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3" r:id="rId1"/>
  </p:sldMasterIdLst>
  <p:notesMasterIdLst>
    <p:notesMasterId r:id="rId79"/>
  </p:notesMasterIdLst>
  <p:handoutMasterIdLst>
    <p:handoutMasterId r:id="rId80"/>
  </p:handoutMasterIdLst>
  <p:sldIdLst>
    <p:sldId id="446" r:id="rId2"/>
    <p:sldId id="256" r:id="rId3"/>
    <p:sldId id="311" r:id="rId4"/>
    <p:sldId id="431" r:id="rId5"/>
    <p:sldId id="366" r:id="rId6"/>
    <p:sldId id="258" r:id="rId7"/>
    <p:sldId id="259" r:id="rId8"/>
    <p:sldId id="260" r:id="rId9"/>
    <p:sldId id="261" r:id="rId10"/>
    <p:sldId id="425" r:id="rId11"/>
    <p:sldId id="466" r:id="rId12"/>
    <p:sldId id="375" r:id="rId13"/>
    <p:sldId id="432" r:id="rId14"/>
    <p:sldId id="433" r:id="rId15"/>
    <p:sldId id="434" r:id="rId16"/>
    <p:sldId id="385" r:id="rId17"/>
    <p:sldId id="435" r:id="rId18"/>
    <p:sldId id="384" r:id="rId19"/>
    <p:sldId id="437" r:id="rId20"/>
    <p:sldId id="386" r:id="rId21"/>
    <p:sldId id="387" r:id="rId22"/>
    <p:sldId id="388" r:id="rId23"/>
    <p:sldId id="426" r:id="rId24"/>
    <p:sldId id="266" r:id="rId25"/>
    <p:sldId id="438" r:id="rId26"/>
    <p:sldId id="441" r:id="rId27"/>
    <p:sldId id="439" r:id="rId28"/>
    <p:sldId id="458" r:id="rId29"/>
    <p:sldId id="306" r:id="rId30"/>
    <p:sldId id="271" r:id="rId31"/>
    <p:sldId id="272" r:id="rId32"/>
    <p:sldId id="459" r:id="rId33"/>
    <p:sldId id="324" r:id="rId34"/>
    <p:sldId id="452" r:id="rId35"/>
    <p:sldId id="451" r:id="rId36"/>
    <p:sldId id="453" r:id="rId37"/>
    <p:sldId id="463" r:id="rId38"/>
    <p:sldId id="464" r:id="rId39"/>
    <p:sldId id="465" r:id="rId40"/>
    <p:sldId id="447" r:id="rId41"/>
    <p:sldId id="329" r:id="rId42"/>
    <p:sldId id="427" r:id="rId43"/>
    <p:sldId id="442" r:id="rId44"/>
    <p:sldId id="443" r:id="rId45"/>
    <p:sldId id="444" r:id="rId46"/>
    <p:sldId id="337" r:id="rId47"/>
    <p:sldId id="338" r:id="rId48"/>
    <p:sldId id="285" r:id="rId49"/>
    <p:sldId id="331" r:id="rId50"/>
    <p:sldId id="309" r:id="rId51"/>
    <p:sldId id="445" r:id="rId52"/>
    <p:sldId id="391" r:id="rId53"/>
    <p:sldId id="392" r:id="rId54"/>
    <p:sldId id="393" r:id="rId55"/>
    <p:sldId id="428" r:id="rId56"/>
    <p:sldId id="286" r:id="rId57"/>
    <p:sldId id="343" r:id="rId58"/>
    <p:sldId id="354" r:id="rId59"/>
    <p:sldId id="347" r:id="rId60"/>
    <p:sldId id="359" r:id="rId61"/>
    <p:sldId id="399" r:id="rId62"/>
    <p:sldId id="355" r:id="rId63"/>
    <p:sldId id="429" r:id="rId64"/>
    <p:sldId id="403" r:id="rId65"/>
    <p:sldId id="406" r:id="rId66"/>
    <p:sldId id="407" r:id="rId67"/>
    <p:sldId id="409" r:id="rId68"/>
    <p:sldId id="411" r:id="rId69"/>
    <p:sldId id="430" r:id="rId70"/>
    <p:sldId id="362" r:id="rId71"/>
    <p:sldId id="363" r:id="rId72"/>
    <p:sldId id="369" r:id="rId73"/>
    <p:sldId id="364" r:id="rId74"/>
    <p:sldId id="402" r:id="rId75"/>
    <p:sldId id="353" r:id="rId76"/>
    <p:sldId id="460" r:id="rId77"/>
    <p:sldId id="461" r:id="rId7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949"/>
    <a:srgbClr val="990716"/>
    <a:srgbClr val="339900"/>
    <a:srgbClr val="336600"/>
    <a:srgbClr val="000099"/>
    <a:srgbClr val="33CCFF"/>
    <a:srgbClr val="0099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89FAF873-6A72-4851-BF96-5BCEF23AC18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B47CC465-E546-445B-B712-C34872FB5ED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6" name="Rectangle 4">
            <a:extLst>
              <a:ext uri="{FF2B5EF4-FFF2-40B4-BE49-F238E27FC236}">
                <a16:creationId xmlns:a16="http://schemas.microsoft.com/office/drawing/2014/main" id="{395E42BE-6DA7-403A-B484-0AC91C0A625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7" name="Rectangle 5">
            <a:extLst>
              <a:ext uri="{FF2B5EF4-FFF2-40B4-BE49-F238E27FC236}">
                <a16:creationId xmlns:a16="http://schemas.microsoft.com/office/drawing/2014/main" id="{8C8EC6BB-EE2D-4EAD-B227-748F0A5CEB6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508D1CB1-D86B-4A6C-90C1-FC09C667E56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C301692-B7D1-4FCE-8B1D-09D5B874E6A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C500B6EC-0E53-4116-A908-B365A885259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A9EB7297-9B6F-424F-8CC1-CCA12571051C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B51FAC63-0128-4F6E-AD86-F5E5E16A080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35CA1439-E225-46A9-984B-FFF3E45D108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A577D165-D8FE-44AA-A426-DCBBC5345C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fld id="{669B61B5-992F-494E-94F6-B1BC6ACCC18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A2BDAD63-E2BD-42AF-BF07-18C8667230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E6F8F43-F75F-4101-8C6A-BF735E217E7C}" type="slidenum">
              <a:rPr lang="en-US" altLang="en-US" sz="1300">
                <a:latin typeface="Times New Roman" panose="02020603050405020304" pitchFamily="18" charset="0"/>
              </a:rPr>
              <a:pPr/>
              <a:t>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57097876-4A4C-43C1-A779-4F852A066B4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4E820296-2653-437F-A9DE-3A0423FCDC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708F35A7-1D9C-4E01-AF47-21B4E196D0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B73A669-FA96-46AC-BA29-F6F12C820C07}" type="slidenum">
              <a:rPr lang="en-US" altLang="en-US" sz="1300">
                <a:latin typeface="Times New Roman" panose="02020603050405020304" pitchFamily="18" charset="0"/>
              </a:rPr>
              <a:pPr/>
              <a:t>11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5FCDAA38-7505-4E90-B598-946D560EEEC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0A73551-5767-45FC-AA91-C2C29B0849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614CEB37-6FF4-49E3-AF0A-54F33253B7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A4735F0-08F5-4B5A-99E1-5DD2AD3FCA13}" type="slidenum">
              <a:rPr lang="en-US" altLang="en-US" sz="1300">
                <a:latin typeface="Times New Roman" panose="02020603050405020304" pitchFamily="18" charset="0"/>
              </a:rPr>
              <a:pPr/>
              <a:t>12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042167B8-4256-4F78-BDE2-596F62E9305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4A09541A-9077-4862-A488-25C47AC7E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A21D75A3-9D1A-49BF-82A0-7FA172866E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ED374B3-B693-44F5-B3D8-FE7046302E7F}" type="slidenum">
              <a:rPr lang="en-US" altLang="en-US" sz="1300">
                <a:latin typeface="Times New Roman" panose="02020603050405020304" pitchFamily="18" charset="0"/>
              </a:rPr>
              <a:pPr/>
              <a:t>16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6772A965-302C-4FDF-9B32-109F32B6D01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C9BEB5B0-7278-4893-AF5D-A9CAF748F1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AF0A82E5-D9BB-4032-91C0-9B6D68BC85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4DBACB2-D5EC-4241-AD93-BD1A02BAC15D}" type="slidenum">
              <a:rPr lang="en-US" altLang="en-US" sz="1300">
                <a:latin typeface="Times New Roman" panose="02020603050405020304" pitchFamily="18" charset="0"/>
              </a:rPr>
              <a:pPr/>
              <a:t>18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94A144EF-6E6D-4BAF-BEE3-AA2C04C0211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843EE30D-2225-4405-B3BF-B951C19379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>
            <a:extLst>
              <a:ext uri="{FF2B5EF4-FFF2-40B4-BE49-F238E27FC236}">
                <a16:creationId xmlns:a16="http://schemas.microsoft.com/office/drawing/2014/main" id="{5669FE5A-8EDD-4D20-A7B2-FDF57F81F4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14C66FC-DC02-463F-9DB3-CAC388045313}" type="slidenum">
              <a:rPr lang="en-US" altLang="en-US" sz="1300">
                <a:latin typeface="Times New Roman" panose="02020603050405020304" pitchFamily="18" charset="0"/>
              </a:rPr>
              <a:pPr/>
              <a:t>20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048741B4-C098-4DA8-9D76-0572DD8EC8B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5B55A29C-5ACD-4B52-A4E4-9A5729C6AB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B585B224-CF21-4CCB-9557-88EE9633DE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D8FB2F7-9357-48D8-996D-5CEA15B2B712}" type="slidenum">
              <a:rPr lang="en-US" altLang="en-US" sz="1300">
                <a:latin typeface="Times New Roman" panose="02020603050405020304" pitchFamily="18" charset="0"/>
              </a:rPr>
              <a:pPr/>
              <a:t>21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B9B496D7-14C1-4B6A-BA70-ACBFB3F7EDB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866B3D2A-B57D-43BC-957B-2F9728B95A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>
            <a:extLst>
              <a:ext uri="{FF2B5EF4-FFF2-40B4-BE49-F238E27FC236}">
                <a16:creationId xmlns:a16="http://schemas.microsoft.com/office/drawing/2014/main" id="{8D4BD305-D561-45CA-A2DF-479C203CBE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7438849-B28A-4A9C-B055-6823A75F7F70}" type="slidenum">
              <a:rPr lang="en-US" altLang="en-US" sz="1300">
                <a:latin typeface="Times New Roman" panose="02020603050405020304" pitchFamily="18" charset="0"/>
              </a:rPr>
              <a:pPr/>
              <a:t>22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B9D77B04-3F34-41B4-8033-D1AAFC28B68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BB880FE3-9145-465A-8F66-A4C7F58532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>
            <a:extLst>
              <a:ext uri="{FF2B5EF4-FFF2-40B4-BE49-F238E27FC236}">
                <a16:creationId xmlns:a16="http://schemas.microsoft.com/office/drawing/2014/main" id="{6AD569A0-BE12-4068-AF2C-E2721463ED8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0F5ADE3E-307D-4BFE-90C8-05B1CA0D001A}" type="slidenum">
              <a:rPr lang="en-US" altLang="en-US" sz="1300">
                <a:latin typeface="Times New Roman" panose="02020603050405020304" pitchFamily="18" charset="0"/>
              </a:rPr>
              <a:pPr algn="r"/>
              <a:t>23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2D1BEA5A-0131-4115-98ED-A37E3EF52D3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4F2A9BE2-A6FE-49F6-AE22-92C6401517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id="{1FB45998-3827-4BF3-82FB-5852F5602F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944BDF8-190D-4693-B7EF-EB04C3D1F181}" type="slidenum">
              <a:rPr lang="en-US" altLang="en-US" sz="1300">
                <a:latin typeface="Times New Roman" panose="02020603050405020304" pitchFamily="18" charset="0"/>
              </a:rPr>
              <a:pPr/>
              <a:t>24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3863944B-B243-4EE3-A04E-FF99471ACA8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8401E665-2646-4643-8187-DC08DFD116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B2E35A19-9BFD-4876-B496-7FA7F9F773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ACB67D3-701F-4CFD-B85C-5EC65EA79BF9}" type="slidenum">
              <a:rPr lang="en-US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25</a:t>
            </a:fld>
            <a:endParaRPr lang="en-US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F4110835-81B0-42ED-8D5F-5BC1B5A8334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C3305AE0-4C25-42EA-B8EA-9EB3E882B6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631C39CF-C10E-449C-9BDE-5E5E53DD92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B004BE5-389D-48F4-ACE4-6E0603B2987A}" type="slidenum">
              <a:rPr lang="en-US" altLang="en-US" sz="1300">
                <a:latin typeface="Times New Roman" panose="02020603050405020304" pitchFamily="18" charset="0"/>
              </a:rPr>
              <a:pPr/>
              <a:t>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E68F3ACC-CA2A-4699-B968-B10F19D02E0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ACCB68D8-7BA3-46BA-9868-DB218F371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>
            <a:extLst>
              <a:ext uri="{FF2B5EF4-FFF2-40B4-BE49-F238E27FC236}">
                <a16:creationId xmlns:a16="http://schemas.microsoft.com/office/drawing/2014/main" id="{086C8187-645B-4245-8FD3-49D209011D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32D1A29-C5C2-4685-93F5-E16A7FA14F6B}" type="slidenum">
              <a:rPr lang="en-US" altLang="en-US" sz="1300">
                <a:latin typeface="Times New Roman" panose="02020603050405020304" pitchFamily="18" charset="0"/>
              </a:rPr>
              <a:pPr/>
              <a:t>26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6A101C70-682D-4A04-BD4A-FE7EBA88E12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B358EE51-7906-495C-9B18-C8E93DA250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20CDC8F7-0E50-4FE3-AF80-9ADAF04836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8402406-4A4E-455C-8A18-5D95C2D8D2B3}" type="slidenum">
              <a:rPr lang="en-US" altLang="en-US" sz="1300">
                <a:latin typeface="Times New Roman" panose="02020603050405020304" pitchFamily="18" charset="0"/>
              </a:rPr>
              <a:pPr/>
              <a:t>28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857B79BA-568E-4671-A6F0-77A510AF7C0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18667935-86D5-4E66-99E4-1C85985505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>
            <a:extLst>
              <a:ext uri="{FF2B5EF4-FFF2-40B4-BE49-F238E27FC236}">
                <a16:creationId xmlns:a16="http://schemas.microsoft.com/office/drawing/2014/main" id="{895CFAD1-462E-44A5-9AAC-5390E760DD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5AF2CDD-5214-442F-A852-971AEA91AE80}" type="slidenum">
              <a:rPr lang="en-US" altLang="en-US" sz="1300">
                <a:latin typeface="Times New Roman" panose="02020603050405020304" pitchFamily="18" charset="0"/>
              </a:rPr>
              <a:pPr/>
              <a:t>29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0330FD6D-218A-475C-92A9-5711BCF91D5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D77BE953-3255-41A3-8A69-9074D7F808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Two simple multiple access control techniques.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Each mobile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s share of the bandwidth is divided into portions for the uplink and the downlink. Also, possibly, out of band signaling.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As we will see, used in AMPS, GSM, IS-54/136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>
            <a:extLst>
              <a:ext uri="{FF2B5EF4-FFF2-40B4-BE49-F238E27FC236}">
                <a16:creationId xmlns:a16="http://schemas.microsoft.com/office/drawing/2014/main" id="{DD19B6C8-4314-4F19-BCBB-91BEC718CC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45BC7ED-AFA5-46A0-AD8D-B9235977AD97}" type="slidenum">
              <a:rPr lang="en-US" altLang="en-US" sz="1300">
                <a:latin typeface="Times New Roman" panose="02020603050405020304" pitchFamily="18" charset="0"/>
              </a:rPr>
              <a:pPr/>
              <a:t>30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58EDB17E-DCA9-4ED8-837E-7B517EB727E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1F5DD761-9699-4F5D-A515-B8764AF4E3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AA7BF662-F1AC-4505-AA41-1979E8F275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E9CFA10-0D51-4E59-923A-AE2A5D57E10B}" type="slidenum">
              <a:rPr lang="en-US" altLang="en-US" sz="1300">
                <a:latin typeface="Times New Roman" panose="02020603050405020304" pitchFamily="18" charset="0"/>
              </a:rPr>
              <a:pPr/>
              <a:t>31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8DE89CE0-B97B-4E19-80D9-D445421409C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CEF26968-D323-46B5-BEF3-2206AE2F53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50B762CE-AD03-4033-A7AC-0EDCF22912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30FFF4A-8749-4792-8ECE-937AD0D4C768}" type="slidenum">
              <a:rPr lang="en-US" altLang="en-US" sz="1300">
                <a:latin typeface="Times New Roman" panose="02020603050405020304" pitchFamily="18" charset="0"/>
              </a:rPr>
              <a:pPr/>
              <a:t>32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E8BA226F-33EA-4C42-92E7-E524138466A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F0D157A2-AA3C-4FF8-92FA-D1587F19E2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8F01FBC0-7EF4-48BB-9550-3329393BEB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A409D38-1D37-4735-A808-1008CCB81B29}" type="slidenum">
              <a:rPr lang="en-US" altLang="en-US" sz="1300">
                <a:latin typeface="Times New Roman" panose="02020603050405020304" pitchFamily="18" charset="0"/>
              </a:rPr>
              <a:pPr/>
              <a:t>33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BEF6ED80-9454-4E91-8B53-F2EDE87C13F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FF1DCE5E-D9B5-4A83-9659-B940B82A62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>
            <a:extLst>
              <a:ext uri="{FF2B5EF4-FFF2-40B4-BE49-F238E27FC236}">
                <a16:creationId xmlns:a16="http://schemas.microsoft.com/office/drawing/2014/main" id="{5041B561-4BEB-48B4-B595-67782E755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F22F6C7-3121-40B9-BFEF-1E2BED76D264}" type="slidenum">
              <a:rPr lang="en-US" altLang="en-US" sz="1300">
                <a:latin typeface="Times New Roman" panose="02020603050405020304" pitchFamily="18" charset="0"/>
              </a:rPr>
              <a:pPr/>
              <a:t>34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AEFFF76-BFBE-48A3-AD01-53CFFD35C63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5DF116D9-8356-4335-86D4-34C847EE1C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091B1EC2-E9DA-41E5-A110-90DDB5A146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F6817AE-F2E4-4830-BCB8-EF88091AC96D}" type="slidenum">
              <a:rPr lang="en-US" altLang="en-US" sz="1300">
                <a:latin typeface="Times New Roman" panose="02020603050405020304" pitchFamily="18" charset="0"/>
              </a:rPr>
              <a:pPr/>
              <a:t>35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186A33C6-CE24-42E9-A3B5-CCD592C1F97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6419AE54-E8D0-43BC-B6F4-ED2939CC28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C25E362B-38DB-4148-8F1A-75C947AD09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AE7DF8-C5D4-4F1D-8AD1-7D7FEDE2DE69}" type="slidenum">
              <a:rPr lang="en-US" altLang="en-US" sz="1300">
                <a:latin typeface="Times New Roman" panose="02020603050405020304" pitchFamily="18" charset="0"/>
              </a:rPr>
              <a:pPr/>
              <a:t>36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2D4C20DF-88D8-44E8-8435-3A5F0BF22BF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9ED0B1FD-042F-490D-86B7-9C0B12EE7F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B0905B4B-42D2-45BC-B0B1-14C9DA63C1A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12F41ED2-117E-4686-B1D1-D9B9B0F94755}" type="slidenum">
              <a:rPr lang="en-US" altLang="en-US" sz="1300">
                <a:latin typeface="Times New Roman" panose="02020603050405020304" pitchFamily="18" charset="0"/>
              </a:rPr>
              <a:pPr algn="r"/>
              <a:t>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7889DF38-3178-46DE-A64D-000A4521D1A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F3B2E20E-8EB5-4132-81CD-3919851E30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F9CD6A03-5682-4415-9F72-DF08C78076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1A64041-A8D4-4425-BE05-A8A9C2717D2F}" type="slidenum">
              <a:rPr lang="en-US" altLang="en-US" sz="1300">
                <a:latin typeface="Times New Roman" panose="02020603050405020304" pitchFamily="18" charset="0"/>
              </a:rPr>
              <a:pPr/>
              <a:t>37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15738B1B-172E-476F-9D34-528BF94896A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92F57311-C26D-4520-A373-D0A3FF0E32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5D3E5F75-2722-45AD-B56F-5A198633D1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748ACC8-418D-4E29-8B77-6A008389908B}" type="slidenum">
              <a:rPr lang="en-US" altLang="en-US" sz="1300">
                <a:latin typeface="Times New Roman" panose="02020603050405020304" pitchFamily="18" charset="0"/>
              </a:rPr>
              <a:pPr/>
              <a:t>38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8524AC80-DADE-4856-A9B1-93662270182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2BA66C44-0DB4-462C-B271-C6638BC1E0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90FA50E0-5DD4-4E9B-8D5B-A9F23783FC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4D75C39-9C64-4ED5-8139-695EE5CC5D43}" type="slidenum">
              <a:rPr lang="en-US" altLang="en-US" sz="1300">
                <a:latin typeface="Times New Roman" panose="02020603050405020304" pitchFamily="18" charset="0"/>
              </a:rPr>
              <a:pPr/>
              <a:t>39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D4C1D29B-BFF5-4B9C-BB28-D5360559B6E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6B90E83D-66AF-4354-9219-A3B6B6AD7E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9FF704CF-5EA8-4FB0-9A46-E7B1DE5ADA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32D7011-4C9F-4203-9F0F-EEAA047D46EF}" type="slidenum">
              <a:rPr lang="en-US" altLang="en-US" sz="1300">
                <a:latin typeface="Times New Roman" panose="02020603050405020304" pitchFamily="18" charset="0"/>
              </a:rPr>
              <a:pPr/>
              <a:t>40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0CF29427-538A-44F8-828D-285DFC95184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04B796AD-2ADE-4C65-95A9-761FDC7410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>
            <a:extLst>
              <a:ext uri="{FF2B5EF4-FFF2-40B4-BE49-F238E27FC236}">
                <a16:creationId xmlns:a16="http://schemas.microsoft.com/office/drawing/2014/main" id="{20D30FB9-C989-488C-917F-10A1F68732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A61381D-EADE-4B01-A52F-99BBD55F2EB5}" type="slidenum">
              <a:rPr lang="en-US" altLang="en-US" sz="1300">
                <a:latin typeface="Times New Roman" panose="02020603050405020304" pitchFamily="18" charset="0"/>
              </a:rPr>
              <a:pPr/>
              <a:t>41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BEE03E03-64C2-43B7-B3CE-EE4F9C69561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4674384D-B1D4-4571-8E60-E507A22F43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>
            <a:extLst>
              <a:ext uri="{FF2B5EF4-FFF2-40B4-BE49-F238E27FC236}">
                <a16:creationId xmlns:a16="http://schemas.microsoft.com/office/drawing/2014/main" id="{DF3EB2FC-11A4-4676-A164-148912240B8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90D5A340-AA32-485C-A5A8-79316185D70B}" type="slidenum">
              <a:rPr lang="en-US" altLang="en-US" sz="1300">
                <a:latin typeface="Times New Roman" panose="02020603050405020304" pitchFamily="18" charset="0"/>
              </a:rPr>
              <a:pPr algn="r"/>
              <a:t>42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C3347525-4B81-4297-AC37-1532A822B47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06037CBE-9DA3-46EF-95FF-C71794ABB7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>
            <a:extLst>
              <a:ext uri="{FF2B5EF4-FFF2-40B4-BE49-F238E27FC236}">
                <a16:creationId xmlns:a16="http://schemas.microsoft.com/office/drawing/2014/main" id="{F59B8F19-6928-4950-8AED-B0007B36F7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B431344-216F-4130-A2B2-5612A052143E}" type="slidenum">
              <a:rPr lang="en-US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43</a:t>
            </a:fld>
            <a:endParaRPr lang="en-US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C57A1DDF-B493-4F06-ACAB-AB2BDEB64E7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C161026D-E5C1-4E01-9997-2DC8A0802C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>
            <a:extLst>
              <a:ext uri="{FF2B5EF4-FFF2-40B4-BE49-F238E27FC236}">
                <a16:creationId xmlns:a16="http://schemas.microsoft.com/office/drawing/2014/main" id="{CB66C755-A481-478B-A221-4F17BBF50E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DBB5FB5-0F0D-4A59-A9DA-BBE4D6D76A47}" type="slidenum">
              <a:rPr lang="en-US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44</a:t>
            </a:fld>
            <a:endParaRPr lang="en-US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47436E43-B141-4936-87DE-93FB4436F7F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BC42845F-BE54-4D40-B7DF-9134747FA0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>
            <a:extLst>
              <a:ext uri="{FF2B5EF4-FFF2-40B4-BE49-F238E27FC236}">
                <a16:creationId xmlns:a16="http://schemas.microsoft.com/office/drawing/2014/main" id="{E99B48D5-66AD-48B6-BECD-F4909D2B82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C422E58B-68EF-4CBB-BD8B-90D5EEA2F264}" type="slidenum">
              <a:rPr lang="en-US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 algn="r"/>
              <a:t>45</a:t>
            </a:fld>
            <a:endParaRPr lang="en-US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B05FF410-148F-4B65-8E3B-6D2C756976A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6CE19A29-EEDE-44E4-B8B4-6EFFBA208E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>
            <a:extLst>
              <a:ext uri="{FF2B5EF4-FFF2-40B4-BE49-F238E27FC236}">
                <a16:creationId xmlns:a16="http://schemas.microsoft.com/office/drawing/2014/main" id="{49C8F375-6A21-485F-8850-4CD6EA2327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CD07FA-7108-4512-A3BE-0F701A2F94DD}" type="slidenum">
              <a:rPr lang="en-US" altLang="en-US" sz="1300">
                <a:latin typeface="Times New Roman" panose="02020603050405020304" pitchFamily="18" charset="0"/>
              </a:rPr>
              <a:pPr/>
              <a:t>46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7373AADA-04E3-4D57-A772-926BFBD24E0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A3CC1F89-C1AE-4049-9EA6-397CEC34E9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13D90F29-8CC5-42B1-B190-F679B84334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AA82731-2397-4D41-823B-00020C350F66}" type="slidenum">
              <a:rPr lang="en-US" altLang="en-US" sz="1300">
                <a:latin typeface="Times New Roman" panose="02020603050405020304" pitchFamily="18" charset="0"/>
              </a:rPr>
              <a:pPr/>
              <a:t>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57EA012E-B4EE-45E6-AC24-5B56E40B973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BB93C135-18A0-443E-A338-65EB450FD3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>
            <a:extLst>
              <a:ext uri="{FF2B5EF4-FFF2-40B4-BE49-F238E27FC236}">
                <a16:creationId xmlns:a16="http://schemas.microsoft.com/office/drawing/2014/main" id="{C46F5870-BEE0-4970-AB5D-4CDAC4DF0E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B54E418-6BC2-460A-8966-1A4E9D70C39D}" type="slidenum">
              <a:rPr lang="en-US" altLang="en-US" sz="1300">
                <a:latin typeface="Times New Roman" panose="02020603050405020304" pitchFamily="18" charset="0"/>
              </a:rPr>
              <a:pPr/>
              <a:t>47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D9DBE488-B929-4210-A9A7-B94DD2D5FA3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6BB64C90-B308-4D50-8032-747ABAC890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BA2F1CD4-1AAB-49AB-BB51-2A906DCC54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3B44F15-6B62-4F80-AA88-9C4980AF69C8}" type="slidenum">
              <a:rPr lang="en-US" altLang="en-US" sz="1300">
                <a:latin typeface="Times New Roman" panose="02020603050405020304" pitchFamily="18" charset="0"/>
              </a:rPr>
              <a:pPr/>
              <a:t>48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AB108123-71DE-4251-921B-A3E7D6BB3DD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F8074CA9-2D8A-40F3-B576-693113A943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>
            <a:extLst>
              <a:ext uri="{FF2B5EF4-FFF2-40B4-BE49-F238E27FC236}">
                <a16:creationId xmlns:a16="http://schemas.microsoft.com/office/drawing/2014/main" id="{0C43226F-F280-40AC-BCE2-B0559DE44A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B3B93D9-2840-45B3-9ED0-54C28B91D4BF}" type="slidenum">
              <a:rPr lang="en-US" altLang="en-US" sz="1300">
                <a:latin typeface="Times New Roman" panose="02020603050405020304" pitchFamily="18" charset="0"/>
              </a:rPr>
              <a:pPr/>
              <a:t>49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AD64D070-877D-4D33-BF93-65BEBEF2065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F2537678-79E6-48D9-B252-B24B80143E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>
            <a:extLst>
              <a:ext uri="{FF2B5EF4-FFF2-40B4-BE49-F238E27FC236}">
                <a16:creationId xmlns:a16="http://schemas.microsoft.com/office/drawing/2014/main" id="{BFCE0B8E-A7A3-491C-A6F3-35CE62085B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AEE7753-B3C5-430E-BCFB-3D37C65B331C}" type="slidenum">
              <a:rPr lang="en-US" altLang="en-US" sz="1300">
                <a:latin typeface="Times New Roman" panose="02020603050405020304" pitchFamily="18" charset="0"/>
              </a:rPr>
              <a:pPr/>
              <a:t>50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A14FFA0C-2D38-4837-A069-FBE2555FA49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E78D1D46-7471-402A-ABBD-5EAF410EF7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>
            <a:extLst>
              <a:ext uri="{FF2B5EF4-FFF2-40B4-BE49-F238E27FC236}">
                <a16:creationId xmlns:a16="http://schemas.microsoft.com/office/drawing/2014/main" id="{E3CB155E-6BD2-421C-B224-5C36371F62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1F4A1A0-557E-4A36-90F2-55EC1B650969}" type="slidenum">
              <a:rPr lang="en-US" altLang="en-US" sz="1300">
                <a:latin typeface="Times New Roman" panose="02020603050405020304" pitchFamily="18" charset="0"/>
              </a:rPr>
              <a:pPr/>
              <a:t>51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252A2AA9-4C41-4ACA-B098-F5A8AC85FE0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62E5BF93-2D12-4359-BC38-A1FEE8BAE8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>
            <a:extLst>
              <a:ext uri="{FF2B5EF4-FFF2-40B4-BE49-F238E27FC236}">
                <a16:creationId xmlns:a16="http://schemas.microsoft.com/office/drawing/2014/main" id="{F8499D3C-08C8-4080-B7C3-F4C7A177127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6F0FA646-91C1-4241-964E-CDE6B449E13F}" type="slidenum">
              <a:rPr lang="en-US" altLang="en-US" sz="1300">
                <a:latin typeface="Times New Roman" panose="02020603050405020304" pitchFamily="18" charset="0"/>
              </a:rPr>
              <a:pPr algn="r"/>
              <a:t>55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E66E4B62-3174-44EE-BB40-74285C9B591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3B618B00-D89D-4AD1-9474-60FE40286C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>
            <a:extLst>
              <a:ext uri="{FF2B5EF4-FFF2-40B4-BE49-F238E27FC236}">
                <a16:creationId xmlns:a16="http://schemas.microsoft.com/office/drawing/2014/main" id="{0ECB5FF5-AAA5-45C9-B460-BB8B3A5168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5C0BEFB-5106-4318-9543-0C6443651CFD}" type="slidenum">
              <a:rPr lang="en-US" altLang="en-US" sz="1300">
                <a:latin typeface="Times New Roman" panose="02020603050405020304" pitchFamily="18" charset="0"/>
              </a:rPr>
              <a:pPr/>
              <a:t>56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1025C92B-4A21-4468-9071-505F6A0DADC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CCABF8BC-65B2-4A31-B145-DFB9392A19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>
            <a:extLst>
              <a:ext uri="{FF2B5EF4-FFF2-40B4-BE49-F238E27FC236}">
                <a16:creationId xmlns:a16="http://schemas.microsoft.com/office/drawing/2014/main" id="{16176FF1-C019-4B0D-A244-49E84E8736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97558AB-6EBD-4A96-9D2A-D0469D055859}" type="slidenum">
              <a:rPr lang="en-US" altLang="en-US" sz="1300">
                <a:latin typeface="Times New Roman" panose="02020603050405020304" pitchFamily="18" charset="0"/>
              </a:rPr>
              <a:pPr/>
              <a:t>57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274EB0F5-43AF-4F94-9E03-6E14B4BA59B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8849B55E-0BF1-4419-841C-EACA0062CC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>
            <a:extLst>
              <a:ext uri="{FF2B5EF4-FFF2-40B4-BE49-F238E27FC236}">
                <a16:creationId xmlns:a16="http://schemas.microsoft.com/office/drawing/2014/main" id="{375309D7-C6EC-41A1-BA42-BF1C63ABE4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93DF747-72D0-4C70-8D49-8E10C543047C}" type="slidenum">
              <a:rPr lang="en-US" altLang="en-US" sz="1300">
                <a:latin typeface="Times New Roman" panose="02020603050405020304" pitchFamily="18" charset="0"/>
              </a:rPr>
              <a:pPr/>
              <a:t>58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8E808C70-63C3-45BB-8C0F-FF05DB2024E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6966058A-16FC-4808-927C-11D228F16D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>
            <a:extLst>
              <a:ext uri="{FF2B5EF4-FFF2-40B4-BE49-F238E27FC236}">
                <a16:creationId xmlns:a16="http://schemas.microsoft.com/office/drawing/2014/main" id="{B68E08C3-1641-461F-AE04-1DB7832AFE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F575B17-A90F-4F25-8B52-E08CB13CB99A}" type="slidenum">
              <a:rPr lang="en-US" altLang="en-US" sz="1300">
                <a:latin typeface="Times New Roman" panose="02020603050405020304" pitchFamily="18" charset="0"/>
              </a:rPr>
              <a:pPr/>
              <a:t>59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8BC3259C-218E-4721-966A-5D08736EBE6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53DBA7FF-3FE2-44FD-A222-E18954DFE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D2D42E7B-F3D4-4BDD-A37F-9D1C39C32D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1E2C6ED-54EF-4978-87D9-4B84B0C65595}" type="slidenum">
              <a:rPr lang="en-US" altLang="en-US" sz="1300">
                <a:latin typeface="Times New Roman" panose="02020603050405020304" pitchFamily="18" charset="0"/>
              </a:rPr>
              <a:pPr/>
              <a:t>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85B9EFF6-77B1-4170-9945-F61800E3B79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99BB21BF-5D40-458C-8913-ACEBD9EFA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7">
            <a:extLst>
              <a:ext uri="{FF2B5EF4-FFF2-40B4-BE49-F238E27FC236}">
                <a16:creationId xmlns:a16="http://schemas.microsoft.com/office/drawing/2014/main" id="{14F38679-6E8D-4273-A554-05749E396D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F169BBF-F07B-428C-AEF2-61FECCEA640F}" type="slidenum">
              <a:rPr lang="en-US" altLang="en-US" sz="1300">
                <a:latin typeface="Times New Roman" panose="02020603050405020304" pitchFamily="18" charset="0"/>
              </a:rPr>
              <a:pPr/>
              <a:t>60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396DDC74-6E21-4D4C-88D7-CEBB1F648BA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1262E640-E2FE-4B09-8E6F-D22DE04C68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>
            <a:extLst>
              <a:ext uri="{FF2B5EF4-FFF2-40B4-BE49-F238E27FC236}">
                <a16:creationId xmlns:a16="http://schemas.microsoft.com/office/drawing/2014/main" id="{00B353CF-A829-4D70-9948-D343491047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75A7BD9-701B-4F7F-9E12-E7A119FD5FD3}" type="slidenum">
              <a:rPr lang="en-US" altLang="en-US" sz="1300">
                <a:latin typeface="Times New Roman" panose="02020603050405020304" pitchFamily="18" charset="0"/>
              </a:rPr>
              <a:pPr/>
              <a:t>61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248B619D-137B-405E-A73A-73539DD379B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B1FB1CEB-348F-491D-8893-12F167BC7B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>
            <a:extLst>
              <a:ext uri="{FF2B5EF4-FFF2-40B4-BE49-F238E27FC236}">
                <a16:creationId xmlns:a16="http://schemas.microsoft.com/office/drawing/2014/main" id="{B8B29CBA-4497-48F4-9E67-AD919033A1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96FBB2A-4F69-47FF-91B7-CE8ABB90A15C}" type="slidenum">
              <a:rPr lang="en-US" altLang="en-US" sz="1300">
                <a:latin typeface="Times New Roman" panose="02020603050405020304" pitchFamily="18" charset="0"/>
              </a:rPr>
              <a:pPr/>
              <a:t>62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B3646AD3-3DD1-4205-B4D5-3496B69CAC6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1861D2B2-4BE9-4C61-AFC8-6CF651683D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>
            <a:extLst>
              <a:ext uri="{FF2B5EF4-FFF2-40B4-BE49-F238E27FC236}">
                <a16:creationId xmlns:a16="http://schemas.microsoft.com/office/drawing/2014/main" id="{4EB58DF5-C9DB-4304-A7B5-76131D8A392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C7EDCD8A-3FE6-4792-A1BC-ED127CBE88F0}" type="slidenum">
              <a:rPr lang="en-US" altLang="en-US" sz="1300">
                <a:latin typeface="Times New Roman" panose="02020603050405020304" pitchFamily="18" charset="0"/>
              </a:rPr>
              <a:pPr algn="r"/>
              <a:t>63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DCB69184-9BBA-4326-8A14-F93851256D3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8E2FBB63-48AA-49A6-B703-1B061EA5A2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>
            <a:extLst>
              <a:ext uri="{FF2B5EF4-FFF2-40B4-BE49-F238E27FC236}">
                <a16:creationId xmlns:a16="http://schemas.microsoft.com/office/drawing/2014/main" id="{51C00DBF-67F7-4A61-92F9-9ECA4F3DFE8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D0ED1112-D477-4290-BDFE-C901A8D27A9D}" type="slidenum">
              <a:rPr lang="en-US" altLang="en-US" sz="1300">
                <a:latin typeface="Times New Roman" panose="02020603050405020304" pitchFamily="18" charset="0"/>
              </a:rPr>
              <a:pPr algn="r"/>
              <a:t>69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2EDA6682-151A-41AB-B7E5-0ED5A7EA254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BEADC91B-EF66-41ED-8574-0E0BCD4814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>
            <a:extLst>
              <a:ext uri="{FF2B5EF4-FFF2-40B4-BE49-F238E27FC236}">
                <a16:creationId xmlns:a16="http://schemas.microsoft.com/office/drawing/2014/main" id="{DD565820-E93E-4E10-BA83-6F806BF223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848CFEC-547E-4F05-B44C-5892756403EA}" type="slidenum">
              <a:rPr lang="en-US" altLang="en-US" sz="1300">
                <a:latin typeface="Times New Roman" panose="02020603050405020304" pitchFamily="18" charset="0"/>
              </a:rPr>
              <a:pPr/>
              <a:t>70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D030C7D8-794E-4E9F-BDC4-DC7DC5A5CAC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>
            <a:extLst>
              <a:ext uri="{FF2B5EF4-FFF2-40B4-BE49-F238E27FC236}">
                <a16:creationId xmlns:a16="http://schemas.microsoft.com/office/drawing/2014/main" id="{BC7FA7AA-ABD7-453F-B321-596EB63E71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7">
            <a:extLst>
              <a:ext uri="{FF2B5EF4-FFF2-40B4-BE49-F238E27FC236}">
                <a16:creationId xmlns:a16="http://schemas.microsoft.com/office/drawing/2014/main" id="{E1B2FEBF-DB00-4B9D-BD07-6DB90A300E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E368742-B61B-41B9-9949-1A20C326F00A}" type="slidenum">
              <a:rPr lang="en-US" altLang="en-US" sz="1300">
                <a:latin typeface="Times New Roman" panose="02020603050405020304" pitchFamily="18" charset="0"/>
              </a:rPr>
              <a:pPr/>
              <a:t>71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88628DE7-5DCE-468D-9E83-34560AAB225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>
            <a:extLst>
              <a:ext uri="{FF2B5EF4-FFF2-40B4-BE49-F238E27FC236}">
                <a16:creationId xmlns:a16="http://schemas.microsoft.com/office/drawing/2014/main" id="{63724E68-828C-4BD1-8FD6-9A48ECEE89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>
            <a:extLst>
              <a:ext uri="{FF2B5EF4-FFF2-40B4-BE49-F238E27FC236}">
                <a16:creationId xmlns:a16="http://schemas.microsoft.com/office/drawing/2014/main" id="{3033129C-216F-45EC-8F0E-FEB2588CCA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7569125-8BD0-4E54-9CA8-C3F4551D3E67}" type="slidenum">
              <a:rPr lang="en-US" altLang="en-US" sz="1300">
                <a:latin typeface="Times New Roman" panose="02020603050405020304" pitchFamily="18" charset="0"/>
              </a:rPr>
              <a:pPr/>
              <a:t>72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321219B9-F6B4-4C49-B49A-4FF2C7AA3ED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>
            <a:extLst>
              <a:ext uri="{FF2B5EF4-FFF2-40B4-BE49-F238E27FC236}">
                <a16:creationId xmlns:a16="http://schemas.microsoft.com/office/drawing/2014/main" id="{EED1C465-9437-455E-8A5B-E8D60F1E34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7">
            <a:extLst>
              <a:ext uri="{FF2B5EF4-FFF2-40B4-BE49-F238E27FC236}">
                <a16:creationId xmlns:a16="http://schemas.microsoft.com/office/drawing/2014/main" id="{A7A19C66-3A07-4DCF-8DAE-E00A9D239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4DE6183-499F-47FE-8AB3-C672D38DDA85}" type="slidenum">
              <a:rPr lang="en-US" altLang="en-US" sz="1300">
                <a:latin typeface="Times New Roman" panose="02020603050405020304" pitchFamily="18" charset="0"/>
              </a:rPr>
              <a:pPr/>
              <a:t>73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1E5D9266-AB52-45FE-B510-AFF633725D3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>
            <a:extLst>
              <a:ext uri="{FF2B5EF4-FFF2-40B4-BE49-F238E27FC236}">
                <a16:creationId xmlns:a16="http://schemas.microsoft.com/office/drawing/2014/main" id="{BC08E286-49B4-42BB-B4EF-B68E3555F6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7">
            <a:extLst>
              <a:ext uri="{FF2B5EF4-FFF2-40B4-BE49-F238E27FC236}">
                <a16:creationId xmlns:a16="http://schemas.microsoft.com/office/drawing/2014/main" id="{CCFF5070-E12D-46E0-8744-2325E0EC5F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8F0E464-1EB6-4CB8-8A6F-81A46C944BB0}" type="slidenum">
              <a:rPr lang="en-US" altLang="en-US" sz="1300">
                <a:latin typeface="Times New Roman" panose="02020603050405020304" pitchFamily="18" charset="0"/>
              </a:rPr>
              <a:pPr/>
              <a:t>74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98F16D55-DC2A-4FA5-98F8-56AF5FF5C30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>
            <a:extLst>
              <a:ext uri="{FF2B5EF4-FFF2-40B4-BE49-F238E27FC236}">
                <a16:creationId xmlns:a16="http://schemas.microsoft.com/office/drawing/2014/main" id="{CAE35AF1-7391-4566-B6A6-13AADCA433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D76E6C49-CD25-4B21-8251-3E408F96D8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9974B50-E477-4732-A7D4-FC61E60901EA}" type="slidenum">
              <a:rPr lang="en-US" altLang="en-US" sz="1300">
                <a:latin typeface="Times New Roman" panose="02020603050405020304" pitchFamily="18" charset="0"/>
              </a:rPr>
              <a:pPr/>
              <a:t>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AF4D148D-CCCB-42F1-BFF5-7EB6F8A3C10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84572CB2-BD27-44A3-A6C9-0AAAC47E86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7">
            <a:extLst>
              <a:ext uri="{FF2B5EF4-FFF2-40B4-BE49-F238E27FC236}">
                <a16:creationId xmlns:a16="http://schemas.microsoft.com/office/drawing/2014/main" id="{A431A73C-9124-4EDC-B3D9-D9E46351A7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DD36A99-601C-4F4A-B934-3E658410A67C}" type="slidenum">
              <a:rPr lang="en-US" altLang="en-US" sz="1300">
                <a:latin typeface="Times New Roman" panose="02020603050405020304" pitchFamily="18" charset="0"/>
              </a:rPr>
              <a:pPr/>
              <a:t>75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C79EAE84-7FB2-40D8-8C8D-E4A7847491E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>
            <a:extLst>
              <a:ext uri="{FF2B5EF4-FFF2-40B4-BE49-F238E27FC236}">
                <a16:creationId xmlns:a16="http://schemas.microsoft.com/office/drawing/2014/main" id="{3F7894DA-4249-4240-97C9-C179316727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Slide Image Placeholder 1">
            <a:extLst>
              <a:ext uri="{FF2B5EF4-FFF2-40B4-BE49-F238E27FC236}">
                <a16:creationId xmlns:a16="http://schemas.microsoft.com/office/drawing/2014/main" id="{A0F45C39-C519-4037-99E2-578EFDDA1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5650" name="Notes Placeholder 2">
            <a:extLst>
              <a:ext uri="{FF2B5EF4-FFF2-40B4-BE49-F238E27FC236}">
                <a16:creationId xmlns:a16="http://schemas.microsoft.com/office/drawing/2014/main" id="{685FE5E5-0B46-4FCE-8FF9-3BB065D00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5651" name="Slide Number Placeholder 3">
            <a:extLst>
              <a:ext uri="{FF2B5EF4-FFF2-40B4-BE49-F238E27FC236}">
                <a16:creationId xmlns:a16="http://schemas.microsoft.com/office/drawing/2014/main" id="{7BB0AC54-B23D-47AD-AE47-712FD5D75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9D047CE-62CC-4C56-BEC1-1E8F061A20E2}" type="slidenum">
              <a:rPr lang="en-US" altLang="en-US" sz="1300">
                <a:latin typeface="Times New Roman" panose="02020603050405020304" pitchFamily="18" charset="0"/>
              </a:rPr>
              <a:pPr/>
              <a:t>76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Slide Image Placeholder 1">
            <a:extLst>
              <a:ext uri="{FF2B5EF4-FFF2-40B4-BE49-F238E27FC236}">
                <a16:creationId xmlns:a16="http://schemas.microsoft.com/office/drawing/2014/main" id="{8A8A15C3-DFA1-4D16-8D9E-A8A4BC87F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7698" name="Notes Placeholder 2">
            <a:extLst>
              <a:ext uri="{FF2B5EF4-FFF2-40B4-BE49-F238E27FC236}">
                <a16:creationId xmlns:a16="http://schemas.microsoft.com/office/drawing/2014/main" id="{124646EF-5D0E-4DA8-8339-2AE2509A0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7699" name="Slide Number Placeholder 3">
            <a:extLst>
              <a:ext uri="{FF2B5EF4-FFF2-40B4-BE49-F238E27FC236}">
                <a16:creationId xmlns:a16="http://schemas.microsoft.com/office/drawing/2014/main" id="{33CDE271-A68C-4895-A206-BCD746319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969FF00-8ED4-4E27-89C1-55F3801D4305}" type="slidenum">
              <a:rPr lang="en-US" altLang="en-US" sz="1300">
                <a:latin typeface="Times New Roman" panose="02020603050405020304" pitchFamily="18" charset="0"/>
              </a:rPr>
              <a:pPr/>
              <a:t>77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3CE00A3E-0D74-408D-98B5-C4BB877C4E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8AE8F0E-1CC8-4D38-8B93-8510D423F50E}" type="slidenum">
              <a:rPr lang="en-US" altLang="en-US" sz="1300">
                <a:latin typeface="Times New Roman" panose="02020603050405020304" pitchFamily="18" charset="0"/>
              </a:rPr>
              <a:pPr/>
              <a:t>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C27BA762-BF2E-4CCC-B477-73EDDCCE09C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7B01105D-1D5A-42C1-8BA2-040AEA1C47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3C2A6FF3-DA9C-4B16-B158-1EA108EC53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32467EF-CF78-4420-AE7C-7D82A6993636}" type="slidenum">
              <a:rPr lang="en-US" altLang="en-US" sz="1300">
                <a:latin typeface="Times New Roman" panose="02020603050405020304" pitchFamily="18" charset="0"/>
              </a:rPr>
              <a:pPr/>
              <a:t>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87C1D85-14A1-4DE1-B0DD-D04ACDF029F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9CCBD57-638C-4C8C-A176-0CADFB7A24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44751A10-440F-452A-9B71-A7D6D6E3E17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06AFAD92-DD9E-47E7-81B0-6AA4DC8F270E}" type="slidenum">
              <a:rPr lang="en-US" altLang="en-US" sz="1300">
                <a:latin typeface="Times New Roman" panose="02020603050405020304" pitchFamily="18" charset="0"/>
              </a:rPr>
              <a:pPr algn="r"/>
              <a:t>10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A9630020-C3DC-4CD0-9909-14E2E0A05BA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D8F4696C-8E2B-4DB5-AE07-79B2D23371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BAC5D8F-7599-434D-9678-CDF4D4B271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C334C87-F751-45CB-89A2-49F9CB52587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2-</a:t>
            </a:r>
            <a:fld id="{ABEEA736-3F22-458E-83D3-419155F25F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3394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CE288-B4C4-44CE-9C2D-0628E361D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59451E-8FE0-4CCC-ACF9-0791368DF733}" type="datetime1">
              <a:rPr lang="en-US" altLang="en-US"/>
              <a:pPr/>
              <a:t>9/5/2021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BECD6-BC14-46D3-92CB-9D32EF0DF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63E5-68F6-47CB-9450-7CD012D9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1-</a:t>
            </a:r>
            <a:fld id="{42EAC613-CB62-4275-9A5E-D5F97CF62E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5328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30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30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AC683-C343-4CAF-8161-8F8297DB1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F4B248-ADC2-4284-9056-604EA7B3C7B6}" type="datetime1">
              <a:rPr lang="en-US" altLang="en-US"/>
              <a:pPr/>
              <a:t>9/5/2021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3845F-489B-4441-A133-18E5176F5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9F947-B98E-486E-B126-B3AA944B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1-</a:t>
            </a:r>
            <a:fld id="{A3C7CEC2-704C-4844-9E8D-183DF4900A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3312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495800" y="1611313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495800" y="4011613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A028BA-2BC9-451D-B3FF-9CB6AD7B5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AAD84C6-81CA-4864-8A89-814ACFCD6270}" type="datetime1">
              <a:rPr lang="en-US" altLang="en-US"/>
              <a:pPr/>
              <a:t>9/5/2021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C898A8-AA2E-497F-8CA9-0D9752AD8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886475-534C-4B4F-8BC4-408FE2C1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</a:t>
            </a:r>
            <a:fld id="{C39F3B34-C5D2-4FEA-8B07-E04152B8623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0032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FD0CDC0-410B-4276-9BD3-5851F70E6C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6E23A4-DD69-4C54-913B-E4924A76EDD5}" type="datetime1">
              <a:rPr lang="en-US" altLang="en-US"/>
              <a:pPr/>
              <a:t>9/5/2021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F9E2501-F4CC-4C92-AB03-424307B653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13630D4-1358-450B-882B-1BE94CD846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2-</a:t>
            </a:r>
            <a:fld id="{35CCABCB-001D-4C8B-968A-63D929AE0F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449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B82E4A-A306-438B-BFB0-2F57A14E34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8B63ED-A43E-41CE-BAD9-826FDDEC582D}" type="datetime1">
              <a:rPr lang="en-US" altLang="en-US"/>
              <a:pPr/>
              <a:t>9/5/2021</a:t>
            </a:fld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D9128F0-8179-4A07-BDF9-A83F67761D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A38B5D8-06EE-4682-8E2A-BFC56163B8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2-</a:t>
            </a:r>
            <a:fld id="{8A326326-0BCE-4499-B00E-EAF648A3CF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004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11313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B80003-D247-4AFC-8B78-A120748623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046459-918F-437D-9FEF-E6C7A0427B69}" type="datetime1">
              <a:rPr lang="en-US" altLang="en-US"/>
              <a:pPr/>
              <a:t>9/5/2021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FD5AF-30F2-4FE9-A81F-63182E7041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4F4F6F-4E6B-4169-BF0C-CBD179776E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2-</a:t>
            </a:r>
            <a:fld id="{07A7A0B6-3228-46C1-A9D6-C3A12436A3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7508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70E3E82-C415-4A85-ACDB-EDBF66005F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31B68D-CA8F-4037-A455-2F74A32893EF}" type="datetime1">
              <a:rPr lang="en-US" altLang="en-US"/>
              <a:pPr/>
              <a:t>9/5/2021</a:t>
            </a:fld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1C65A71-B055-4B14-B3BA-1F1BFE314D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DF49F5E-65E9-48A7-8B8A-7C5F821009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2-</a:t>
            </a:r>
            <a:fld id="{CEADFDF3-7ABF-45EB-800E-6C1E2C9A78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3019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594A155-664C-465B-9F67-C50C22E432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BD565A-AA2A-4431-85C7-72668094B20D}" type="datetime1">
              <a:rPr lang="en-US" altLang="en-US"/>
              <a:pPr/>
              <a:t>9/5/2021</a:t>
            </a:fld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31EF10F-EE2E-4792-8A6B-160D6276CB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959BCD1-70CA-4CA2-9615-BD5E1C9670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2-</a:t>
            </a:r>
            <a:fld id="{5ADB70C0-049E-4438-92C0-BC559DB85F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2829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65197-2942-4579-B91C-3151AE472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FC6843-FBAE-4D33-B0F0-97F07CE775AB}" type="datetime1">
              <a:rPr lang="en-US" altLang="en-US"/>
              <a:pPr/>
              <a:t>9/5/2021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3D57A2-0AC5-48A0-AC4F-9225EA41A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074F0-E27F-4AAC-9818-776DD71F0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1-</a:t>
            </a:r>
            <a:fld id="{0300B4E8-BCEB-4540-AB1E-5491D2D709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573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4E29F6-AD18-4D03-B764-6FEBEE2D9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8575ED-C85C-484C-9FE1-0B0F04A84C76}" type="datetime1">
              <a:rPr lang="en-US" altLang="en-US"/>
              <a:pPr/>
              <a:t>9/5/2021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C28A1-4213-4883-BBA4-EEFAA9F3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CCCE5-80E3-420F-87AD-CE1D0317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1-</a:t>
            </a:r>
            <a:fld id="{2E6E13F3-CB89-4349-B46F-EEDB9F0888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9258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570D84-A12B-4293-B4B8-9FEE081AB8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CF46E6-4939-4860-ADFE-94DE7561BC04}" type="datetime1">
              <a:rPr lang="en-US" altLang="en-US"/>
              <a:pPr/>
              <a:t>9/5/2021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3B19BD-800B-4430-819F-3A58AA6A28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C6C3A-2844-4FF4-8A03-6585CFBB4E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2-</a:t>
            </a:r>
            <a:fld id="{C05C0CC0-9338-4989-BF6C-5ED41F589E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5921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82559F7D-27A3-4CF2-9379-B3ADCDC047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B314DBD-BE1E-468E-95F6-7E2B1896B7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11313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A6406BD-554B-4B43-A136-8B10A104654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anose="02020603050405020304" pitchFamily="18" charset="0"/>
              </a:defRPr>
            </a:lvl1pPr>
          </a:lstStyle>
          <a:p>
            <a:fld id="{F0E3A78A-AFFF-4AEB-B0B2-B6CB4D7A222B}" type="datetime1">
              <a:rPr lang="en-US" altLang="en-US"/>
              <a:pPr/>
              <a:t>9/5/2021</a:t>
            </a:fld>
            <a:endParaRPr lang="en-US" altLang="en-US"/>
          </a:p>
        </p:txBody>
      </p:sp>
      <p:sp>
        <p:nvSpPr>
          <p:cNvPr id="195589" name="Rectangle 5">
            <a:extLst>
              <a:ext uri="{FF2B5EF4-FFF2-40B4-BE49-F238E27FC236}">
                <a16:creationId xmlns:a16="http://schemas.microsoft.com/office/drawing/2014/main" id="{3612D66E-5C53-47C7-8488-9ED3E96331B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76888" y="6467475"/>
            <a:ext cx="2895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195590" name="Rectangle 6">
            <a:extLst>
              <a:ext uri="{FF2B5EF4-FFF2-40B4-BE49-F238E27FC236}">
                <a16:creationId xmlns:a16="http://schemas.microsoft.com/office/drawing/2014/main" id="{33F9175E-CD51-4BBB-8267-93E7D81F55A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24850" y="6462713"/>
            <a:ext cx="676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anose="020B0604030504040204" pitchFamily="34" charset="0"/>
              </a:defRPr>
            </a:lvl1pPr>
          </a:lstStyle>
          <a:p>
            <a:r>
              <a:rPr lang="en-US" altLang="en-US"/>
              <a:t>2-</a:t>
            </a:r>
            <a:fld id="{5423B34C-922D-4655-B216-55223AAE002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6" r:id="rId7"/>
    <p:sldLayoutId id="2147484077" r:id="rId8"/>
    <p:sldLayoutId id="2147484074" r:id="rId9"/>
    <p:sldLayoutId id="2147484078" r:id="rId10"/>
    <p:sldLayoutId id="2147484079" r:id="rId11"/>
    <p:sldLayoutId id="2147484080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0"/>
        </a:buClr>
        <a:buSzPct val="10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0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0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omic Sans MS" pitchFamily="66" charset="0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0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Times New Roman" pitchFamily="18" charset="0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0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Times New Roman" pitchFamily="18" charset="0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8.png"/><Relationship Id="rId5" Type="http://schemas.openxmlformats.org/officeDocument/2006/relationships/image" Target="../media/image39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25.png"/><Relationship Id="rId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.png"/><Relationship Id="rId3" Type="http://schemas.openxmlformats.org/officeDocument/2006/relationships/image" Target="../media/image43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12" Type="http://schemas.openxmlformats.org/officeDocument/2006/relationships/image" Target="../media/image4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43.png"/><Relationship Id="rId15" Type="http://schemas.openxmlformats.org/officeDocument/2006/relationships/image" Target="../media/image65.png"/><Relationship Id="rId10" Type="http://schemas.openxmlformats.org/officeDocument/2006/relationships/image" Target="../media/image61.png"/><Relationship Id="rId4" Type="http://schemas.openxmlformats.org/officeDocument/2006/relationships/image" Target="../media/image5.png"/><Relationship Id="rId9" Type="http://schemas.openxmlformats.org/officeDocument/2006/relationships/image" Target="../media/image60.png"/><Relationship Id="rId1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5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4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2.jpeg"/><Relationship Id="rId12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jpeg"/><Relationship Id="rId11" Type="http://schemas.openxmlformats.org/officeDocument/2006/relationships/image" Target="../media/image34.emf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2">
            <a:extLst>
              <a:ext uri="{FF2B5EF4-FFF2-40B4-BE49-F238E27FC236}">
                <a16:creationId xmlns:a16="http://schemas.microsoft.com/office/drawing/2014/main" id="{E9544C23-93A1-4574-BD66-02CD1FF68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6386" name="Slide Number Placeholder 3">
            <a:extLst>
              <a:ext uri="{FF2B5EF4-FFF2-40B4-BE49-F238E27FC236}">
                <a16:creationId xmlns:a16="http://schemas.microsoft.com/office/drawing/2014/main" id="{AD0A4D9E-6151-4935-A47D-38C126B7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000A10B0-BCAF-4555-905B-6AF5793E9E53}" type="slidenum">
              <a:rPr lang="en-US" altLang="en-US" sz="1200">
                <a:latin typeface="Tahoma" panose="020B0604030504040204" pitchFamily="34" charset="0"/>
              </a:rPr>
              <a:pPr/>
              <a:t>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C4AB349A-7E04-4176-8D7B-B7181B9D5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" y="715963"/>
            <a:ext cx="448786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4400">
                <a:solidFill>
                  <a:srgbClr val="000099"/>
                </a:solidFill>
                <a:latin typeface="Gill Sans MT" panose="020B0502020104020203" pitchFamily="34" charset="0"/>
              </a:rPr>
              <a:t>Chapter 1</a:t>
            </a:r>
            <a:br>
              <a:rPr lang="en-US" altLang="en-US" sz="4800">
                <a:solidFill>
                  <a:srgbClr val="000099"/>
                </a:solidFill>
                <a:latin typeface="Gill Sans MT" panose="020B0502020104020203" pitchFamily="34" charset="0"/>
              </a:rPr>
            </a:br>
            <a:r>
              <a:rPr lang="en-US" altLang="en-US" sz="4400">
                <a:solidFill>
                  <a:srgbClr val="000099"/>
                </a:solidFill>
                <a:latin typeface="Gill Sans MT" panose="020B0502020104020203" pitchFamily="34" charset="0"/>
              </a:rPr>
              <a:t>Introduction</a:t>
            </a: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925210BE-DBE3-4D8A-BA81-5D4019A42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8638" y="3489325"/>
            <a:ext cx="3260725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063"/>
              </a:lnSpc>
            </a:pPr>
            <a:r>
              <a:rPr lang="en-US" altLang="en-US" sz="2800" i="1">
                <a:solidFill>
                  <a:srgbClr val="008000"/>
                </a:solidFill>
              </a:rPr>
              <a:t>Computer Networking: A Top Down Approach </a:t>
            </a:r>
            <a:br>
              <a:rPr lang="en-US" altLang="en-US" sz="2800">
                <a:solidFill>
                  <a:srgbClr val="008000"/>
                </a:solidFill>
              </a:rPr>
            </a:br>
            <a:endParaRPr lang="en-US" altLang="en-US" sz="2000">
              <a:solidFill>
                <a:srgbClr val="008000"/>
              </a:solidFill>
            </a:endParaRPr>
          </a:p>
        </p:txBody>
      </p:sp>
      <p:sp>
        <p:nvSpPr>
          <p:cNvPr id="16389" name="Text Box 6">
            <a:extLst>
              <a:ext uri="{FF2B5EF4-FFF2-40B4-BE49-F238E27FC236}">
                <a16:creationId xmlns:a16="http://schemas.microsoft.com/office/drawing/2014/main" id="{62E4D318-4B6D-428B-B488-3C5F1852F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8" y="3241675"/>
            <a:ext cx="5378450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A note on the use of these Powerpoint slides:</a:t>
            </a:r>
          </a:p>
          <a:p>
            <a:r>
              <a:rPr lang="en-US" altLang="en-US" sz="1200"/>
              <a:t>We</a:t>
            </a:r>
            <a:r>
              <a:rPr lang="ja-JP" altLang="en-US" sz="1200"/>
              <a:t>’</a:t>
            </a:r>
            <a:r>
              <a:rPr lang="en-US" altLang="ja-JP" sz="1200"/>
              <a:t>re making these slides freely available to all (faculty, students, readers). They’re in PowerPoint form so you see the animations; and can add, modify, and delete slides  (including this one) and slide content to suit your needs. They obviously represent a </a:t>
            </a:r>
            <a:r>
              <a:rPr lang="en-US" altLang="ja-JP" sz="1200" i="1"/>
              <a:t>lot</a:t>
            </a:r>
            <a:r>
              <a:rPr lang="en-US" altLang="ja-JP" sz="1200"/>
              <a:t> of work on our part. In return for use, we only ask the following:</a:t>
            </a:r>
          </a:p>
          <a:p>
            <a:pPr>
              <a:lnSpc>
                <a:spcPct val="85000"/>
              </a:lnSpc>
            </a:pPr>
            <a:endParaRPr lang="en-US" altLang="en-US" sz="1400"/>
          </a:p>
        </p:txBody>
      </p:sp>
      <p:sp>
        <p:nvSpPr>
          <p:cNvPr id="29702" name="Text Box 7">
            <a:extLst>
              <a:ext uri="{FF2B5EF4-FFF2-40B4-BE49-F238E27FC236}">
                <a16:creationId xmlns:a16="http://schemas.microsoft.com/office/drawing/2014/main" id="{C44FA822-F0D0-47AD-B6E0-0BF594426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3" y="4267200"/>
            <a:ext cx="5378450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400">
              <a:latin typeface="Gill Sans MT" panose="020B0502020104020203" pitchFamily="34" charset="0"/>
            </a:endParaRPr>
          </a:p>
          <a:p>
            <a:pPr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1200"/>
              <a:t>If you use these slides (e.g., in a class) that you mention their source (after all, we</a:t>
            </a:r>
            <a:r>
              <a:rPr lang="ja-JP" altLang="en-US" sz="1200"/>
              <a:t>’</a:t>
            </a:r>
            <a:r>
              <a:rPr lang="en-US" altLang="ja-JP" sz="1200"/>
              <a:t>d like people to use our book!)</a:t>
            </a:r>
          </a:p>
          <a:p>
            <a:pPr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1200"/>
              <a:t>If you post any slides on a www site, that you note that they are adapted from (or perhaps identical to) our slides, and note our copyright of this material.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1200"/>
          </a:p>
          <a:p>
            <a:pPr>
              <a:lnSpc>
                <a:spcPct val="85000"/>
              </a:lnSpc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1200"/>
              <a:t>Thanks and enjoy!  JFK/KWR</a:t>
            </a:r>
          </a:p>
          <a:p>
            <a:pPr>
              <a:lnSpc>
                <a:spcPct val="85000"/>
              </a:lnSpc>
            </a:pPr>
            <a:endParaRPr lang="en-US" altLang="en-US" sz="1200"/>
          </a:p>
          <a:p>
            <a:r>
              <a:rPr lang="en-US" altLang="en-US" sz="1200"/>
              <a:t>     All material copyright 1996-2016</a:t>
            </a:r>
          </a:p>
          <a:p>
            <a:r>
              <a:rPr lang="en-US" altLang="en-US" sz="1200"/>
              <a:t>     J.F Kurose and K.W. Ross, All Rights Reserved</a:t>
            </a:r>
          </a:p>
        </p:txBody>
      </p:sp>
      <p:pic>
        <p:nvPicPr>
          <p:cNvPr id="16391" name="Picture 8">
            <a:extLst>
              <a:ext uri="{FF2B5EF4-FFF2-40B4-BE49-F238E27FC236}">
                <a16:creationId xmlns:a16="http://schemas.microsoft.com/office/drawing/2014/main" id="{F8D144F6-7443-44CD-84B4-E764B4BE2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5942013"/>
            <a:ext cx="187325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9" descr="underline_base">
            <a:extLst>
              <a:ext uri="{FF2B5EF4-FFF2-40B4-BE49-F238E27FC236}">
                <a16:creationId xmlns:a16="http://schemas.microsoft.com/office/drawing/2014/main" id="{F5F38FFC-8A17-40F7-9C02-7FD57874FC4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2097088"/>
            <a:ext cx="30829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1" descr="kurose7e_cover_small.jpg">
            <a:extLst>
              <a:ext uri="{FF2B5EF4-FFF2-40B4-BE49-F238E27FC236}">
                <a16:creationId xmlns:a16="http://schemas.microsoft.com/office/drawing/2014/main" id="{C031F3A5-134A-4085-AEA5-A5A26C6D6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325438"/>
            <a:ext cx="3087687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4" name="Rectangle 4">
            <a:extLst>
              <a:ext uri="{FF2B5EF4-FFF2-40B4-BE49-F238E27FC236}">
                <a16:creationId xmlns:a16="http://schemas.microsoft.com/office/drawing/2014/main" id="{67F064AB-8525-4A0E-9BB1-AA8A1DB9E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4038" y="4510088"/>
            <a:ext cx="3260725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8000"/>
                </a:solidFill>
              </a:rPr>
              <a:t>7</a:t>
            </a:r>
            <a:r>
              <a:rPr lang="en-US" altLang="en-US" sz="1800" baseline="30000">
                <a:solidFill>
                  <a:srgbClr val="008000"/>
                </a:solidFill>
              </a:rPr>
              <a:t>th</a:t>
            </a:r>
            <a:r>
              <a:rPr lang="en-US" altLang="en-US" sz="1800">
                <a:solidFill>
                  <a:srgbClr val="008000"/>
                </a:solidFill>
              </a:rPr>
              <a:t> edition </a:t>
            </a:r>
            <a:br>
              <a:rPr lang="en-US" altLang="en-US" sz="1800">
                <a:solidFill>
                  <a:srgbClr val="008000"/>
                </a:solidFill>
              </a:rPr>
            </a:br>
            <a:r>
              <a:rPr lang="en-US" altLang="en-US" sz="1800">
                <a:solidFill>
                  <a:srgbClr val="008000"/>
                </a:solidFill>
              </a:rPr>
              <a:t>Jim Kurose, Keith Ross</a:t>
            </a:r>
            <a:br>
              <a:rPr lang="en-US" altLang="en-US" sz="1800">
                <a:solidFill>
                  <a:srgbClr val="008000"/>
                </a:solidFill>
              </a:rPr>
            </a:br>
            <a:r>
              <a:rPr lang="en-US" altLang="en-US" sz="1400">
                <a:solidFill>
                  <a:srgbClr val="008000"/>
                </a:solidFill>
              </a:rPr>
              <a:t>Pearson/Addison Wesley</a:t>
            </a:r>
            <a:br>
              <a:rPr lang="en-US" altLang="en-US" sz="1400">
                <a:solidFill>
                  <a:srgbClr val="008000"/>
                </a:solidFill>
              </a:rPr>
            </a:br>
            <a:r>
              <a:rPr lang="en-US" altLang="en-US" sz="1400">
                <a:solidFill>
                  <a:srgbClr val="008000"/>
                </a:solidFill>
              </a:rPr>
              <a:t>April 2016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Footer Placeholder 2">
            <a:extLst>
              <a:ext uri="{FF2B5EF4-FFF2-40B4-BE49-F238E27FC236}">
                <a16:creationId xmlns:a16="http://schemas.microsoft.com/office/drawing/2014/main" id="{DF891A45-9043-498B-813A-55123DEC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33794" name="Picture 2" descr="underline_base">
            <a:extLst>
              <a:ext uri="{FF2B5EF4-FFF2-40B4-BE49-F238E27FC236}">
                <a16:creationId xmlns:a16="http://schemas.microsoft.com/office/drawing/2014/main" id="{D63231A5-A290-4BF2-87A8-04870119467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2">
            <a:extLst>
              <a:ext uri="{FF2B5EF4-FFF2-40B4-BE49-F238E27FC236}">
                <a16:creationId xmlns:a16="http://schemas.microsoft.com/office/drawing/2014/main" id="{72EBC84B-2DEF-43D5-A782-14649415A6D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Chapter 1: roadmap</a:t>
            </a: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107C2733-8D7A-48C7-B413-42F60E1F5B2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1.1 what </a:t>
            </a:r>
            <a:r>
              <a:rPr lang="en-US" altLang="en-US" sz="2800" i="1">
                <a:solidFill>
                  <a:srgbClr val="000099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CC0000"/>
                </a:solidFill>
                <a:ea typeface="Arial" panose="020B0604020202020204" pitchFamily="34" charset="0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>
                <a:solidFill>
                  <a:srgbClr val="CC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1.3 </a:t>
            </a:r>
            <a:r>
              <a:rPr lang="en-US" altLang="en-US" sz="2800">
                <a:ea typeface="Arial" panose="020B0604020202020204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1.4 </a:t>
            </a:r>
            <a:r>
              <a:rPr lang="en-US" altLang="en-US" sz="2800">
                <a:ea typeface="Arial" panose="020B0604020202020204" pitchFamily="34" charset="0"/>
              </a:rPr>
              <a:t>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1.5</a:t>
            </a:r>
            <a:r>
              <a:rPr lang="en-US" altLang="en-US" sz="2800">
                <a:ea typeface="Arial" panose="020B0604020202020204" pitchFamily="34" charset="0"/>
              </a:rPr>
              <a:t>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1.6</a:t>
            </a:r>
            <a:r>
              <a:rPr lang="en-US" altLang="en-US" sz="2800">
                <a:ea typeface="Arial" panose="020B0604020202020204" pitchFamily="34" charset="0"/>
              </a:rPr>
              <a:t>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1.7</a:t>
            </a:r>
            <a:r>
              <a:rPr lang="en-US" altLang="en-US" sz="2800">
                <a:ea typeface="Arial" panose="020B0604020202020204" pitchFamily="34" charset="0"/>
              </a:rPr>
              <a:t> history</a:t>
            </a: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3797" name="Slide Number Placeholder 3">
            <a:extLst>
              <a:ext uri="{FF2B5EF4-FFF2-40B4-BE49-F238E27FC236}">
                <a16:creationId xmlns:a16="http://schemas.microsoft.com/office/drawing/2014/main" id="{BD378773-3703-4406-8772-8B273003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9CAB7AFF-8E4E-400F-960C-1436AB231C98}" type="slidenum">
              <a:rPr lang="en-US" altLang="en-US" sz="1200">
                <a:latin typeface="Tahoma" panose="020B0604030504040204" pitchFamily="34" charset="0"/>
              </a:rPr>
              <a:pPr/>
              <a:t>10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Footer Placeholder 2">
            <a:extLst>
              <a:ext uri="{FF2B5EF4-FFF2-40B4-BE49-F238E27FC236}">
                <a16:creationId xmlns:a16="http://schemas.microsoft.com/office/drawing/2014/main" id="{A4296858-566F-41C1-BBEA-10CBC4F23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D1AB8548-901D-4BAF-BFA4-16F2E44C311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201613"/>
            <a:ext cx="7772400" cy="892175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A closer look at network structure: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DF409AEE-55D1-4BD3-B64C-F68FFC5CAE0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7513" y="1381125"/>
            <a:ext cx="4203700" cy="1047750"/>
          </a:xfrm>
        </p:spPr>
        <p:txBody>
          <a:bodyPr/>
          <a:lstStyle/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i="1" dirty="0">
                <a:solidFill>
                  <a:srgbClr val="CC0000"/>
                </a:solidFill>
              </a:rPr>
              <a:t>network edge:</a:t>
            </a:r>
          </a:p>
          <a:p>
            <a:pPr marL="682625" lvl="1" indent="-225425" eaLnBrk="1" hangingPunct="1">
              <a:buSzPct val="100000"/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hosts: clients and servers</a:t>
            </a:r>
          </a:p>
          <a:p>
            <a:pPr marL="682625" lvl="1" indent="-225425" eaLnBrk="1" hangingPunct="1">
              <a:buSzPct val="100000"/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servers often in data centers</a:t>
            </a:r>
          </a:p>
          <a:p>
            <a:pPr lvl="1" eaLnBrk="1" hangingPunct="1">
              <a:buSzPct val="75000"/>
              <a:buFont typeface="Arial"/>
              <a:buChar char="•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0088" name="Rectangle 872">
            <a:extLst>
              <a:ext uri="{FF2B5EF4-FFF2-40B4-BE49-F238E27FC236}">
                <a16:creationId xmlns:a16="http://schemas.microsoft.com/office/drawing/2014/main" id="{DB3EA81A-185E-46FC-86CA-A71BFC795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3068638"/>
            <a:ext cx="4027488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95288" indent="-3952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access networks, physical media:</a:t>
            </a:r>
            <a:r>
              <a:rPr lang="en-US" altLang="en-US" sz="2800">
                <a:latin typeface="Gill Sans MT" panose="020B0502020104020203" pitchFamily="34" charset="0"/>
              </a:rPr>
              <a:t> wired, wireless communication links</a:t>
            </a:r>
            <a:r>
              <a:rPr lang="en-US" altLang="en-US" sz="280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endParaRPr lang="en-US" altLang="en-US">
              <a:latin typeface="Gill Sans MT" panose="020B0502020104020203" pitchFamily="34" charset="0"/>
            </a:endParaRPr>
          </a:p>
        </p:txBody>
      </p:sp>
      <p:sp>
        <p:nvSpPr>
          <p:cNvPr id="10089" name="Rectangle 873">
            <a:extLst>
              <a:ext uri="{FF2B5EF4-FFF2-40B4-BE49-F238E27FC236}">
                <a16:creationId xmlns:a16="http://schemas.microsoft.com/office/drawing/2014/main" id="{797750A3-31D8-4BAB-9C6E-920CF31B4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" y="4784725"/>
            <a:ext cx="38100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95288" indent="-395288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network core: </a:t>
            </a:r>
          </a:p>
          <a:p>
            <a:pPr marL="628650" lvl="1" indent="-1778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interconnected routers</a:t>
            </a:r>
          </a:p>
          <a:p>
            <a:pPr marL="628650" lvl="1" indent="-1778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network of networks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Char char="q"/>
              <a:defRPr/>
            </a:pPr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5846" name="Picture 544" descr="underline_base">
            <a:extLst>
              <a:ext uri="{FF2B5EF4-FFF2-40B4-BE49-F238E27FC236}">
                <a16:creationId xmlns:a16="http://schemas.microsoft.com/office/drawing/2014/main" id="{820F1A7B-05AA-46A1-88AA-A995C1100A7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8778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7" name="Slide Number Placeholder 3">
            <a:extLst>
              <a:ext uri="{FF2B5EF4-FFF2-40B4-BE49-F238E27FC236}">
                <a16:creationId xmlns:a16="http://schemas.microsoft.com/office/drawing/2014/main" id="{FDA52306-3B07-4E8F-98AA-EC930E78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E179EE5F-9635-42B5-81B1-FF06A30EA95F}" type="slidenum">
              <a:rPr lang="en-US" altLang="en-US" sz="1200">
                <a:latin typeface="Tahoma" panose="020B0604030504040204" pitchFamily="34" charset="0"/>
              </a:rPr>
              <a:pPr/>
              <a:t>11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35848" name="Group 621">
            <a:extLst>
              <a:ext uri="{FF2B5EF4-FFF2-40B4-BE49-F238E27FC236}">
                <a16:creationId xmlns:a16="http://schemas.microsoft.com/office/drawing/2014/main" id="{41B272A9-D6D2-44FF-B091-CF8EA5C04126}"/>
              </a:ext>
            </a:extLst>
          </p:cNvPr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35849" name="Freeform 416">
              <a:extLst>
                <a:ext uri="{FF2B5EF4-FFF2-40B4-BE49-F238E27FC236}">
                  <a16:creationId xmlns:a16="http://schemas.microsoft.com/office/drawing/2014/main" id="{93661C77-3F55-4D16-85A6-1A5C557D9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0" name="Freeform 415">
              <a:extLst>
                <a:ext uri="{FF2B5EF4-FFF2-40B4-BE49-F238E27FC236}">
                  <a16:creationId xmlns:a16="http://schemas.microsoft.com/office/drawing/2014/main" id="{DD803988-8956-43BD-98C7-89CB32DE7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1" name="Freeform 665">
              <a:extLst>
                <a:ext uri="{FF2B5EF4-FFF2-40B4-BE49-F238E27FC236}">
                  <a16:creationId xmlns:a16="http://schemas.microsoft.com/office/drawing/2014/main" id="{99F553A0-E79E-4AFC-BB3E-F066FD6A9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852" name="Group 666">
              <a:extLst>
                <a:ext uri="{FF2B5EF4-FFF2-40B4-BE49-F238E27FC236}">
                  <a16:creationId xmlns:a16="http://schemas.microsoft.com/office/drawing/2014/main" id="{9B7A3347-A1EA-48BD-97C6-C919914AD7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36459" name="Rectangle 667">
                <a:extLst>
                  <a:ext uri="{FF2B5EF4-FFF2-40B4-BE49-F238E27FC236}">
                    <a16:creationId xmlns:a16="http://schemas.microsoft.com/office/drawing/2014/main" id="{4FEB7D90-0238-4466-84BE-6735C23C5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460" name="AutoShape 668">
                <a:extLst>
                  <a:ext uri="{FF2B5EF4-FFF2-40B4-BE49-F238E27FC236}">
                    <a16:creationId xmlns:a16="http://schemas.microsoft.com/office/drawing/2014/main" id="{62A0D82C-F26B-49B1-AE6A-D05FC4301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35853" name="Freeform 669">
              <a:extLst>
                <a:ext uri="{FF2B5EF4-FFF2-40B4-BE49-F238E27FC236}">
                  <a16:creationId xmlns:a16="http://schemas.microsoft.com/office/drawing/2014/main" id="{2E819F37-A574-4F04-A707-A41AEA400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4" name="Line 670">
              <a:extLst>
                <a:ext uri="{FF2B5EF4-FFF2-40B4-BE49-F238E27FC236}">
                  <a16:creationId xmlns:a16="http://schemas.microsoft.com/office/drawing/2014/main" id="{11F5F9E6-9E87-4DCC-95A7-F0A6AAF9D38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5" name="Line 671">
              <a:extLst>
                <a:ext uri="{FF2B5EF4-FFF2-40B4-BE49-F238E27FC236}">
                  <a16:creationId xmlns:a16="http://schemas.microsoft.com/office/drawing/2014/main" id="{A707C2EA-5991-4AD4-82BD-DCE4EB0819D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6" name="Line 672">
              <a:extLst>
                <a:ext uri="{FF2B5EF4-FFF2-40B4-BE49-F238E27FC236}">
                  <a16:creationId xmlns:a16="http://schemas.microsoft.com/office/drawing/2014/main" id="{864A4678-8456-43A3-AC08-CB779C703BC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7" name="Line 674">
              <a:extLst>
                <a:ext uri="{FF2B5EF4-FFF2-40B4-BE49-F238E27FC236}">
                  <a16:creationId xmlns:a16="http://schemas.microsoft.com/office/drawing/2014/main" id="{3C27BBC7-58F8-4B20-8B14-BA39FC7827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8" name="Line 675">
              <a:extLst>
                <a:ext uri="{FF2B5EF4-FFF2-40B4-BE49-F238E27FC236}">
                  <a16:creationId xmlns:a16="http://schemas.microsoft.com/office/drawing/2014/main" id="{453B1F60-29CB-4327-9A83-2F71895121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9" name="Line 678">
              <a:extLst>
                <a:ext uri="{FF2B5EF4-FFF2-40B4-BE49-F238E27FC236}">
                  <a16:creationId xmlns:a16="http://schemas.microsoft.com/office/drawing/2014/main" id="{5EFC006B-21C9-4977-B9C9-2D544C5BD2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0" name="Line 679">
              <a:extLst>
                <a:ext uri="{FF2B5EF4-FFF2-40B4-BE49-F238E27FC236}">
                  <a16:creationId xmlns:a16="http://schemas.microsoft.com/office/drawing/2014/main" id="{BDAFF1A4-EA3C-4572-9BA5-AA3F60CF88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1" name="Line 680">
              <a:extLst>
                <a:ext uri="{FF2B5EF4-FFF2-40B4-BE49-F238E27FC236}">
                  <a16:creationId xmlns:a16="http://schemas.microsoft.com/office/drawing/2014/main" id="{674B9D21-078D-436D-848A-FFD916EFC7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2" name="Line 682">
              <a:extLst>
                <a:ext uri="{FF2B5EF4-FFF2-40B4-BE49-F238E27FC236}">
                  <a16:creationId xmlns:a16="http://schemas.microsoft.com/office/drawing/2014/main" id="{E9F5054B-365E-45FA-8033-FDA37CE5DC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3" name="Line 683">
              <a:extLst>
                <a:ext uri="{FF2B5EF4-FFF2-40B4-BE49-F238E27FC236}">
                  <a16:creationId xmlns:a16="http://schemas.microsoft.com/office/drawing/2014/main" id="{25BE5DB7-2152-4F53-AD7D-A19359E6E3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5864" name="Picture 684" descr="access_point_stylized_small">
              <a:extLst>
                <a:ext uri="{FF2B5EF4-FFF2-40B4-BE49-F238E27FC236}">
                  <a16:creationId xmlns:a16="http://schemas.microsoft.com/office/drawing/2014/main" id="{E2D51272-B8CE-4EBC-8762-3CFA55351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65" name="Line 685">
              <a:extLst>
                <a:ext uri="{FF2B5EF4-FFF2-40B4-BE49-F238E27FC236}">
                  <a16:creationId xmlns:a16="http://schemas.microsoft.com/office/drawing/2014/main" id="{441A2433-4530-4149-984A-30FFFD37D75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6" name="Line 686">
              <a:extLst>
                <a:ext uri="{FF2B5EF4-FFF2-40B4-BE49-F238E27FC236}">
                  <a16:creationId xmlns:a16="http://schemas.microsoft.com/office/drawing/2014/main" id="{3B9F53CD-A32A-4688-ACEB-1FC03D6C3A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5867" name="Picture 708" descr="access_point_stylized_small">
              <a:extLst>
                <a:ext uri="{FF2B5EF4-FFF2-40B4-BE49-F238E27FC236}">
                  <a16:creationId xmlns:a16="http://schemas.microsoft.com/office/drawing/2014/main" id="{4FC31801-6495-46AB-B911-559500931D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68" name="Line 711">
              <a:extLst>
                <a:ext uri="{FF2B5EF4-FFF2-40B4-BE49-F238E27FC236}">
                  <a16:creationId xmlns:a16="http://schemas.microsoft.com/office/drawing/2014/main" id="{0286166D-D88A-4F2F-9488-295BA40C2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9" name="Line 712">
              <a:extLst>
                <a:ext uri="{FF2B5EF4-FFF2-40B4-BE49-F238E27FC236}">
                  <a16:creationId xmlns:a16="http://schemas.microsoft.com/office/drawing/2014/main" id="{0A4C3E8D-DB87-4240-ABEB-08EEED9EBD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0" name="Line 713">
              <a:extLst>
                <a:ext uri="{FF2B5EF4-FFF2-40B4-BE49-F238E27FC236}">
                  <a16:creationId xmlns:a16="http://schemas.microsoft.com/office/drawing/2014/main" id="{1C93E671-1544-45C8-87A9-1E1DD11304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1" name="Line 714">
              <a:extLst>
                <a:ext uri="{FF2B5EF4-FFF2-40B4-BE49-F238E27FC236}">
                  <a16:creationId xmlns:a16="http://schemas.microsoft.com/office/drawing/2014/main" id="{BB864AB7-E76E-4FF8-8FB2-CEFE184A72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2" name="Line 715">
              <a:extLst>
                <a:ext uri="{FF2B5EF4-FFF2-40B4-BE49-F238E27FC236}">
                  <a16:creationId xmlns:a16="http://schemas.microsoft.com/office/drawing/2014/main" id="{7E6D4F27-E048-449E-92EB-B13FB6EBDE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3" name="Line 716">
              <a:extLst>
                <a:ext uri="{FF2B5EF4-FFF2-40B4-BE49-F238E27FC236}">
                  <a16:creationId xmlns:a16="http://schemas.microsoft.com/office/drawing/2014/main" id="{C9991EC3-6A84-4CD9-B38E-CF5900427C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4" name="Line 717">
              <a:extLst>
                <a:ext uri="{FF2B5EF4-FFF2-40B4-BE49-F238E27FC236}">
                  <a16:creationId xmlns:a16="http://schemas.microsoft.com/office/drawing/2014/main" id="{C925B7D7-0008-4566-8B10-7607B633CC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5" name="Line 718">
              <a:extLst>
                <a:ext uri="{FF2B5EF4-FFF2-40B4-BE49-F238E27FC236}">
                  <a16:creationId xmlns:a16="http://schemas.microsoft.com/office/drawing/2014/main" id="{83A4128B-DA3A-4636-837D-0C3B00CFE8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6" name="Line 719">
              <a:extLst>
                <a:ext uri="{FF2B5EF4-FFF2-40B4-BE49-F238E27FC236}">
                  <a16:creationId xmlns:a16="http://schemas.microsoft.com/office/drawing/2014/main" id="{C9AE59DF-C4EA-4BC9-9C9E-C8D79E45E7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7" name="Line 720">
              <a:extLst>
                <a:ext uri="{FF2B5EF4-FFF2-40B4-BE49-F238E27FC236}">
                  <a16:creationId xmlns:a16="http://schemas.microsoft.com/office/drawing/2014/main" id="{70234A68-6166-475E-B680-D7116626E0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8" name="Line 721">
              <a:extLst>
                <a:ext uri="{FF2B5EF4-FFF2-40B4-BE49-F238E27FC236}">
                  <a16:creationId xmlns:a16="http://schemas.microsoft.com/office/drawing/2014/main" id="{26894081-CE08-4FB9-B55C-AFE7A54730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9" name="Line 722">
              <a:extLst>
                <a:ext uri="{FF2B5EF4-FFF2-40B4-BE49-F238E27FC236}">
                  <a16:creationId xmlns:a16="http://schemas.microsoft.com/office/drawing/2014/main" id="{F0421F3D-7830-4EF3-9D89-D618560C51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0" name="Line 723">
              <a:extLst>
                <a:ext uri="{FF2B5EF4-FFF2-40B4-BE49-F238E27FC236}">
                  <a16:creationId xmlns:a16="http://schemas.microsoft.com/office/drawing/2014/main" id="{BAC9DE86-74F8-4061-A474-33340EDC6A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1" name="Line 724">
              <a:extLst>
                <a:ext uri="{FF2B5EF4-FFF2-40B4-BE49-F238E27FC236}">
                  <a16:creationId xmlns:a16="http://schemas.microsoft.com/office/drawing/2014/main" id="{F5260178-ABE3-4599-910E-BF43BA5FB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2" name="Line 725">
              <a:extLst>
                <a:ext uri="{FF2B5EF4-FFF2-40B4-BE49-F238E27FC236}">
                  <a16:creationId xmlns:a16="http://schemas.microsoft.com/office/drawing/2014/main" id="{92EC28A8-46AC-4FB3-B166-E7C7F930C5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3" name="Line 726">
              <a:extLst>
                <a:ext uri="{FF2B5EF4-FFF2-40B4-BE49-F238E27FC236}">
                  <a16:creationId xmlns:a16="http://schemas.microsoft.com/office/drawing/2014/main" id="{4AD46033-21E1-4A32-94D5-822472CF0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4" name="Line 727">
              <a:extLst>
                <a:ext uri="{FF2B5EF4-FFF2-40B4-BE49-F238E27FC236}">
                  <a16:creationId xmlns:a16="http://schemas.microsoft.com/office/drawing/2014/main" id="{F5507E34-6207-4BE2-B6F7-6EF1AB3634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5" name="Line 728">
              <a:extLst>
                <a:ext uri="{FF2B5EF4-FFF2-40B4-BE49-F238E27FC236}">
                  <a16:creationId xmlns:a16="http://schemas.microsoft.com/office/drawing/2014/main" id="{BCB65E79-F538-4088-9360-7C06552ADA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6" name="Oval 407">
              <a:extLst>
                <a:ext uri="{FF2B5EF4-FFF2-40B4-BE49-F238E27FC236}">
                  <a16:creationId xmlns:a16="http://schemas.microsoft.com/office/drawing/2014/main" id="{70D75512-1E32-499F-BAA3-BB1050006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5887" name="Rectangle 410">
              <a:extLst>
                <a:ext uri="{FF2B5EF4-FFF2-40B4-BE49-F238E27FC236}">
                  <a16:creationId xmlns:a16="http://schemas.microsoft.com/office/drawing/2014/main" id="{71E5F3A9-2EAC-41B4-93CC-0DA256BBD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5888" name="Oval 411">
              <a:extLst>
                <a:ext uri="{FF2B5EF4-FFF2-40B4-BE49-F238E27FC236}">
                  <a16:creationId xmlns:a16="http://schemas.microsoft.com/office/drawing/2014/main" id="{40B47890-F8A7-46A4-9F12-1B49EE2F4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35889" name="Group 732">
              <a:extLst>
                <a:ext uri="{FF2B5EF4-FFF2-40B4-BE49-F238E27FC236}">
                  <a16:creationId xmlns:a16="http://schemas.microsoft.com/office/drawing/2014/main" id="{41044384-C9EA-47AB-AAC9-A97969C742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36457" name="Freeform 733">
                <a:extLst>
                  <a:ext uri="{FF2B5EF4-FFF2-40B4-BE49-F238E27FC236}">
                    <a16:creationId xmlns:a16="http://schemas.microsoft.com/office/drawing/2014/main" id="{F91DE8E1-CD93-426C-981D-7A14C6582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58" name="Freeform 734">
                <a:extLst>
                  <a:ext uri="{FF2B5EF4-FFF2-40B4-BE49-F238E27FC236}">
                    <a16:creationId xmlns:a16="http://schemas.microsoft.com/office/drawing/2014/main" id="{3C818559-B103-49AA-AB8F-5ED23205A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90" name="Line 735">
              <a:extLst>
                <a:ext uri="{FF2B5EF4-FFF2-40B4-BE49-F238E27FC236}">
                  <a16:creationId xmlns:a16="http://schemas.microsoft.com/office/drawing/2014/main" id="{EFF57EB5-1AB5-40DA-A3CC-B64EC932A1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91" name="Line 736">
              <a:extLst>
                <a:ext uri="{FF2B5EF4-FFF2-40B4-BE49-F238E27FC236}">
                  <a16:creationId xmlns:a16="http://schemas.microsoft.com/office/drawing/2014/main" id="{01DCF0E1-0653-41AA-861D-F8F3190DB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892" name="Group 737">
              <a:extLst>
                <a:ext uri="{FF2B5EF4-FFF2-40B4-BE49-F238E27FC236}">
                  <a16:creationId xmlns:a16="http://schemas.microsoft.com/office/drawing/2014/main" id="{EB4EB47B-9048-41D2-9687-99A88D0F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36449" name="Oval 407">
                <a:extLst>
                  <a:ext uri="{FF2B5EF4-FFF2-40B4-BE49-F238E27FC236}">
                    <a16:creationId xmlns:a16="http://schemas.microsoft.com/office/drawing/2014/main" id="{ECE4CC99-F8F8-40EF-8378-470702F085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0" name="Rectangle 410">
                <a:extLst>
                  <a:ext uri="{FF2B5EF4-FFF2-40B4-BE49-F238E27FC236}">
                    <a16:creationId xmlns:a16="http://schemas.microsoft.com/office/drawing/2014/main" id="{485B71B8-7562-427C-9622-71AE3C8B1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51" name="Oval 411">
                <a:extLst>
                  <a:ext uri="{FF2B5EF4-FFF2-40B4-BE49-F238E27FC236}">
                    <a16:creationId xmlns:a16="http://schemas.microsoft.com/office/drawing/2014/main" id="{DE5BAF8F-DC6F-4788-8889-2B6F0D87B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452" name="Group 741">
                <a:extLst>
                  <a:ext uri="{FF2B5EF4-FFF2-40B4-BE49-F238E27FC236}">
                    <a16:creationId xmlns:a16="http://schemas.microsoft.com/office/drawing/2014/main" id="{415D335F-B2EA-4156-A36D-4A7FC7BCA5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55" name="Freeform 742">
                  <a:extLst>
                    <a:ext uri="{FF2B5EF4-FFF2-40B4-BE49-F238E27FC236}">
                      <a16:creationId xmlns:a16="http://schemas.microsoft.com/office/drawing/2014/main" id="{505FABF4-1639-40FA-A8B3-4E86279C5F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56" name="Freeform 743">
                  <a:extLst>
                    <a:ext uri="{FF2B5EF4-FFF2-40B4-BE49-F238E27FC236}">
                      <a16:creationId xmlns:a16="http://schemas.microsoft.com/office/drawing/2014/main" id="{741BA1BD-5841-4248-8C43-881561ED94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53" name="Line 744">
                <a:extLst>
                  <a:ext uri="{FF2B5EF4-FFF2-40B4-BE49-F238E27FC236}">
                    <a16:creationId xmlns:a16="http://schemas.microsoft.com/office/drawing/2014/main" id="{4748A6D5-D1D0-4317-AEF8-22B48BD4E6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54" name="Line 745">
                <a:extLst>
                  <a:ext uri="{FF2B5EF4-FFF2-40B4-BE49-F238E27FC236}">
                    <a16:creationId xmlns:a16="http://schemas.microsoft.com/office/drawing/2014/main" id="{F1FAC84D-233A-4E0D-9CDE-7AF0DAC614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93" name="Group 746">
              <a:extLst>
                <a:ext uri="{FF2B5EF4-FFF2-40B4-BE49-F238E27FC236}">
                  <a16:creationId xmlns:a16="http://schemas.microsoft.com/office/drawing/2014/main" id="{F1EB0854-7E1C-439F-94B6-F265610D11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36441" name="Oval 407">
                <a:extLst>
                  <a:ext uri="{FF2B5EF4-FFF2-40B4-BE49-F238E27FC236}">
                    <a16:creationId xmlns:a16="http://schemas.microsoft.com/office/drawing/2014/main" id="{A565F995-DB1F-4F58-A5F6-3FE51BF27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42" name="Rectangle 410">
                <a:extLst>
                  <a:ext uri="{FF2B5EF4-FFF2-40B4-BE49-F238E27FC236}">
                    <a16:creationId xmlns:a16="http://schemas.microsoft.com/office/drawing/2014/main" id="{A6E32FE2-3855-43C1-8242-C4B3C3203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43" name="Oval 411">
                <a:extLst>
                  <a:ext uri="{FF2B5EF4-FFF2-40B4-BE49-F238E27FC236}">
                    <a16:creationId xmlns:a16="http://schemas.microsoft.com/office/drawing/2014/main" id="{8DD183E6-DDD2-493B-B0DA-3BF725B8D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444" name="Group 750">
                <a:extLst>
                  <a:ext uri="{FF2B5EF4-FFF2-40B4-BE49-F238E27FC236}">
                    <a16:creationId xmlns:a16="http://schemas.microsoft.com/office/drawing/2014/main" id="{F93207EF-0454-46ED-A8D9-C4518961CB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47" name="Freeform 751">
                  <a:extLst>
                    <a:ext uri="{FF2B5EF4-FFF2-40B4-BE49-F238E27FC236}">
                      <a16:creationId xmlns:a16="http://schemas.microsoft.com/office/drawing/2014/main" id="{681763B2-5926-41AF-8A26-8F8289008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48" name="Freeform 752">
                  <a:extLst>
                    <a:ext uri="{FF2B5EF4-FFF2-40B4-BE49-F238E27FC236}">
                      <a16:creationId xmlns:a16="http://schemas.microsoft.com/office/drawing/2014/main" id="{C0413ED9-F836-4B87-96DF-6488E87157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45" name="Line 753">
                <a:extLst>
                  <a:ext uri="{FF2B5EF4-FFF2-40B4-BE49-F238E27FC236}">
                    <a16:creationId xmlns:a16="http://schemas.microsoft.com/office/drawing/2014/main" id="{848571A8-FD1F-4197-AAA4-BD92D86507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46" name="Line 754">
                <a:extLst>
                  <a:ext uri="{FF2B5EF4-FFF2-40B4-BE49-F238E27FC236}">
                    <a16:creationId xmlns:a16="http://schemas.microsoft.com/office/drawing/2014/main" id="{82FCC06A-0345-4119-B579-BECE560C0E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94" name="Group 764">
              <a:extLst>
                <a:ext uri="{FF2B5EF4-FFF2-40B4-BE49-F238E27FC236}">
                  <a16:creationId xmlns:a16="http://schemas.microsoft.com/office/drawing/2014/main" id="{0EFBE573-1E99-4734-84B4-DA391A18FF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36433" name="Oval 407">
                <a:extLst>
                  <a:ext uri="{FF2B5EF4-FFF2-40B4-BE49-F238E27FC236}">
                    <a16:creationId xmlns:a16="http://schemas.microsoft.com/office/drawing/2014/main" id="{9F58AA96-160D-4D4D-BFF9-B7C716D51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34" name="Rectangle 410">
                <a:extLst>
                  <a:ext uri="{FF2B5EF4-FFF2-40B4-BE49-F238E27FC236}">
                    <a16:creationId xmlns:a16="http://schemas.microsoft.com/office/drawing/2014/main" id="{9D0B52D5-1DE7-451A-98F6-6693DFBB3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35" name="Oval 411">
                <a:extLst>
                  <a:ext uri="{FF2B5EF4-FFF2-40B4-BE49-F238E27FC236}">
                    <a16:creationId xmlns:a16="http://schemas.microsoft.com/office/drawing/2014/main" id="{4249F3F9-356A-4389-94B8-FCD1E48A4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436" name="Group 768">
                <a:extLst>
                  <a:ext uri="{FF2B5EF4-FFF2-40B4-BE49-F238E27FC236}">
                    <a16:creationId xmlns:a16="http://schemas.microsoft.com/office/drawing/2014/main" id="{4B52FE58-87FB-46B5-BA88-4DBD82C9AE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39" name="Freeform 769">
                  <a:extLst>
                    <a:ext uri="{FF2B5EF4-FFF2-40B4-BE49-F238E27FC236}">
                      <a16:creationId xmlns:a16="http://schemas.microsoft.com/office/drawing/2014/main" id="{EFB36713-8F35-4F11-8C3F-3C6298F337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40" name="Freeform 770">
                  <a:extLst>
                    <a:ext uri="{FF2B5EF4-FFF2-40B4-BE49-F238E27FC236}">
                      <a16:creationId xmlns:a16="http://schemas.microsoft.com/office/drawing/2014/main" id="{E9E32B95-A556-43B7-B774-800531C068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37" name="Line 771">
                <a:extLst>
                  <a:ext uri="{FF2B5EF4-FFF2-40B4-BE49-F238E27FC236}">
                    <a16:creationId xmlns:a16="http://schemas.microsoft.com/office/drawing/2014/main" id="{5BB72012-8FD0-4149-BBE9-49AB0D607A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38" name="Line 772">
                <a:extLst>
                  <a:ext uri="{FF2B5EF4-FFF2-40B4-BE49-F238E27FC236}">
                    <a16:creationId xmlns:a16="http://schemas.microsoft.com/office/drawing/2014/main" id="{5C309A63-6C20-437C-83CB-D231CEDA49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95" name="Line 782">
              <a:extLst>
                <a:ext uri="{FF2B5EF4-FFF2-40B4-BE49-F238E27FC236}">
                  <a16:creationId xmlns:a16="http://schemas.microsoft.com/office/drawing/2014/main" id="{BC038A22-F04B-4DBB-B3D3-7D8D4FA051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896" name="Group 801">
              <a:extLst>
                <a:ext uri="{FF2B5EF4-FFF2-40B4-BE49-F238E27FC236}">
                  <a16:creationId xmlns:a16="http://schemas.microsoft.com/office/drawing/2014/main" id="{7F5C2C83-5FC4-4F6D-A225-B77EE0F4AA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6425" name="Oval 407">
                <a:extLst>
                  <a:ext uri="{FF2B5EF4-FFF2-40B4-BE49-F238E27FC236}">
                    <a16:creationId xmlns:a16="http://schemas.microsoft.com/office/drawing/2014/main" id="{F34E25B4-94D9-4281-9E63-190223650B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26" name="Rectangle 410">
                <a:extLst>
                  <a:ext uri="{FF2B5EF4-FFF2-40B4-BE49-F238E27FC236}">
                    <a16:creationId xmlns:a16="http://schemas.microsoft.com/office/drawing/2014/main" id="{D5DB057E-A13E-4757-82EE-2F1B4CF8C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27" name="Oval 411">
                <a:extLst>
                  <a:ext uri="{FF2B5EF4-FFF2-40B4-BE49-F238E27FC236}">
                    <a16:creationId xmlns:a16="http://schemas.microsoft.com/office/drawing/2014/main" id="{79449829-F22C-450F-A8B8-3160F4A1E2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428" name="Group 805">
                <a:extLst>
                  <a:ext uri="{FF2B5EF4-FFF2-40B4-BE49-F238E27FC236}">
                    <a16:creationId xmlns:a16="http://schemas.microsoft.com/office/drawing/2014/main" id="{189C7760-6A2E-4EAF-8016-ABA68AB53A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31" name="Freeform 806">
                  <a:extLst>
                    <a:ext uri="{FF2B5EF4-FFF2-40B4-BE49-F238E27FC236}">
                      <a16:creationId xmlns:a16="http://schemas.microsoft.com/office/drawing/2014/main" id="{57DBEE23-9BB4-4867-BFB7-8D9F8B304C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32" name="Freeform 807">
                  <a:extLst>
                    <a:ext uri="{FF2B5EF4-FFF2-40B4-BE49-F238E27FC236}">
                      <a16:creationId xmlns:a16="http://schemas.microsoft.com/office/drawing/2014/main" id="{87515B58-702D-444E-9CDE-85CE812C82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29" name="Line 808">
                <a:extLst>
                  <a:ext uri="{FF2B5EF4-FFF2-40B4-BE49-F238E27FC236}">
                    <a16:creationId xmlns:a16="http://schemas.microsoft.com/office/drawing/2014/main" id="{7B44B733-5C59-4BFF-B682-031F0FD777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30" name="Line 809">
                <a:extLst>
                  <a:ext uri="{FF2B5EF4-FFF2-40B4-BE49-F238E27FC236}">
                    <a16:creationId xmlns:a16="http://schemas.microsoft.com/office/drawing/2014/main" id="{C32BD1A3-E363-4165-A332-003C05188E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97" name="Group 810">
              <a:extLst>
                <a:ext uri="{FF2B5EF4-FFF2-40B4-BE49-F238E27FC236}">
                  <a16:creationId xmlns:a16="http://schemas.microsoft.com/office/drawing/2014/main" id="{65D8CE60-CC9D-4D01-AAD5-33A59B1704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6417" name="Oval 407">
                <a:extLst>
                  <a:ext uri="{FF2B5EF4-FFF2-40B4-BE49-F238E27FC236}">
                    <a16:creationId xmlns:a16="http://schemas.microsoft.com/office/drawing/2014/main" id="{1B3FF598-045E-45D5-BDBE-30B95DAF2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18" name="Rectangle 410">
                <a:extLst>
                  <a:ext uri="{FF2B5EF4-FFF2-40B4-BE49-F238E27FC236}">
                    <a16:creationId xmlns:a16="http://schemas.microsoft.com/office/drawing/2014/main" id="{976BB171-8366-4D15-9875-6642135A4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19" name="Oval 411">
                <a:extLst>
                  <a:ext uri="{FF2B5EF4-FFF2-40B4-BE49-F238E27FC236}">
                    <a16:creationId xmlns:a16="http://schemas.microsoft.com/office/drawing/2014/main" id="{24D8EFF5-CDEF-4E29-866B-921A2F4D7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420" name="Group 814">
                <a:extLst>
                  <a:ext uri="{FF2B5EF4-FFF2-40B4-BE49-F238E27FC236}">
                    <a16:creationId xmlns:a16="http://schemas.microsoft.com/office/drawing/2014/main" id="{CB6CB176-4F9D-419B-B48E-E53BF31FD6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23" name="Freeform 815">
                  <a:extLst>
                    <a:ext uri="{FF2B5EF4-FFF2-40B4-BE49-F238E27FC236}">
                      <a16:creationId xmlns:a16="http://schemas.microsoft.com/office/drawing/2014/main" id="{3DB54FF5-E390-4E0F-AE72-AF2D9E0D7F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24" name="Freeform 816">
                  <a:extLst>
                    <a:ext uri="{FF2B5EF4-FFF2-40B4-BE49-F238E27FC236}">
                      <a16:creationId xmlns:a16="http://schemas.microsoft.com/office/drawing/2014/main" id="{1B0BE4D2-DFC0-46AC-86E0-FBF0B19461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21" name="Line 817">
                <a:extLst>
                  <a:ext uri="{FF2B5EF4-FFF2-40B4-BE49-F238E27FC236}">
                    <a16:creationId xmlns:a16="http://schemas.microsoft.com/office/drawing/2014/main" id="{1FACC350-EAE6-4B6F-9BF3-24C84D701E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22" name="Line 818">
                <a:extLst>
                  <a:ext uri="{FF2B5EF4-FFF2-40B4-BE49-F238E27FC236}">
                    <a16:creationId xmlns:a16="http://schemas.microsoft.com/office/drawing/2014/main" id="{34B3CEF3-78A1-4D56-9DF1-3DF6166DB1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98" name="Group 819">
              <a:extLst>
                <a:ext uri="{FF2B5EF4-FFF2-40B4-BE49-F238E27FC236}">
                  <a16:creationId xmlns:a16="http://schemas.microsoft.com/office/drawing/2014/main" id="{F5687EBE-5EBA-447B-B729-5629F49A82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6409" name="Oval 407">
                <a:extLst>
                  <a:ext uri="{FF2B5EF4-FFF2-40B4-BE49-F238E27FC236}">
                    <a16:creationId xmlns:a16="http://schemas.microsoft.com/office/drawing/2014/main" id="{DB84EB9E-2662-4558-888A-585F78437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10" name="Rectangle 410">
                <a:extLst>
                  <a:ext uri="{FF2B5EF4-FFF2-40B4-BE49-F238E27FC236}">
                    <a16:creationId xmlns:a16="http://schemas.microsoft.com/office/drawing/2014/main" id="{AF2AE7F6-7184-4292-BD81-814A9E908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11" name="Oval 411">
                <a:extLst>
                  <a:ext uri="{FF2B5EF4-FFF2-40B4-BE49-F238E27FC236}">
                    <a16:creationId xmlns:a16="http://schemas.microsoft.com/office/drawing/2014/main" id="{4937A9DF-1439-4187-813E-90DC50317B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412" name="Group 823">
                <a:extLst>
                  <a:ext uri="{FF2B5EF4-FFF2-40B4-BE49-F238E27FC236}">
                    <a16:creationId xmlns:a16="http://schemas.microsoft.com/office/drawing/2014/main" id="{3FD85BAE-FAE6-4DD3-AE1C-5A40916A60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15" name="Freeform 824">
                  <a:extLst>
                    <a:ext uri="{FF2B5EF4-FFF2-40B4-BE49-F238E27FC236}">
                      <a16:creationId xmlns:a16="http://schemas.microsoft.com/office/drawing/2014/main" id="{273AD347-CA86-4D4C-8F0D-724DC52B58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16" name="Freeform 825">
                  <a:extLst>
                    <a:ext uri="{FF2B5EF4-FFF2-40B4-BE49-F238E27FC236}">
                      <a16:creationId xmlns:a16="http://schemas.microsoft.com/office/drawing/2014/main" id="{ECD9DA11-7DB9-470C-BED8-44AF6DF4DF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13" name="Line 826">
                <a:extLst>
                  <a:ext uri="{FF2B5EF4-FFF2-40B4-BE49-F238E27FC236}">
                    <a16:creationId xmlns:a16="http://schemas.microsoft.com/office/drawing/2014/main" id="{9EA78895-D1FE-4AC8-BD04-2BE6865059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14" name="Line 827">
                <a:extLst>
                  <a:ext uri="{FF2B5EF4-FFF2-40B4-BE49-F238E27FC236}">
                    <a16:creationId xmlns:a16="http://schemas.microsoft.com/office/drawing/2014/main" id="{F1B4C232-C386-4CFE-BACD-75B8989CE7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99" name="Group 828">
              <a:extLst>
                <a:ext uri="{FF2B5EF4-FFF2-40B4-BE49-F238E27FC236}">
                  <a16:creationId xmlns:a16="http://schemas.microsoft.com/office/drawing/2014/main" id="{68D26DA9-52C2-42CC-8AB6-7789D7FA63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6401" name="Oval 407">
                <a:extLst>
                  <a:ext uri="{FF2B5EF4-FFF2-40B4-BE49-F238E27FC236}">
                    <a16:creationId xmlns:a16="http://schemas.microsoft.com/office/drawing/2014/main" id="{6FD0E7A6-4E18-4EDC-B82A-193E2AD8F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02" name="Rectangle 410">
                <a:extLst>
                  <a:ext uri="{FF2B5EF4-FFF2-40B4-BE49-F238E27FC236}">
                    <a16:creationId xmlns:a16="http://schemas.microsoft.com/office/drawing/2014/main" id="{E327123E-5F9E-4D1B-BA80-A103F3223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403" name="Oval 411">
                <a:extLst>
                  <a:ext uri="{FF2B5EF4-FFF2-40B4-BE49-F238E27FC236}">
                    <a16:creationId xmlns:a16="http://schemas.microsoft.com/office/drawing/2014/main" id="{BF6157F8-E7AF-4B4D-ADB8-5C8D937CD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404" name="Group 832">
                <a:extLst>
                  <a:ext uri="{FF2B5EF4-FFF2-40B4-BE49-F238E27FC236}">
                    <a16:creationId xmlns:a16="http://schemas.microsoft.com/office/drawing/2014/main" id="{63957F52-6143-4AD2-858E-5AADD0B84E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07" name="Freeform 833">
                  <a:extLst>
                    <a:ext uri="{FF2B5EF4-FFF2-40B4-BE49-F238E27FC236}">
                      <a16:creationId xmlns:a16="http://schemas.microsoft.com/office/drawing/2014/main" id="{27609C44-0E52-4CC4-AFBC-C91E7FE945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08" name="Freeform 834">
                  <a:extLst>
                    <a:ext uri="{FF2B5EF4-FFF2-40B4-BE49-F238E27FC236}">
                      <a16:creationId xmlns:a16="http://schemas.microsoft.com/office/drawing/2014/main" id="{EAD57C96-DFB7-40D9-9670-BE917D8932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05" name="Line 835">
                <a:extLst>
                  <a:ext uri="{FF2B5EF4-FFF2-40B4-BE49-F238E27FC236}">
                    <a16:creationId xmlns:a16="http://schemas.microsoft.com/office/drawing/2014/main" id="{B7B30B16-6A1D-402F-B3D3-2EB39AE672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06" name="Line 836">
                <a:extLst>
                  <a:ext uri="{FF2B5EF4-FFF2-40B4-BE49-F238E27FC236}">
                    <a16:creationId xmlns:a16="http://schemas.microsoft.com/office/drawing/2014/main" id="{84A7B878-B718-42E1-AFA6-C2B5BDB781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00" name="Group 846">
              <a:extLst>
                <a:ext uri="{FF2B5EF4-FFF2-40B4-BE49-F238E27FC236}">
                  <a16:creationId xmlns:a16="http://schemas.microsoft.com/office/drawing/2014/main" id="{7D3FD83E-666B-485D-A248-B6C75EF57B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6385" name="Line 270">
                <a:extLst>
                  <a:ext uri="{FF2B5EF4-FFF2-40B4-BE49-F238E27FC236}">
                    <a16:creationId xmlns:a16="http://schemas.microsoft.com/office/drawing/2014/main" id="{E447C2D2-66D2-4E78-B74F-A31744AE0A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86" name="Line 271">
                <a:extLst>
                  <a:ext uri="{FF2B5EF4-FFF2-40B4-BE49-F238E27FC236}">
                    <a16:creationId xmlns:a16="http://schemas.microsoft.com/office/drawing/2014/main" id="{24BEEC5D-A502-4305-B02F-AA3F670B76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87" name="Line 272">
                <a:extLst>
                  <a:ext uri="{FF2B5EF4-FFF2-40B4-BE49-F238E27FC236}">
                    <a16:creationId xmlns:a16="http://schemas.microsoft.com/office/drawing/2014/main" id="{23C6114C-3D2B-4F73-BB57-C48245B1CC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88" name="Line 273">
                <a:extLst>
                  <a:ext uri="{FF2B5EF4-FFF2-40B4-BE49-F238E27FC236}">
                    <a16:creationId xmlns:a16="http://schemas.microsoft.com/office/drawing/2014/main" id="{0C38D78B-5ECE-415B-95AC-9B5D8FDC5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89" name="Line 274">
                <a:extLst>
                  <a:ext uri="{FF2B5EF4-FFF2-40B4-BE49-F238E27FC236}">
                    <a16:creationId xmlns:a16="http://schemas.microsoft.com/office/drawing/2014/main" id="{B8BB67DF-89CE-449A-AC70-A0EAC59AE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0" name="Line 275">
                <a:extLst>
                  <a:ext uri="{FF2B5EF4-FFF2-40B4-BE49-F238E27FC236}">
                    <a16:creationId xmlns:a16="http://schemas.microsoft.com/office/drawing/2014/main" id="{A4AD70B7-F847-4EFA-A9AF-B90C4802E6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1" name="Line 276">
                <a:extLst>
                  <a:ext uri="{FF2B5EF4-FFF2-40B4-BE49-F238E27FC236}">
                    <a16:creationId xmlns:a16="http://schemas.microsoft.com/office/drawing/2014/main" id="{8A859E10-2F5C-4813-868B-DC63D1C3E8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2" name="Line 277">
                <a:extLst>
                  <a:ext uri="{FF2B5EF4-FFF2-40B4-BE49-F238E27FC236}">
                    <a16:creationId xmlns:a16="http://schemas.microsoft.com/office/drawing/2014/main" id="{7BF6FF01-44C7-442D-A957-A03A65E3B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3" name="Line 278">
                <a:extLst>
                  <a:ext uri="{FF2B5EF4-FFF2-40B4-BE49-F238E27FC236}">
                    <a16:creationId xmlns:a16="http://schemas.microsoft.com/office/drawing/2014/main" id="{B3EED03A-8E3B-43C4-9A4C-1EA1BFDBF9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4" name="Line 279">
                <a:extLst>
                  <a:ext uri="{FF2B5EF4-FFF2-40B4-BE49-F238E27FC236}">
                    <a16:creationId xmlns:a16="http://schemas.microsoft.com/office/drawing/2014/main" id="{FF58713D-7386-46E5-B683-4A61ABC13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5" name="Line 280">
                <a:extLst>
                  <a:ext uri="{FF2B5EF4-FFF2-40B4-BE49-F238E27FC236}">
                    <a16:creationId xmlns:a16="http://schemas.microsoft.com/office/drawing/2014/main" id="{2DD63E58-D7B9-4C31-BA29-D5CAAF469F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6" name="Line 281">
                <a:extLst>
                  <a:ext uri="{FF2B5EF4-FFF2-40B4-BE49-F238E27FC236}">
                    <a16:creationId xmlns:a16="http://schemas.microsoft.com/office/drawing/2014/main" id="{1BB61755-21FB-4BED-97EC-EEF0B70DE3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7" name="Line 282">
                <a:extLst>
                  <a:ext uri="{FF2B5EF4-FFF2-40B4-BE49-F238E27FC236}">
                    <a16:creationId xmlns:a16="http://schemas.microsoft.com/office/drawing/2014/main" id="{38E7D256-0D4C-43B7-A3E8-5CD3F6B288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8" name="Line 283">
                <a:extLst>
                  <a:ext uri="{FF2B5EF4-FFF2-40B4-BE49-F238E27FC236}">
                    <a16:creationId xmlns:a16="http://schemas.microsoft.com/office/drawing/2014/main" id="{E67248D8-91F5-4C72-9F9C-164C96855D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9" name="Line 284">
                <a:extLst>
                  <a:ext uri="{FF2B5EF4-FFF2-40B4-BE49-F238E27FC236}">
                    <a16:creationId xmlns:a16="http://schemas.microsoft.com/office/drawing/2014/main" id="{ED5DFD73-ECAB-4EC8-9E48-EAF5726957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00" name="Oval 862">
                <a:extLst>
                  <a:ext uri="{FF2B5EF4-FFF2-40B4-BE49-F238E27FC236}">
                    <a16:creationId xmlns:a16="http://schemas.microsoft.com/office/drawing/2014/main" id="{79A91B2A-D450-46E7-913A-170EEED16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35901" name="Picture 915" descr="access_point_stylized_small">
              <a:extLst>
                <a:ext uri="{FF2B5EF4-FFF2-40B4-BE49-F238E27FC236}">
                  <a16:creationId xmlns:a16="http://schemas.microsoft.com/office/drawing/2014/main" id="{25F4DF09-AAEA-40F4-A3AC-6DA1CE34CC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02" name="Line 918">
              <a:extLst>
                <a:ext uri="{FF2B5EF4-FFF2-40B4-BE49-F238E27FC236}">
                  <a16:creationId xmlns:a16="http://schemas.microsoft.com/office/drawing/2014/main" id="{5F28B5AC-CB2E-46B3-8591-1F10121B0AA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903" name="Group 919">
              <a:extLst>
                <a:ext uri="{FF2B5EF4-FFF2-40B4-BE49-F238E27FC236}">
                  <a16:creationId xmlns:a16="http://schemas.microsoft.com/office/drawing/2014/main" id="{061C2BE1-A918-4457-9FCB-3DC13D8C8D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6383" name="Picture 920" descr="desktop_computer_stylized_medium">
                <a:extLst>
                  <a:ext uri="{FF2B5EF4-FFF2-40B4-BE49-F238E27FC236}">
                    <a16:creationId xmlns:a16="http://schemas.microsoft.com/office/drawing/2014/main" id="{DEFDB844-AE88-46B0-B7FD-0494EB0D2E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4" name="Freeform 921">
                <a:extLst>
                  <a:ext uri="{FF2B5EF4-FFF2-40B4-BE49-F238E27FC236}">
                    <a16:creationId xmlns:a16="http://schemas.microsoft.com/office/drawing/2014/main" id="{2A805561-6532-4FBC-9E44-99A12650A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04" name="Group 922">
              <a:extLst>
                <a:ext uri="{FF2B5EF4-FFF2-40B4-BE49-F238E27FC236}">
                  <a16:creationId xmlns:a16="http://schemas.microsoft.com/office/drawing/2014/main" id="{34E76F86-920B-4296-8671-87C4226AE20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6381" name="Picture 923" descr="desktop_computer_stylized_medium">
                <a:extLst>
                  <a:ext uri="{FF2B5EF4-FFF2-40B4-BE49-F238E27FC236}">
                    <a16:creationId xmlns:a16="http://schemas.microsoft.com/office/drawing/2014/main" id="{5DCF7A37-C006-4C50-973E-7B4BE921C4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2" name="Freeform 924">
                <a:extLst>
                  <a:ext uri="{FF2B5EF4-FFF2-40B4-BE49-F238E27FC236}">
                    <a16:creationId xmlns:a16="http://schemas.microsoft.com/office/drawing/2014/main" id="{12A97E6D-8853-481C-B2F4-66280E816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05" name="Group 925">
              <a:extLst>
                <a:ext uri="{FF2B5EF4-FFF2-40B4-BE49-F238E27FC236}">
                  <a16:creationId xmlns:a16="http://schemas.microsoft.com/office/drawing/2014/main" id="{2120B9EC-1F14-4F21-B546-30B05A417F0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6379" name="Picture 926" descr="desktop_computer_stylized_medium">
                <a:extLst>
                  <a:ext uri="{FF2B5EF4-FFF2-40B4-BE49-F238E27FC236}">
                    <a16:creationId xmlns:a16="http://schemas.microsoft.com/office/drawing/2014/main" id="{58FF49A6-4C09-4D47-8D5B-6DE71E472A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0" name="Freeform 927">
                <a:extLst>
                  <a:ext uri="{FF2B5EF4-FFF2-40B4-BE49-F238E27FC236}">
                    <a16:creationId xmlns:a16="http://schemas.microsoft.com/office/drawing/2014/main" id="{6D599054-0041-4253-B94E-A55F66EC3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06" name="Group 928">
              <a:extLst>
                <a:ext uri="{FF2B5EF4-FFF2-40B4-BE49-F238E27FC236}">
                  <a16:creationId xmlns:a16="http://schemas.microsoft.com/office/drawing/2014/main" id="{6A8C4F09-C680-4357-BD65-C29D96D21D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36377" name="Picture 929" descr="desktop_computer_stylized_medium">
                <a:extLst>
                  <a:ext uri="{FF2B5EF4-FFF2-40B4-BE49-F238E27FC236}">
                    <a16:creationId xmlns:a16="http://schemas.microsoft.com/office/drawing/2014/main" id="{09F784E7-C8C4-432F-8FFC-037D7FFCE5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78" name="Freeform 930">
                <a:extLst>
                  <a:ext uri="{FF2B5EF4-FFF2-40B4-BE49-F238E27FC236}">
                    <a16:creationId xmlns:a16="http://schemas.microsoft.com/office/drawing/2014/main" id="{6183866B-CCF1-40E9-84A8-26F4A38B29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35907" name="Picture 933" descr="iphone_stylized_small">
              <a:extLst>
                <a:ext uri="{FF2B5EF4-FFF2-40B4-BE49-F238E27FC236}">
                  <a16:creationId xmlns:a16="http://schemas.microsoft.com/office/drawing/2014/main" id="{900769DB-B198-4AEA-BB92-683A39BD4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08" name="Picture 934" descr="antenna_radiation_stylized">
              <a:extLst>
                <a:ext uri="{FF2B5EF4-FFF2-40B4-BE49-F238E27FC236}">
                  <a16:creationId xmlns:a16="http://schemas.microsoft.com/office/drawing/2014/main" id="{036F07D0-F51A-4656-B011-301C4F48C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09" name="Picture 936" descr="access_point_stylized_small">
              <a:extLst>
                <a:ext uri="{FF2B5EF4-FFF2-40B4-BE49-F238E27FC236}">
                  <a16:creationId xmlns:a16="http://schemas.microsoft.com/office/drawing/2014/main" id="{CFB26005-464A-4999-B42A-46FE41340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910" name="Group 938">
              <a:extLst>
                <a:ext uri="{FF2B5EF4-FFF2-40B4-BE49-F238E27FC236}">
                  <a16:creationId xmlns:a16="http://schemas.microsoft.com/office/drawing/2014/main" id="{000A5721-E3EA-4297-974D-A1F5069E2A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36345" name="Freeform 939">
                <a:extLst>
                  <a:ext uri="{FF2B5EF4-FFF2-40B4-BE49-F238E27FC236}">
                    <a16:creationId xmlns:a16="http://schemas.microsoft.com/office/drawing/2014/main" id="{0BF2C83D-6448-4878-A648-1CE51BB5F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46" name="Rectangle 940">
                <a:extLst>
                  <a:ext uri="{FF2B5EF4-FFF2-40B4-BE49-F238E27FC236}">
                    <a16:creationId xmlns:a16="http://schemas.microsoft.com/office/drawing/2014/main" id="{16FF1BCF-D50A-4DDC-B948-D49D23996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47" name="Freeform 941">
                <a:extLst>
                  <a:ext uri="{FF2B5EF4-FFF2-40B4-BE49-F238E27FC236}">
                    <a16:creationId xmlns:a16="http://schemas.microsoft.com/office/drawing/2014/main" id="{ECFEF936-35C9-4394-87CB-0BE718125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48" name="Freeform 942">
                <a:extLst>
                  <a:ext uri="{FF2B5EF4-FFF2-40B4-BE49-F238E27FC236}">
                    <a16:creationId xmlns:a16="http://schemas.microsoft.com/office/drawing/2014/main" id="{68E15A6E-0F70-4524-89F8-A149BB83B4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49" name="Rectangle 943">
                <a:extLst>
                  <a:ext uri="{FF2B5EF4-FFF2-40B4-BE49-F238E27FC236}">
                    <a16:creationId xmlns:a16="http://schemas.microsoft.com/office/drawing/2014/main" id="{C1BE6D2A-3A66-48B9-B6D6-CE0E9E116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6350" name="Group 944">
                <a:extLst>
                  <a:ext uri="{FF2B5EF4-FFF2-40B4-BE49-F238E27FC236}">
                    <a16:creationId xmlns:a16="http://schemas.microsoft.com/office/drawing/2014/main" id="{5FB3E1FC-4E2B-4AE7-8506-2D84CD476C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6375" name="AutoShape 945">
                  <a:extLst>
                    <a:ext uri="{FF2B5EF4-FFF2-40B4-BE49-F238E27FC236}">
                      <a16:creationId xmlns:a16="http://schemas.microsoft.com/office/drawing/2014/main" id="{3439ADF1-7056-4104-85CB-F1C19E4B06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76" name="AutoShape 946">
                  <a:extLst>
                    <a:ext uri="{FF2B5EF4-FFF2-40B4-BE49-F238E27FC236}">
                      <a16:creationId xmlns:a16="http://schemas.microsoft.com/office/drawing/2014/main" id="{FF0CD481-0F91-4232-B1A9-5C11412664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51" name="Rectangle 947">
                <a:extLst>
                  <a:ext uri="{FF2B5EF4-FFF2-40B4-BE49-F238E27FC236}">
                    <a16:creationId xmlns:a16="http://schemas.microsoft.com/office/drawing/2014/main" id="{920A19B3-1183-4D55-A80F-26EEABB49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6352" name="Group 948">
                <a:extLst>
                  <a:ext uri="{FF2B5EF4-FFF2-40B4-BE49-F238E27FC236}">
                    <a16:creationId xmlns:a16="http://schemas.microsoft.com/office/drawing/2014/main" id="{CA5564DE-7DDA-4D5E-8A2F-96AC1A95AF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373" name="AutoShape 949">
                  <a:extLst>
                    <a:ext uri="{FF2B5EF4-FFF2-40B4-BE49-F238E27FC236}">
                      <a16:creationId xmlns:a16="http://schemas.microsoft.com/office/drawing/2014/main" id="{A6206448-9AB6-47A8-A5D2-3C83E90E36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74" name="AutoShape 950">
                  <a:extLst>
                    <a:ext uri="{FF2B5EF4-FFF2-40B4-BE49-F238E27FC236}">
                      <a16:creationId xmlns:a16="http://schemas.microsoft.com/office/drawing/2014/main" id="{BDB10D1D-C496-429B-982D-39461B13BF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53" name="Rectangle 951">
                <a:extLst>
                  <a:ext uri="{FF2B5EF4-FFF2-40B4-BE49-F238E27FC236}">
                    <a16:creationId xmlns:a16="http://schemas.microsoft.com/office/drawing/2014/main" id="{F74FD04F-5AC7-490B-8F03-DA298F54A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54" name="Rectangle 952">
                <a:extLst>
                  <a:ext uri="{FF2B5EF4-FFF2-40B4-BE49-F238E27FC236}">
                    <a16:creationId xmlns:a16="http://schemas.microsoft.com/office/drawing/2014/main" id="{1823FC53-0DCE-40CE-854A-CCF93D724F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6355" name="Group 953">
                <a:extLst>
                  <a:ext uri="{FF2B5EF4-FFF2-40B4-BE49-F238E27FC236}">
                    <a16:creationId xmlns:a16="http://schemas.microsoft.com/office/drawing/2014/main" id="{61D2596A-DC11-4AE7-8D4D-5BAD8F2C27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371" name="AutoShape 954">
                  <a:extLst>
                    <a:ext uri="{FF2B5EF4-FFF2-40B4-BE49-F238E27FC236}">
                      <a16:creationId xmlns:a16="http://schemas.microsoft.com/office/drawing/2014/main" id="{51D7D7C5-D81F-4545-926C-91F706DB07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72" name="AutoShape 955">
                  <a:extLst>
                    <a:ext uri="{FF2B5EF4-FFF2-40B4-BE49-F238E27FC236}">
                      <a16:creationId xmlns:a16="http://schemas.microsoft.com/office/drawing/2014/main" id="{468607BC-2EA1-4F02-A267-AB7CFC0DDD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56" name="Freeform 956">
                <a:extLst>
                  <a:ext uri="{FF2B5EF4-FFF2-40B4-BE49-F238E27FC236}">
                    <a16:creationId xmlns:a16="http://schemas.microsoft.com/office/drawing/2014/main" id="{8209E652-5ECD-4B7E-8977-82C46BEA2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6357" name="Group 957">
                <a:extLst>
                  <a:ext uri="{FF2B5EF4-FFF2-40B4-BE49-F238E27FC236}">
                    <a16:creationId xmlns:a16="http://schemas.microsoft.com/office/drawing/2014/main" id="{FCFFDA7B-BE06-4AE6-B5C9-995D25CCA7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6369" name="AutoShape 958">
                  <a:extLst>
                    <a:ext uri="{FF2B5EF4-FFF2-40B4-BE49-F238E27FC236}">
                      <a16:creationId xmlns:a16="http://schemas.microsoft.com/office/drawing/2014/main" id="{E5A20610-A1C1-4D8F-8974-9A27B5595A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70" name="AutoShape 959">
                  <a:extLst>
                    <a:ext uri="{FF2B5EF4-FFF2-40B4-BE49-F238E27FC236}">
                      <a16:creationId xmlns:a16="http://schemas.microsoft.com/office/drawing/2014/main" id="{CFA534AC-1001-4283-9247-E975616984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58" name="Rectangle 960">
                <a:extLst>
                  <a:ext uri="{FF2B5EF4-FFF2-40B4-BE49-F238E27FC236}">
                    <a16:creationId xmlns:a16="http://schemas.microsoft.com/office/drawing/2014/main" id="{7D867DFB-1D3E-4F5E-9A29-CFED4900B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59" name="Freeform 961">
                <a:extLst>
                  <a:ext uri="{FF2B5EF4-FFF2-40B4-BE49-F238E27FC236}">
                    <a16:creationId xmlns:a16="http://schemas.microsoft.com/office/drawing/2014/main" id="{99D0DF6E-7391-4B45-A178-02EE809EF8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60" name="Freeform 962">
                <a:extLst>
                  <a:ext uri="{FF2B5EF4-FFF2-40B4-BE49-F238E27FC236}">
                    <a16:creationId xmlns:a16="http://schemas.microsoft.com/office/drawing/2014/main" id="{407BF60F-65E7-4BEA-ABBA-2A27F9612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61" name="Oval 963">
                <a:extLst>
                  <a:ext uri="{FF2B5EF4-FFF2-40B4-BE49-F238E27FC236}">
                    <a16:creationId xmlns:a16="http://schemas.microsoft.com/office/drawing/2014/main" id="{D630E905-6FDB-4A56-BDB6-4A835BC51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62" name="Freeform 964">
                <a:extLst>
                  <a:ext uri="{FF2B5EF4-FFF2-40B4-BE49-F238E27FC236}">
                    <a16:creationId xmlns:a16="http://schemas.microsoft.com/office/drawing/2014/main" id="{7767A03B-3EB7-4418-965A-EC9419CA9A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63" name="AutoShape 965">
                <a:extLst>
                  <a:ext uri="{FF2B5EF4-FFF2-40B4-BE49-F238E27FC236}">
                    <a16:creationId xmlns:a16="http://schemas.microsoft.com/office/drawing/2014/main" id="{699D9181-CD12-4B9B-80CA-B86BBD544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64" name="AutoShape 966">
                <a:extLst>
                  <a:ext uri="{FF2B5EF4-FFF2-40B4-BE49-F238E27FC236}">
                    <a16:creationId xmlns:a16="http://schemas.microsoft.com/office/drawing/2014/main" id="{8514ECF5-C3D0-41B8-B573-857606078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65" name="Oval 967">
                <a:extLst>
                  <a:ext uri="{FF2B5EF4-FFF2-40B4-BE49-F238E27FC236}">
                    <a16:creationId xmlns:a16="http://schemas.microsoft.com/office/drawing/2014/main" id="{563787D4-64AE-4556-A82F-B39CA121E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66" name="Oval 968">
                <a:extLst>
                  <a:ext uri="{FF2B5EF4-FFF2-40B4-BE49-F238E27FC236}">
                    <a16:creationId xmlns:a16="http://schemas.microsoft.com/office/drawing/2014/main" id="{7746983C-63F5-4B84-8C5A-E12F63884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6367" name="Oval 969">
                <a:extLst>
                  <a:ext uri="{FF2B5EF4-FFF2-40B4-BE49-F238E27FC236}">
                    <a16:creationId xmlns:a16="http://schemas.microsoft.com/office/drawing/2014/main" id="{A3496524-FB61-4354-A3E7-71199DB72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68" name="Rectangle 970">
                <a:extLst>
                  <a:ext uri="{FF2B5EF4-FFF2-40B4-BE49-F238E27FC236}">
                    <a16:creationId xmlns:a16="http://schemas.microsoft.com/office/drawing/2014/main" id="{4AF077E9-7067-47DD-83A3-3AF95D1C7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5911" name="Group 971">
              <a:extLst>
                <a:ext uri="{FF2B5EF4-FFF2-40B4-BE49-F238E27FC236}">
                  <a16:creationId xmlns:a16="http://schemas.microsoft.com/office/drawing/2014/main" id="{9931E051-7C68-45CD-9B11-BFBE1F115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36313" name="Freeform 972">
                <a:extLst>
                  <a:ext uri="{FF2B5EF4-FFF2-40B4-BE49-F238E27FC236}">
                    <a16:creationId xmlns:a16="http://schemas.microsoft.com/office/drawing/2014/main" id="{E2FC170A-6B36-4093-AC5A-13CCC20493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4" name="Rectangle 973">
                <a:extLst>
                  <a:ext uri="{FF2B5EF4-FFF2-40B4-BE49-F238E27FC236}">
                    <a16:creationId xmlns:a16="http://schemas.microsoft.com/office/drawing/2014/main" id="{F1D8753C-52BB-488F-BE19-8519EA3A2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15" name="Freeform 974">
                <a:extLst>
                  <a:ext uri="{FF2B5EF4-FFF2-40B4-BE49-F238E27FC236}">
                    <a16:creationId xmlns:a16="http://schemas.microsoft.com/office/drawing/2014/main" id="{AAAC47B3-0A0B-4D6B-B9C5-429592C28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6" name="Freeform 975">
                <a:extLst>
                  <a:ext uri="{FF2B5EF4-FFF2-40B4-BE49-F238E27FC236}">
                    <a16:creationId xmlns:a16="http://schemas.microsoft.com/office/drawing/2014/main" id="{322737CD-51C0-4383-BF38-B217885C1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7" name="Rectangle 976">
                <a:extLst>
                  <a:ext uri="{FF2B5EF4-FFF2-40B4-BE49-F238E27FC236}">
                    <a16:creationId xmlns:a16="http://schemas.microsoft.com/office/drawing/2014/main" id="{6964ED44-5CC4-44A3-ABE3-9E8E6785C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6318" name="Group 977">
                <a:extLst>
                  <a:ext uri="{FF2B5EF4-FFF2-40B4-BE49-F238E27FC236}">
                    <a16:creationId xmlns:a16="http://schemas.microsoft.com/office/drawing/2014/main" id="{0C18ED1F-1258-4020-86E5-C2CA691089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6343" name="AutoShape 978">
                  <a:extLst>
                    <a:ext uri="{FF2B5EF4-FFF2-40B4-BE49-F238E27FC236}">
                      <a16:creationId xmlns:a16="http://schemas.microsoft.com/office/drawing/2014/main" id="{B2D34F35-A87A-4BD6-8F7D-BBF898E62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44" name="AutoShape 979">
                  <a:extLst>
                    <a:ext uri="{FF2B5EF4-FFF2-40B4-BE49-F238E27FC236}">
                      <a16:creationId xmlns:a16="http://schemas.microsoft.com/office/drawing/2014/main" id="{69C3FDB0-44B1-4CE8-B538-06943EF5F0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19" name="Rectangle 980">
                <a:extLst>
                  <a:ext uri="{FF2B5EF4-FFF2-40B4-BE49-F238E27FC236}">
                    <a16:creationId xmlns:a16="http://schemas.microsoft.com/office/drawing/2014/main" id="{8F9E228D-EE07-4A29-9025-2B0ED97FC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6320" name="Group 981">
                <a:extLst>
                  <a:ext uri="{FF2B5EF4-FFF2-40B4-BE49-F238E27FC236}">
                    <a16:creationId xmlns:a16="http://schemas.microsoft.com/office/drawing/2014/main" id="{18B80272-0044-43D3-A22E-15F454F484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341" name="AutoShape 982">
                  <a:extLst>
                    <a:ext uri="{FF2B5EF4-FFF2-40B4-BE49-F238E27FC236}">
                      <a16:creationId xmlns:a16="http://schemas.microsoft.com/office/drawing/2014/main" id="{179504E1-F440-4661-8461-BCE5C3F233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42" name="AutoShape 983">
                  <a:extLst>
                    <a:ext uri="{FF2B5EF4-FFF2-40B4-BE49-F238E27FC236}">
                      <a16:creationId xmlns:a16="http://schemas.microsoft.com/office/drawing/2014/main" id="{B0FC7990-E140-48D6-B907-C146C9F65D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21" name="Rectangle 984">
                <a:extLst>
                  <a:ext uri="{FF2B5EF4-FFF2-40B4-BE49-F238E27FC236}">
                    <a16:creationId xmlns:a16="http://schemas.microsoft.com/office/drawing/2014/main" id="{7D63EA75-4B38-4F1E-AF49-F20F23A96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22" name="Rectangle 985">
                <a:extLst>
                  <a:ext uri="{FF2B5EF4-FFF2-40B4-BE49-F238E27FC236}">
                    <a16:creationId xmlns:a16="http://schemas.microsoft.com/office/drawing/2014/main" id="{34DE913F-7278-448F-9F30-EA57FC34F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6323" name="Group 986">
                <a:extLst>
                  <a:ext uri="{FF2B5EF4-FFF2-40B4-BE49-F238E27FC236}">
                    <a16:creationId xmlns:a16="http://schemas.microsoft.com/office/drawing/2014/main" id="{D71875BE-8CB7-4815-B412-63921D09B0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339" name="AutoShape 987">
                  <a:extLst>
                    <a:ext uri="{FF2B5EF4-FFF2-40B4-BE49-F238E27FC236}">
                      <a16:creationId xmlns:a16="http://schemas.microsoft.com/office/drawing/2014/main" id="{65047768-FF56-49FA-A644-E3774BBAC3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40" name="AutoShape 988">
                  <a:extLst>
                    <a:ext uri="{FF2B5EF4-FFF2-40B4-BE49-F238E27FC236}">
                      <a16:creationId xmlns:a16="http://schemas.microsoft.com/office/drawing/2014/main" id="{648BF712-AE76-45D8-81DA-25C0657CB8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24" name="Freeform 989">
                <a:extLst>
                  <a:ext uri="{FF2B5EF4-FFF2-40B4-BE49-F238E27FC236}">
                    <a16:creationId xmlns:a16="http://schemas.microsoft.com/office/drawing/2014/main" id="{D25E6D4E-5AD2-4D38-8BEE-79AE76422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6325" name="Group 990">
                <a:extLst>
                  <a:ext uri="{FF2B5EF4-FFF2-40B4-BE49-F238E27FC236}">
                    <a16:creationId xmlns:a16="http://schemas.microsoft.com/office/drawing/2014/main" id="{CC63C017-5A75-4E93-8E89-9FF527A099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6337" name="AutoShape 991">
                  <a:extLst>
                    <a:ext uri="{FF2B5EF4-FFF2-40B4-BE49-F238E27FC236}">
                      <a16:creationId xmlns:a16="http://schemas.microsoft.com/office/drawing/2014/main" id="{F12C2949-C601-4EED-B732-AE330074AD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38" name="AutoShape 992">
                  <a:extLst>
                    <a:ext uri="{FF2B5EF4-FFF2-40B4-BE49-F238E27FC236}">
                      <a16:creationId xmlns:a16="http://schemas.microsoft.com/office/drawing/2014/main" id="{C400E6E1-BE39-4E63-8834-51038D78E2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26" name="Rectangle 993">
                <a:extLst>
                  <a:ext uri="{FF2B5EF4-FFF2-40B4-BE49-F238E27FC236}">
                    <a16:creationId xmlns:a16="http://schemas.microsoft.com/office/drawing/2014/main" id="{FF3F78F8-1497-4820-B5CA-78F7EA9C2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27" name="Freeform 994">
                <a:extLst>
                  <a:ext uri="{FF2B5EF4-FFF2-40B4-BE49-F238E27FC236}">
                    <a16:creationId xmlns:a16="http://schemas.microsoft.com/office/drawing/2014/main" id="{07393709-F2C8-4C00-8EC0-C73318DC2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28" name="Freeform 995">
                <a:extLst>
                  <a:ext uri="{FF2B5EF4-FFF2-40B4-BE49-F238E27FC236}">
                    <a16:creationId xmlns:a16="http://schemas.microsoft.com/office/drawing/2014/main" id="{118AD6AD-F81D-4E1A-BDB6-C72FD0200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29" name="Oval 996">
                <a:extLst>
                  <a:ext uri="{FF2B5EF4-FFF2-40B4-BE49-F238E27FC236}">
                    <a16:creationId xmlns:a16="http://schemas.microsoft.com/office/drawing/2014/main" id="{132FFB70-E9E6-4AD7-939C-D392041B5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30" name="Freeform 997">
                <a:extLst>
                  <a:ext uri="{FF2B5EF4-FFF2-40B4-BE49-F238E27FC236}">
                    <a16:creationId xmlns:a16="http://schemas.microsoft.com/office/drawing/2014/main" id="{F79B6019-9C21-4A57-94B5-FDCA6E1A8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31" name="AutoShape 998">
                <a:extLst>
                  <a:ext uri="{FF2B5EF4-FFF2-40B4-BE49-F238E27FC236}">
                    <a16:creationId xmlns:a16="http://schemas.microsoft.com/office/drawing/2014/main" id="{7215BEF9-21C4-4B9B-BDF7-7533865BB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32" name="AutoShape 999">
                <a:extLst>
                  <a:ext uri="{FF2B5EF4-FFF2-40B4-BE49-F238E27FC236}">
                    <a16:creationId xmlns:a16="http://schemas.microsoft.com/office/drawing/2014/main" id="{E238E38D-BD6C-4048-9E36-B07D0AF221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33" name="Oval 1000">
                <a:extLst>
                  <a:ext uri="{FF2B5EF4-FFF2-40B4-BE49-F238E27FC236}">
                    <a16:creationId xmlns:a16="http://schemas.microsoft.com/office/drawing/2014/main" id="{76003046-ED1B-4676-B7F7-B4E13DA12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34" name="Oval 1001">
                <a:extLst>
                  <a:ext uri="{FF2B5EF4-FFF2-40B4-BE49-F238E27FC236}">
                    <a16:creationId xmlns:a16="http://schemas.microsoft.com/office/drawing/2014/main" id="{0B69288E-53DF-4C59-806B-DBE772B57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6335" name="Oval 1002">
                <a:extLst>
                  <a:ext uri="{FF2B5EF4-FFF2-40B4-BE49-F238E27FC236}">
                    <a16:creationId xmlns:a16="http://schemas.microsoft.com/office/drawing/2014/main" id="{365DF17F-8452-446D-BE62-2A4E33395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36" name="Rectangle 1003">
                <a:extLst>
                  <a:ext uri="{FF2B5EF4-FFF2-40B4-BE49-F238E27FC236}">
                    <a16:creationId xmlns:a16="http://schemas.microsoft.com/office/drawing/2014/main" id="{5FA85DD2-881C-4400-8663-18E3A9D2F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35912" name="Picture 1005" descr="antenna_stylized">
              <a:extLst>
                <a:ext uri="{FF2B5EF4-FFF2-40B4-BE49-F238E27FC236}">
                  <a16:creationId xmlns:a16="http://schemas.microsoft.com/office/drawing/2014/main" id="{009892C9-1D74-441D-9440-9503ACF4C0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13" name="Picture 1006" descr="laptop_keyboard">
              <a:extLst>
                <a:ext uri="{FF2B5EF4-FFF2-40B4-BE49-F238E27FC236}">
                  <a16:creationId xmlns:a16="http://schemas.microsoft.com/office/drawing/2014/main" id="{F3F54053-D104-4015-A985-89395E5DB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14" name="Freeform 1007">
              <a:extLst>
                <a:ext uri="{FF2B5EF4-FFF2-40B4-BE49-F238E27FC236}">
                  <a16:creationId xmlns:a16="http://schemas.microsoft.com/office/drawing/2014/main" id="{DAF97487-03F8-48A9-A98B-1BA01D25A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5915" name="Picture 1008" descr="screen">
              <a:extLst>
                <a:ext uri="{FF2B5EF4-FFF2-40B4-BE49-F238E27FC236}">
                  <a16:creationId xmlns:a16="http://schemas.microsoft.com/office/drawing/2014/main" id="{9123B0FF-24CF-4394-8B42-714C7C1AD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16" name="Freeform 1009">
              <a:extLst>
                <a:ext uri="{FF2B5EF4-FFF2-40B4-BE49-F238E27FC236}">
                  <a16:creationId xmlns:a16="http://schemas.microsoft.com/office/drawing/2014/main" id="{92AA3DDB-2793-4C9A-8DC0-4BD9A7F68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17" name="Freeform 1010">
              <a:extLst>
                <a:ext uri="{FF2B5EF4-FFF2-40B4-BE49-F238E27FC236}">
                  <a16:creationId xmlns:a16="http://schemas.microsoft.com/office/drawing/2014/main" id="{00889001-1D1B-4B06-8926-3E7B2DE3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18" name="Freeform 1011">
              <a:extLst>
                <a:ext uri="{FF2B5EF4-FFF2-40B4-BE49-F238E27FC236}">
                  <a16:creationId xmlns:a16="http://schemas.microsoft.com/office/drawing/2014/main" id="{ACA84628-BFC1-43B1-B6AB-3801208CE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19" name="Freeform 1012">
              <a:extLst>
                <a:ext uri="{FF2B5EF4-FFF2-40B4-BE49-F238E27FC236}">
                  <a16:creationId xmlns:a16="http://schemas.microsoft.com/office/drawing/2014/main" id="{C0CCEF26-FCEB-4E33-8DF2-54C98A34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0" name="Freeform 1013">
              <a:extLst>
                <a:ext uri="{FF2B5EF4-FFF2-40B4-BE49-F238E27FC236}">
                  <a16:creationId xmlns:a16="http://schemas.microsoft.com/office/drawing/2014/main" id="{13545358-E6BA-4D91-9733-183436D6C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1" name="Freeform 1014">
              <a:extLst>
                <a:ext uri="{FF2B5EF4-FFF2-40B4-BE49-F238E27FC236}">
                  <a16:creationId xmlns:a16="http://schemas.microsoft.com/office/drawing/2014/main" id="{BF2FB17A-AC47-43FD-A87A-A5136EA4C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922" name="Group 1015">
              <a:extLst>
                <a:ext uri="{FF2B5EF4-FFF2-40B4-BE49-F238E27FC236}">
                  <a16:creationId xmlns:a16="http://schemas.microsoft.com/office/drawing/2014/main" id="{9F3AB7BB-3593-4CD5-B3D5-8D50CDFE3B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36307" name="Freeform 1016">
                <a:extLst>
                  <a:ext uri="{FF2B5EF4-FFF2-40B4-BE49-F238E27FC236}">
                    <a16:creationId xmlns:a16="http://schemas.microsoft.com/office/drawing/2014/main" id="{7A7AA6BB-3FAB-4D76-A21E-04555B094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8" name="Freeform 1017">
                <a:extLst>
                  <a:ext uri="{FF2B5EF4-FFF2-40B4-BE49-F238E27FC236}">
                    <a16:creationId xmlns:a16="http://schemas.microsoft.com/office/drawing/2014/main" id="{0EB369CD-1FEC-4A90-972F-A3833841B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9" name="Freeform 1018">
                <a:extLst>
                  <a:ext uri="{FF2B5EF4-FFF2-40B4-BE49-F238E27FC236}">
                    <a16:creationId xmlns:a16="http://schemas.microsoft.com/office/drawing/2014/main" id="{5A3B0CA4-9997-48D4-978A-A21D1FA73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0" name="Freeform 1019">
                <a:extLst>
                  <a:ext uri="{FF2B5EF4-FFF2-40B4-BE49-F238E27FC236}">
                    <a16:creationId xmlns:a16="http://schemas.microsoft.com/office/drawing/2014/main" id="{7CF2DE28-8533-4254-ABE6-EC09D6729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1" name="Freeform 1020">
                <a:extLst>
                  <a:ext uri="{FF2B5EF4-FFF2-40B4-BE49-F238E27FC236}">
                    <a16:creationId xmlns:a16="http://schemas.microsoft.com/office/drawing/2014/main" id="{00B05844-B471-4056-AAE8-DA155F4306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2" name="Freeform 1021">
                <a:extLst>
                  <a:ext uri="{FF2B5EF4-FFF2-40B4-BE49-F238E27FC236}">
                    <a16:creationId xmlns:a16="http://schemas.microsoft.com/office/drawing/2014/main" id="{029D19D2-0F94-45D9-A7D3-B3642F34F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923" name="Freeform 1022">
              <a:extLst>
                <a:ext uri="{FF2B5EF4-FFF2-40B4-BE49-F238E27FC236}">
                  <a16:creationId xmlns:a16="http://schemas.microsoft.com/office/drawing/2014/main" id="{E0CAC5A7-E948-458F-8FFC-5BD64B3E6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4" name="Freeform 1023">
              <a:extLst>
                <a:ext uri="{FF2B5EF4-FFF2-40B4-BE49-F238E27FC236}">
                  <a16:creationId xmlns:a16="http://schemas.microsoft.com/office/drawing/2014/main" id="{5A0D55AF-EF23-4C20-906A-A2295F2F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5" name="Freeform 1024">
              <a:extLst>
                <a:ext uri="{FF2B5EF4-FFF2-40B4-BE49-F238E27FC236}">
                  <a16:creationId xmlns:a16="http://schemas.microsoft.com/office/drawing/2014/main" id="{CD19CA25-0E49-4730-9746-FEA59AF4A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6" name="Freeform 1025">
              <a:extLst>
                <a:ext uri="{FF2B5EF4-FFF2-40B4-BE49-F238E27FC236}">
                  <a16:creationId xmlns:a16="http://schemas.microsoft.com/office/drawing/2014/main" id="{7551E427-64EA-4349-BF96-72725479C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7" name="Freeform 1026">
              <a:extLst>
                <a:ext uri="{FF2B5EF4-FFF2-40B4-BE49-F238E27FC236}">
                  <a16:creationId xmlns:a16="http://schemas.microsoft.com/office/drawing/2014/main" id="{CAC80664-C5E3-4BDD-A833-0F2B21AEB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8" name="Freeform 1027">
              <a:extLst>
                <a:ext uri="{FF2B5EF4-FFF2-40B4-BE49-F238E27FC236}">
                  <a16:creationId xmlns:a16="http://schemas.microsoft.com/office/drawing/2014/main" id="{A1019A1B-DE2B-4DF8-9418-81FBAD66959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5929" name="Picture 1030" descr="laptop_keyboard">
              <a:extLst>
                <a:ext uri="{FF2B5EF4-FFF2-40B4-BE49-F238E27FC236}">
                  <a16:creationId xmlns:a16="http://schemas.microsoft.com/office/drawing/2014/main" id="{2D7BBA7C-19DA-45A3-AA9D-C000B32F4C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30" name="Freeform 1031">
              <a:extLst>
                <a:ext uri="{FF2B5EF4-FFF2-40B4-BE49-F238E27FC236}">
                  <a16:creationId xmlns:a16="http://schemas.microsoft.com/office/drawing/2014/main" id="{F98A9E93-D126-401D-8798-2E32B6558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5931" name="Picture 1032" descr="screen">
              <a:extLst>
                <a:ext uri="{FF2B5EF4-FFF2-40B4-BE49-F238E27FC236}">
                  <a16:creationId xmlns:a16="http://schemas.microsoft.com/office/drawing/2014/main" id="{33D41714-1F44-401D-9E03-09F70E34ED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32" name="Freeform 1033">
              <a:extLst>
                <a:ext uri="{FF2B5EF4-FFF2-40B4-BE49-F238E27FC236}">
                  <a16:creationId xmlns:a16="http://schemas.microsoft.com/office/drawing/2014/main" id="{BD529CAB-C7C5-4BE5-90FA-A7467E7B0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33" name="Freeform 1034">
              <a:extLst>
                <a:ext uri="{FF2B5EF4-FFF2-40B4-BE49-F238E27FC236}">
                  <a16:creationId xmlns:a16="http://schemas.microsoft.com/office/drawing/2014/main" id="{7864B1E4-07E1-4C6F-BF9D-0EF3AAC1F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34" name="Freeform 1035">
              <a:extLst>
                <a:ext uri="{FF2B5EF4-FFF2-40B4-BE49-F238E27FC236}">
                  <a16:creationId xmlns:a16="http://schemas.microsoft.com/office/drawing/2014/main" id="{0C65AE27-B6DD-431B-946A-D3665367B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35" name="Freeform 1036">
              <a:extLst>
                <a:ext uri="{FF2B5EF4-FFF2-40B4-BE49-F238E27FC236}">
                  <a16:creationId xmlns:a16="http://schemas.microsoft.com/office/drawing/2014/main" id="{DDC20D08-A431-4409-AD83-2E9F3230B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36" name="Freeform 1037">
              <a:extLst>
                <a:ext uri="{FF2B5EF4-FFF2-40B4-BE49-F238E27FC236}">
                  <a16:creationId xmlns:a16="http://schemas.microsoft.com/office/drawing/2014/main" id="{275AE8A4-BC49-489D-9802-37265E047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37" name="Freeform 1038">
              <a:extLst>
                <a:ext uri="{FF2B5EF4-FFF2-40B4-BE49-F238E27FC236}">
                  <a16:creationId xmlns:a16="http://schemas.microsoft.com/office/drawing/2014/main" id="{386D1A8D-FBFB-49E3-9FF2-BC7039B74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938" name="Group 1039">
              <a:extLst>
                <a:ext uri="{FF2B5EF4-FFF2-40B4-BE49-F238E27FC236}">
                  <a16:creationId xmlns:a16="http://schemas.microsoft.com/office/drawing/2014/main" id="{65596061-1631-4F16-9D2C-087558E261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36301" name="Freeform 1040">
                <a:extLst>
                  <a:ext uri="{FF2B5EF4-FFF2-40B4-BE49-F238E27FC236}">
                    <a16:creationId xmlns:a16="http://schemas.microsoft.com/office/drawing/2014/main" id="{926529E5-4CF9-4B89-9A4E-2B8DD7C17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2" name="Freeform 1041">
                <a:extLst>
                  <a:ext uri="{FF2B5EF4-FFF2-40B4-BE49-F238E27FC236}">
                    <a16:creationId xmlns:a16="http://schemas.microsoft.com/office/drawing/2014/main" id="{458E8AAD-48C2-4549-89E3-5C0BBE038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3" name="Freeform 1042">
                <a:extLst>
                  <a:ext uri="{FF2B5EF4-FFF2-40B4-BE49-F238E27FC236}">
                    <a16:creationId xmlns:a16="http://schemas.microsoft.com/office/drawing/2014/main" id="{65A5B4B8-6BB6-4747-B346-8DF86DD5A6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4" name="Freeform 1043">
                <a:extLst>
                  <a:ext uri="{FF2B5EF4-FFF2-40B4-BE49-F238E27FC236}">
                    <a16:creationId xmlns:a16="http://schemas.microsoft.com/office/drawing/2014/main" id="{CD0616B4-3AF1-4407-8EDE-C4DE242DB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5" name="Freeform 1044">
                <a:extLst>
                  <a:ext uri="{FF2B5EF4-FFF2-40B4-BE49-F238E27FC236}">
                    <a16:creationId xmlns:a16="http://schemas.microsoft.com/office/drawing/2014/main" id="{78037759-171D-4C20-B429-442717358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6" name="Freeform 1045">
                <a:extLst>
                  <a:ext uri="{FF2B5EF4-FFF2-40B4-BE49-F238E27FC236}">
                    <a16:creationId xmlns:a16="http://schemas.microsoft.com/office/drawing/2014/main" id="{24FF7EB2-B9CF-47AC-88A2-5F1549180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939" name="Freeform 1046">
              <a:extLst>
                <a:ext uri="{FF2B5EF4-FFF2-40B4-BE49-F238E27FC236}">
                  <a16:creationId xmlns:a16="http://schemas.microsoft.com/office/drawing/2014/main" id="{C8B67702-0774-4A1D-A1A7-150721861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40" name="Freeform 1047">
              <a:extLst>
                <a:ext uri="{FF2B5EF4-FFF2-40B4-BE49-F238E27FC236}">
                  <a16:creationId xmlns:a16="http://schemas.microsoft.com/office/drawing/2014/main" id="{F2333C67-BC06-4A16-951B-E1634FA33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41" name="Freeform 1048">
              <a:extLst>
                <a:ext uri="{FF2B5EF4-FFF2-40B4-BE49-F238E27FC236}">
                  <a16:creationId xmlns:a16="http://schemas.microsoft.com/office/drawing/2014/main" id="{D068BD26-1C0A-43E2-8C89-CE9619BA0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42" name="Freeform 1049">
              <a:extLst>
                <a:ext uri="{FF2B5EF4-FFF2-40B4-BE49-F238E27FC236}">
                  <a16:creationId xmlns:a16="http://schemas.microsoft.com/office/drawing/2014/main" id="{37D7957C-3D67-4D67-9A90-522631C7E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43" name="Freeform 1050">
              <a:extLst>
                <a:ext uri="{FF2B5EF4-FFF2-40B4-BE49-F238E27FC236}">
                  <a16:creationId xmlns:a16="http://schemas.microsoft.com/office/drawing/2014/main" id="{02EF03F1-38BC-42ED-95DD-0E1D90850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44" name="Freeform 1051">
              <a:extLst>
                <a:ext uri="{FF2B5EF4-FFF2-40B4-BE49-F238E27FC236}">
                  <a16:creationId xmlns:a16="http://schemas.microsoft.com/office/drawing/2014/main" id="{EA66B882-F0BE-4551-B02D-DEE2553D1C0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945" name="Group 2">
              <a:extLst>
                <a:ext uri="{FF2B5EF4-FFF2-40B4-BE49-F238E27FC236}">
                  <a16:creationId xmlns:a16="http://schemas.microsoft.com/office/drawing/2014/main" id="{8B13C4B4-1F84-43F1-8019-F293D22BA5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36279" name="Picture 1054" descr="laptop_keyboard">
                <a:extLst>
                  <a:ext uri="{FF2B5EF4-FFF2-40B4-BE49-F238E27FC236}">
                    <a16:creationId xmlns:a16="http://schemas.microsoft.com/office/drawing/2014/main" id="{76D5532A-A680-404E-B396-E4B2BD01BA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280" name="Freeform 1055">
                <a:extLst>
                  <a:ext uri="{FF2B5EF4-FFF2-40B4-BE49-F238E27FC236}">
                    <a16:creationId xmlns:a16="http://schemas.microsoft.com/office/drawing/2014/main" id="{03E68A0D-BA0C-4AAD-B392-CC81FC120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6281" name="Picture 1056" descr="screen">
                <a:extLst>
                  <a:ext uri="{FF2B5EF4-FFF2-40B4-BE49-F238E27FC236}">
                    <a16:creationId xmlns:a16="http://schemas.microsoft.com/office/drawing/2014/main" id="{7C0EFEF3-7411-4B80-B328-2A88146D3A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282" name="Freeform 1057">
                <a:extLst>
                  <a:ext uri="{FF2B5EF4-FFF2-40B4-BE49-F238E27FC236}">
                    <a16:creationId xmlns:a16="http://schemas.microsoft.com/office/drawing/2014/main" id="{374D2ADA-38A7-4FCA-976F-D1FA20B1A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83" name="Freeform 1058">
                <a:extLst>
                  <a:ext uri="{FF2B5EF4-FFF2-40B4-BE49-F238E27FC236}">
                    <a16:creationId xmlns:a16="http://schemas.microsoft.com/office/drawing/2014/main" id="{C954E102-B748-4FBD-8C18-57E91EFF2F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84" name="Freeform 1059">
                <a:extLst>
                  <a:ext uri="{FF2B5EF4-FFF2-40B4-BE49-F238E27FC236}">
                    <a16:creationId xmlns:a16="http://schemas.microsoft.com/office/drawing/2014/main" id="{D6CAF3C9-0C47-4E25-AA03-828351846B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85" name="Freeform 1060">
                <a:extLst>
                  <a:ext uri="{FF2B5EF4-FFF2-40B4-BE49-F238E27FC236}">
                    <a16:creationId xmlns:a16="http://schemas.microsoft.com/office/drawing/2014/main" id="{3508E6C7-994B-46F4-8DB6-8C150CC31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86" name="Freeform 1061">
                <a:extLst>
                  <a:ext uri="{FF2B5EF4-FFF2-40B4-BE49-F238E27FC236}">
                    <a16:creationId xmlns:a16="http://schemas.microsoft.com/office/drawing/2014/main" id="{741FBA46-BF40-4A69-A682-B28D06E125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87" name="Freeform 1062">
                <a:extLst>
                  <a:ext uri="{FF2B5EF4-FFF2-40B4-BE49-F238E27FC236}">
                    <a16:creationId xmlns:a16="http://schemas.microsoft.com/office/drawing/2014/main" id="{0F1CE24B-6FA9-4FEC-9BA4-71FAF09842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6288" name="Group 1063">
                <a:extLst>
                  <a:ext uri="{FF2B5EF4-FFF2-40B4-BE49-F238E27FC236}">
                    <a16:creationId xmlns:a16="http://schemas.microsoft.com/office/drawing/2014/main" id="{CEC42814-F989-4DE1-81D2-0352E4F9E6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36295" name="Freeform 1064">
                  <a:extLst>
                    <a:ext uri="{FF2B5EF4-FFF2-40B4-BE49-F238E27FC236}">
                      <a16:creationId xmlns:a16="http://schemas.microsoft.com/office/drawing/2014/main" id="{BC2F4F58-B12D-48F9-932B-B75C7D9501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96" name="Freeform 1065">
                  <a:extLst>
                    <a:ext uri="{FF2B5EF4-FFF2-40B4-BE49-F238E27FC236}">
                      <a16:creationId xmlns:a16="http://schemas.microsoft.com/office/drawing/2014/main" id="{6B066ED7-BCCD-4F92-938A-5B4DFF9477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97" name="Freeform 1066">
                  <a:extLst>
                    <a:ext uri="{FF2B5EF4-FFF2-40B4-BE49-F238E27FC236}">
                      <a16:creationId xmlns:a16="http://schemas.microsoft.com/office/drawing/2014/main" id="{4579CC09-8521-45D2-9C2A-F79867FA73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98" name="Freeform 1067">
                  <a:extLst>
                    <a:ext uri="{FF2B5EF4-FFF2-40B4-BE49-F238E27FC236}">
                      <a16:creationId xmlns:a16="http://schemas.microsoft.com/office/drawing/2014/main" id="{5F343ABC-D7D2-430F-B858-77510AA525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99" name="Freeform 1068">
                  <a:extLst>
                    <a:ext uri="{FF2B5EF4-FFF2-40B4-BE49-F238E27FC236}">
                      <a16:creationId xmlns:a16="http://schemas.microsoft.com/office/drawing/2014/main" id="{C5D3A6C1-8A3E-4956-AAC3-F2BB99BF54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300" name="Freeform 1069">
                  <a:extLst>
                    <a:ext uri="{FF2B5EF4-FFF2-40B4-BE49-F238E27FC236}">
                      <a16:creationId xmlns:a16="http://schemas.microsoft.com/office/drawing/2014/main" id="{FD12BF92-5570-4812-85A1-99C39151E4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289" name="Freeform 1070">
                <a:extLst>
                  <a:ext uri="{FF2B5EF4-FFF2-40B4-BE49-F238E27FC236}">
                    <a16:creationId xmlns:a16="http://schemas.microsoft.com/office/drawing/2014/main" id="{BB15C3C4-DB2D-4618-84FE-CD962BD9F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90" name="Freeform 1071">
                <a:extLst>
                  <a:ext uri="{FF2B5EF4-FFF2-40B4-BE49-F238E27FC236}">
                    <a16:creationId xmlns:a16="http://schemas.microsoft.com/office/drawing/2014/main" id="{50174352-060F-4C6D-8675-97BF0BB12A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91" name="Freeform 1072">
                <a:extLst>
                  <a:ext uri="{FF2B5EF4-FFF2-40B4-BE49-F238E27FC236}">
                    <a16:creationId xmlns:a16="http://schemas.microsoft.com/office/drawing/2014/main" id="{6758FCBF-391F-486E-B138-F9B74B5974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92" name="Freeform 1073">
                <a:extLst>
                  <a:ext uri="{FF2B5EF4-FFF2-40B4-BE49-F238E27FC236}">
                    <a16:creationId xmlns:a16="http://schemas.microsoft.com/office/drawing/2014/main" id="{439F6196-7A82-49C8-A46E-0B5D40DC0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93" name="Freeform 1074">
                <a:extLst>
                  <a:ext uri="{FF2B5EF4-FFF2-40B4-BE49-F238E27FC236}">
                    <a16:creationId xmlns:a16="http://schemas.microsoft.com/office/drawing/2014/main" id="{552E0AD2-C663-482E-BB66-68F2D81B5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94" name="Freeform 1075">
                <a:extLst>
                  <a:ext uri="{FF2B5EF4-FFF2-40B4-BE49-F238E27FC236}">
                    <a16:creationId xmlns:a16="http://schemas.microsoft.com/office/drawing/2014/main" id="{740B1BAA-FCD6-4AFC-85F3-49C12DE2AE7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5946" name="Picture 1077" descr="desktop_computer_stylized_medium">
              <a:extLst>
                <a:ext uri="{FF2B5EF4-FFF2-40B4-BE49-F238E27FC236}">
                  <a16:creationId xmlns:a16="http://schemas.microsoft.com/office/drawing/2014/main" id="{50A6603E-49E1-42C6-8573-4D2CF2A469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47" name="Freeform 1078">
              <a:extLst>
                <a:ext uri="{FF2B5EF4-FFF2-40B4-BE49-F238E27FC236}">
                  <a16:creationId xmlns:a16="http://schemas.microsoft.com/office/drawing/2014/main" id="{1AFAF9AB-C8B4-4F60-9AEA-D60F067BDC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35948" name="Picture 1081" descr="laptop_keyboard">
              <a:extLst>
                <a:ext uri="{FF2B5EF4-FFF2-40B4-BE49-F238E27FC236}">
                  <a16:creationId xmlns:a16="http://schemas.microsoft.com/office/drawing/2014/main" id="{33BB7E3E-DF67-45A0-9065-B55524F5E6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49" name="Freeform 1082">
              <a:extLst>
                <a:ext uri="{FF2B5EF4-FFF2-40B4-BE49-F238E27FC236}">
                  <a16:creationId xmlns:a16="http://schemas.microsoft.com/office/drawing/2014/main" id="{417E9DF1-6110-4F13-B805-4EBA499C2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5950" name="Picture 1083" descr="screen">
              <a:extLst>
                <a:ext uri="{FF2B5EF4-FFF2-40B4-BE49-F238E27FC236}">
                  <a16:creationId xmlns:a16="http://schemas.microsoft.com/office/drawing/2014/main" id="{62C51A7A-CC73-4796-85D5-548BD53B74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51" name="Freeform 1084">
              <a:extLst>
                <a:ext uri="{FF2B5EF4-FFF2-40B4-BE49-F238E27FC236}">
                  <a16:creationId xmlns:a16="http://schemas.microsoft.com/office/drawing/2014/main" id="{4E70C46F-031F-41CF-8075-B196FA75B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2" name="Freeform 1085">
              <a:extLst>
                <a:ext uri="{FF2B5EF4-FFF2-40B4-BE49-F238E27FC236}">
                  <a16:creationId xmlns:a16="http://schemas.microsoft.com/office/drawing/2014/main" id="{E7A9098A-3321-4F90-BE30-30C8E44DA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3" name="Freeform 1086">
              <a:extLst>
                <a:ext uri="{FF2B5EF4-FFF2-40B4-BE49-F238E27FC236}">
                  <a16:creationId xmlns:a16="http://schemas.microsoft.com/office/drawing/2014/main" id="{236D2E47-C05E-41EB-9DEE-2B7E4E326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4" name="Freeform 1087">
              <a:extLst>
                <a:ext uri="{FF2B5EF4-FFF2-40B4-BE49-F238E27FC236}">
                  <a16:creationId xmlns:a16="http://schemas.microsoft.com/office/drawing/2014/main" id="{D3F771AB-9293-47DE-BF45-D15EEA0B3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5" name="Freeform 1088">
              <a:extLst>
                <a:ext uri="{FF2B5EF4-FFF2-40B4-BE49-F238E27FC236}">
                  <a16:creationId xmlns:a16="http://schemas.microsoft.com/office/drawing/2014/main" id="{F27A67B4-0493-45AF-A684-60D5F3F54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6" name="Freeform 1089">
              <a:extLst>
                <a:ext uri="{FF2B5EF4-FFF2-40B4-BE49-F238E27FC236}">
                  <a16:creationId xmlns:a16="http://schemas.microsoft.com/office/drawing/2014/main" id="{27C3325A-F20E-4039-B7B8-B724D7837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957" name="Group 1090">
              <a:extLst>
                <a:ext uri="{FF2B5EF4-FFF2-40B4-BE49-F238E27FC236}">
                  <a16:creationId xmlns:a16="http://schemas.microsoft.com/office/drawing/2014/main" id="{7F4DE381-224B-4642-ABBD-F6BF127E41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36273" name="Freeform 1091">
                <a:extLst>
                  <a:ext uri="{FF2B5EF4-FFF2-40B4-BE49-F238E27FC236}">
                    <a16:creationId xmlns:a16="http://schemas.microsoft.com/office/drawing/2014/main" id="{88469AB8-353C-43C5-9A71-D4E0913E3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4" name="Freeform 1092">
                <a:extLst>
                  <a:ext uri="{FF2B5EF4-FFF2-40B4-BE49-F238E27FC236}">
                    <a16:creationId xmlns:a16="http://schemas.microsoft.com/office/drawing/2014/main" id="{A993469C-91DE-4598-8475-E5A2C5E5B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5" name="Freeform 1093">
                <a:extLst>
                  <a:ext uri="{FF2B5EF4-FFF2-40B4-BE49-F238E27FC236}">
                    <a16:creationId xmlns:a16="http://schemas.microsoft.com/office/drawing/2014/main" id="{F1B103B2-3D93-4DA8-809A-577E2D4EC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6" name="Freeform 1094">
                <a:extLst>
                  <a:ext uri="{FF2B5EF4-FFF2-40B4-BE49-F238E27FC236}">
                    <a16:creationId xmlns:a16="http://schemas.microsoft.com/office/drawing/2014/main" id="{31599D41-DB35-4FD9-8C76-1CC3F4D7C4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7" name="Freeform 1095">
                <a:extLst>
                  <a:ext uri="{FF2B5EF4-FFF2-40B4-BE49-F238E27FC236}">
                    <a16:creationId xmlns:a16="http://schemas.microsoft.com/office/drawing/2014/main" id="{DA9BB52D-9059-4A81-876E-C5ADCA71E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8" name="Freeform 1096">
                <a:extLst>
                  <a:ext uri="{FF2B5EF4-FFF2-40B4-BE49-F238E27FC236}">
                    <a16:creationId xmlns:a16="http://schemas.microsoft.com/office/drawing/2014/main" id="{42F584FC-AF6E-4FCA-A74E-5E780D219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958" name="Freeform 1097">
              <a:extLst>
                <a:ext uri="{FF2B5EF4-FFF2-40B4-BE49-F238E27FC236}">
                  <a16:creationId xmlns:a16="http://schemas.microsoft.com/office/drawing/2014/main" id="{37EFBD27-4756-4A4B-A347-4FF893760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9" name="Freeform 1098">
              <a:extLst>
                <a:ext uri="{FF2B5EF4-FFF2-40B4-BE49-F238E27FC236}">
                  <a16:creationId xmlns:a16="http://schemas.microsoft.com/office/drawing/2014/main" id="{11199461-DDE7-42EE-9F97-5C5DDEA6E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60" name="Freeform 1099">
              <a:extLst>
                <a:ext uri="{FF2B5EF4-FFF2-40B4-BE49-F238E27FC236}">
                  <a16:creationId xmlns:a16="http://schemas.microsoft.com/office/drawing/2014/main" id="{25ACBA48-CF4C-40A7-B6D3-B77AB8165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61" name="Freeform 1100">
              <a:extLst>
                <a:ext uri="{FF2B5EF4-FFF2-40B4-BE49-F238E27FC236}">
                  <a16:creationId xmlns:a16="http://schemas.microsoft.com/office/drawing/2014/main" id="{C5D8FF9B-6294-4A20-B353-077181625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62" name="Freeform 1101">
              <a:extLst>
                <a:ext uri="{FF2B5EF4-FFF2-40B4-BE49-F238E27FC236}">
                  <a16:creationId xmlns:a16="http://schemas.microsoft.com/office/drawing/2014/main" id="{97E27C23-3C3F-42B7-B62A-5BE72897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63" name="Freeform 1102">
              <a:extLst>
                <a:ext uri="{FF2B5EF4-FFF2-40B4-BE49-F238E27FC236}">
                  <a16:creationId xmlns:a16="http://schemas.microsoft.com/office/drawing/2014/main" id="{8038BE58-A62F-49E1-9796-8E07115B365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964" name="Group 1103">
              <a:extLst>
                <a:ext uri="{FF2B5EF4-FFF2-40B4-BE49-F238E27FC236}">
                  <a16:creationId xmlns:a16="http://schemas.microsoft.com/office/drawing/2014/main" id="{F60087FA-FF87-4A18-BC0B-641400C2E6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36265" name="Oval 407">
                <a:extLst>
                  <a:ext uri="{FF2B5EF4-FFF2-40B4-BE49-F238E27FC236}">
                    <a16:creationId xmlns:a16="http://schemas.microsoft.com/office/drawing/2014/main" id="{08255EFE-99E7-454B-B6B4-BC202727D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266" name="Rectangle 410">
                <a:extLst>
                  <a:ext uri="{FF2B5EF4-FFF2-40B4-BE49-F238E27FC236}">
                    <a16:creationId xmlns:a16="http://schemas.microsoft.com/office/drawing/2014/main" id="{6A39AF80-7B69-4605-96A0-D441BDA06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267" name="Oval 411">
                <a:extLst>
                  <a:ext uri="{FF2B5EF4-FFF2-40B4-BE49-F238E27FC236}">
                    <a16:creationId xmlns:a16="http://schemas.microsoft.com/office/drawing/2014/main" id="{0D2BB2AB-3A74-4349-904C-BE0A3A8545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268" name="Group 1107">
                <a:extLst>
                  <a:ext uri="{FF2B5EF4-FFF2-40B4-BE49-F238E27FC236}">
                    <a16:creationId xmlns:a16="http://schemas.microsoft.com/office/drawing/2014/main" id="{F2E8D7E8-18B6-4423-80D9-26B071FF39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271" name="Freeform 1108">
                  <a:extLst>
                    <a:ext uri="{FF2B5EF4-FFF2-40B4-BE49-F238E27FC236}">
                      <a16:creationId xmlns:a16="http://schemas.microsoft.com/office/drawing/2014/main" id="{0D7841E2-811D-4368-A746-2C0E5B5D00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72" name="Freeform 1109">
                  <a:extLst>
                    <a:ext uri="{FF2B5EF4-FFF2-40B4-BE49-F238E27FC236}">
                      <a16:creationId xmlns:a16="http://schemas.microsoft.com/office/drawing/2014/main" id="{FCD08917-4474-4E4D-972E-0E798F5A1C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269" name="Line 1110">
                <a:extLst>
                  <a:ext uri="{FF2B5EF4-FFF2-40B4-BE49-F238E27FC236}">
                    <a16:creationId xmlns:a16="http://schemas.microsoft.com/office/drawing/2014/main" id="{F0945040-857B-4D0A-AC6C-9B52741AB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0" name="Line 1111">
                <a:extLst>
                  <a:ext uri="{FF2B5EF4-FFF2-40B4-BE49-F238E27FC236}">
                    <a16:creationId xmlns:a16="http://schemas.microsoft.com/office/drawing/2014/main" id="{A2F0AFE3-110D-42FB-96EE-EB0C1FF4BA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65" name="Group 1112">
              <a:extLst>
                <a:ext uri="{FF2B5EF4-FFF2-40B4-BE49-F238E27FC236}">
                  <a16:creationId xmlns:a16="http://schemas.microsoft.com/office/drawing/2014/main" id="{EC555215-6520-4E91-97F8-B554B28DFE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36257" name="Oval 407">
                <a:extLst>
                  <a:ext uri="{FF2B5EF4-FFF2-40B4-BE49-F238E27FC236}">
                    <a16:creationId xmlns:a16="http://schemas.microsoft.com/office/drawing/2014/main" id="{AC3E2E27-A874-4087-BF35-06F29F0EE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258" name="Rectangle 410">
                <a:extLst>
                  <a:ext uri="{FF2B5EF4-FFF2-40B4-BE49-F238E27FC236}">
                    <a16:creationId xmlns:a16="http://schemas.microsoft.com/office/drawing/2014/main" id="{6370D917-C4F0-439E-AE55-89CCA37BA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259" name="Oval 411">
                <a:extLst>
                  <a:ext uri="{FF2B5EF4-FFF2-40B4-BE49-F238E27FC236}">
                    <a16:creationId xmlns:a16="http://schemas.microsoft.com/office/drawing/2014/main" id="{C0391A84-A375-4E50-8FAE-ED5BF5999E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260" name="Group 1116">
                <a:extLst>
                  <a:ext uri="{FF2B5EF4-FFF2-40B4-BE49-F238E27FC236}">
                    <a16:creationId xmlns:a16="http://schemas.microsoft.com/office/drawing/2014/main" id="{896115A1-46B6-48B7-9755-19D34071F1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263" name="Freeform 1117">
                  <a:extLst>
                    <a:ext uri="{FF2B5EF4-FFF2-40B4-BE49-F238E27FC236}">
                      <a16:creationId xmlns:a16="http://schemas.microsoft.com/office/drawing/2014/main" id="{3800277A-293C-435B-ADE8-1398FD690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64" name="Freeform 1118">
                  <a:extLst>
                    <a:ext uri="{FF2B5EF4-FFF2-40B4-BE49-F238E27FC236}">
                      <a16:creationId xmlns:a16="http://schemas.microsoft.com/office/drawing/2014/main" id="{B8C998CD-BF77-4699-8E81-A48D652D2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261" name="Line 1119">
                <a:extLst>
                  <a:ext uri="{FF2B5EF4-FFF2-40B4-BE49-F238E27FC236}">
                    <a16:creationId xmlns:a16="http://schemas.microsoft.com/office/drawing/2014/main" id="{9294D088-07F3-499C-8448-A6001AF39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62" name="Line 1120">
                <a:extLst>
                  <a:ext uri="{FF2B5EF4-FFF2-40B4-BE49-F238E27FC236}">
                    <a16:creationId xmlns:a16="http://schemas.microsoft.com/office/drawing/2014/main" id="{5E96AF63-707B-4A0E-AB94-43A637D989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66" name="Group 1121">
              <a:extLst>
                <a:ext uri="{FF2B5EF4-FFF2-40B4-BE49-F238E27FC236}">
                  <a16:creationId xmlns:a16="http://schemas.microsoft.com/office/drawing/2014/main" id="{CAD0FE25-D575-4D3D-BA05-FFFB1A4EB5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36249" name="Oval 407">
                <a:extLst>
                  <a:ext uri="{FF2B5EF4-FFF2-40B4-BE49-F238E27FC236}">
                    <a16:creationId xmlns:a16="http://schemas.microsoft.com/office/drawing/2014/main" id="{9C89A69B-75AE-40FC-B3AB-417887DF7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250" name="Rectangle 410">
                <a:extLst>
                  <a:ext uri="{FF2B5EF4-FFF2-40B4-BE49-F238E27FC236}">
                    <a16:creationId xmlns:a16="http://schemas.microsoft.com/office/drawing/2014/main" id="{C8F6281C-C859-422A-B3D5-0C5FCCBDF1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251" name="Oval 411">
                <a:extLst>
                  <a:ext uri="{FF2B5EF4-FFF2-40B4-BE49-F238E27FC236}">
                    <a16:creationId xmlns:a16="http://schemas.microsoft.com/office/drawing/2014/main" id="{18750926-851D-4796-8926-CE82A39A6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252" name="Group 1125">
                <a:extLst>
                  <a:ext uri="{FF2B5EF4-FFF2-40B4-BE49-F238E27FC236}">
                    <a16:creationId xmlns:a16="http://schemas.microsoft.com/office/drawing/2014/main" id="{8192E9E2-90D5-4990-92E8-1AE6BFEF20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55" name="Freeform 1126">
                  <a:extLst>
                    <a:ext uri="{FF2B5EF4-FFF2-40B4-BE49-F238E27FC236}">
                      <a16:creationId xmlns:a16="http://schemas.microsoft.com/office/drawing/2014/main" id="{95AB541B-7D1D-43D0-A113-E22DC20561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56" name="Freeform 1127">
                  <a:extLst>
                    <a:ext uri="{FF2B5EF4-FFF2-40B4-BE49-F238E27FC236}">
                      <a16:creationId xmlns:a16="http://schemas.microsoft.com/office/drawing/2014/main" id="{66C02291-886D-4E88-B4EF-60D83D5622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253" name="Line 1128">
                <a:extLst>
                  <a:ext uri="{FF2B5EF4-FFF2-40B4-BE49-F238E27FC236}">
                    <a16:creationId xmlns:a16="http://schemas.microsoft.com/office/drawing/2014/main" id="{F76CC591-90F5-4E0F-8036-B85184DC5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54" name="Line 1129">
                <a:extLst>
                  <a:ext uri="{FF2B5EF4-FFF2-40B4-BE49-F238E27FC236}">
                    <a16:creationId xmlns:a16="http://schemas.microsoft.com/office/drawing/2014/main" id="{9D9A0735-0913-4CF2-B1E8-76621ED01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67" name="Group 1130">
              <a:extLst>
                <a:ext uri="{FF2B5EF4-FFF2-40B4-BE49-F238E27FC236}">
                  <a16:creationId xmlns:a16="http://schemas.microsoft.com/office/drawing/2014/main" id="{D766D7A8-D154-4145-BCD0-BDF758A599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36241" name="Oval 407">
                <a:extLst>
                  <a:ext uri="{FF2B5EF4-FFF2-40B4-BE49-F238E27FC236}">
                    <a16:creationId xmlns:a16="http://schemas.microsoft.com/office/drawing/2014/main" id="{E10AB154-28A1-43FC-9C41-764D33A59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242" name="Rectangle 410">
                <a:extLst>
                  <a:ext uri="{FF2B5EF4-FFF2-40B4-BE49-F238E27FC236}">
                    <a16:creationId xmlns:a16="http://schemas.microsoft.com/office/drawing/2014/main" id="{282E146E-E0A0-4357-93DF-754E76EC4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243" name="Oval 411">
                <a:extLst>
                  <a:ext uri="{FF2B5EF4-FFF2-40B4-BE49-F238E27FC236}">
                    <a16:creationId xmlns:a16="http://schemas.microsoft.com/office/drawing/2014/main" id="{5A0C00FD-1384-4BFE-BABE-04BC37D9E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244" name="Group 1134">
                <a:extLst>
                  <a:ext uri="{FF2B5EF4-FFF2-40B4-BE49-F238E27FC236}">
                    <a16:creationId xmlns:a16="http://schemas.microsoft.com/office/drawing/2014/main" id="{3C84A59D-A411-42BA-B3D7-BFECA823C0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47" name="Freeform 1135">
                  <a:extLst>
                    <a:ext uri="{FF2B5EF4-FFF2-40B4-BE49-F238E27FC236}">
                      <a16:creationId xmlns:a16="http://schemas.microsoft.com/office/drawing/2014/main" id="{B2553B1E-20AA-4C2B-8F94-2E44E110EF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48" name="Freeform 1136">
                  <a:extLst>
                    <a:ext uri="{FF2B5EF4-FFF2-40B4-BE49-F238E27FC236}">
                      <a16:creationId xmlns:a16="http://schemas.microsoft.com/office/drawing/2014/main" id="{CE546F4A-6C68-4E0B-A45A-7B87F76008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245" name="Line 1137">
                <a:extLst>
                  <a:ext uri="{FF2B5EF4-FFF2-40B4-BE49-F238E27FC236}">
                    <a16:creationId xmlns:a16="http://schemas.microsoft.com/office/drawing/2014/main" id="{F6367E16-8DAD-47AC-930D-EAE8F74A5B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46" name="Line 1138">
                <a:extLst>
                  <a:ext uri="{FF2B5EF4-FFF2-40B4-BE49-F238E27FC236}">
                    <a16:creationId xmlns:a16="http://schemas.microsoft.com/office/drawing/2014/main" id="{709C6C9B-06C1-4AB4-8558-4CDBAE0391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68" name="Group 1139">
              <a:extLst>
                <a:ext uri="{FF2B5EF4-FFF2-40B4-BE49-F238E27FC236}">
                  <a16:creationId xmlns:a16="http://schemas.microsoft.com/office/drawing/2014/main" id="{2779306A-2F4E-47D3-84BF-80E1165149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36233" name="Oval 407">
                <a:extLst>
                  <a:ext uri="{FF2B5EF4-FFF2-40B4-BE49-F238E27FC236}">
                    <a16:creationId xmlns:a16="http://schemas.microsoft.com/office/drawing/2014/main" id="{B1F1D405-0B6A-427C-8112-156146D82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234" name="Rectangle 410">
                <a:extLst>
                  <a:ext uri="{FF2B5EF4-FFF2-40B4-BE49-F238E27FC236}">
                    <a16:creationId xmlns:a16="http://schemas.microsoft.com/office/drawing/2014/main" id="{D0B62E46-20CB-4A21-AC55-312C19327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235" name="Oval 411">
                <a:extLst>
                  <a:ext uri="{FF2B5EF4-FFF2-40B4-BE49-F238E27FC236}">
                    <a16:creationId xmlns:a16="http://schemas.microsoft.com/office/drawing/2014/main" id="{49C2B4F4-F65F-4DBA-AFB3-4569740BEA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236" name="Group 1143">
                <a:extLst>
                  <a:ext uri="{FF2B5EF4-FFF2-40B4-BE49-F238E27FC236}">
                    <a16:creationId xmlns:a16="http://schemas.microsoft.com/office/drawing/2014/main" id="{5C7A2AFD-6144-41D1-9C53-7336A6FC48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39" name="Freeform 1144">
                  <a:extLst>
                    <a:ext uri="{FF2B5EF4-FFF2-40B4-BE49-F238E27FC236}">
                      <a16:creationId xmlns:a16="http://schemas.microsoft.com/office/drawing/2014/main" id="{E9797910-8F27-44B1-A7F9-8FF5A37C6B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40" name="Freeform 1145">
                  <a:extLst>
                    <a:ext uri="{FF2B5EF4-FFF2-40B4-BE49-F238E27FC236}">
                      <a16:creationId xmlns:a16="http://schemas.microsoft.com/office/drawing/2014/main" id="{EA06CF94-61DD-4A3B-A564-E71EAE8F4F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237" name="Line 1146">
                <a:extLst>
                  <a:ext uri="{FF2B5EF4-FFF2-40B4-BE49-F238E27FC236}">
                    <a16:creationId xmlns:a16="http://schemas.microsoft.com/office/drawing/2014/main" id="{0A87CDB2-DF40-4DEE-9767-AC79CFC01F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38" name="Line 1147">
                <a:extLst>
                  <a:ext uri="{FF2B5EF4-FFF2-40B4-BE49-F238E27FC236}">
                    <a16:creationId xmlns:a16="http://schemas.microsoft.com/office/drawing/2014/main" id="{E99B2A88-214D-4341-A93B-A92B12D9C7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69" name="Group 3">
              <a:extLst>
                <a:ext uri="{FF2B5EF4-FFF2-40B4-BE49-F238E27FC236}">
                  <a16:creationId xmlns:a16="http://schemas.microsoft.com/office/drawing/2014/main" id="{F5007508-F357-4DDF-B063-090E52C335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36231" name="Picture 555" descr="fridge2.png">
                <a:extLst>
                  <a:ext uri="{FF2B5EF4-FFF2-40B4-BE49-F238E27FC236}">
                    <a16:creationId xmlns:a16="http://schemas.microsoft.com/office/drawing/2014/main" id="{47CE430B-1C3E-459D-9009-F1B680557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232" name="Picture 1115" descr="antenna_stylized">
                <a:extLst>
                  <a:ext uri="{FF2B5EF4-FFF2-40B4-BE49-F238E27FC236}">
                    <a16:creationId xmlns:a16="http://schemas.microsoft.com/office/drawing/2014/main" id="{C12BCF80-8ADF-4948-9EE9-337B9DA624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5970" name="Picture 603" descr="car_icon_small">
              <a:extLst>
                <a:ext uri="{FF2B5EF4-FFF2-40B4-BE49-F238E27FC236}">
                  <a16:creationId xmlns:a16="http://schemas.microsoft.com/office/drawing/2014/main" id="{2C78D3A3-FBB5-4584-8319-046E2263F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1" name="Picture 814" descr="light2.png">
              <a:extLst>
                <a:ext uri="{FF2B5EF4-FFF2-40B4-BE49-F238E27FC236}">
                  <a16:creationId xmlns:a16="http://schemas.microsoft.com/office/drawing/2014/main" id="{06B2EC5A-778F-400A-8FCC-116136BA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2" name="Picture 1017" descr="antenna_stylized">
              <a:extLst>
                <a:ext uri="{FF2B5EF4-FFF2-40B4-BE49-F238E27FC236}">
                  <a16:creationId xmlns:a16="http://schemas.microsoft.com/office/drawing/2014/main" id="{A739946D-534C-4F07-81A8-E0E419465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3" name="Picture 1017" descr="antenna_stylized">
              <a:extLst>
                <a:ext uri="{FF2B5EF4-FFF2-40B4-BE49-F238E27FC236}">
                  <a16:creationId xmlns:a16="http://schemas.microsoft.com/office/drawing/2014/main" id="{1C5C1533-1837-4E67-B767-00C33787C9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974" name="Group 347">
              <a:extLst>
                <a:ext uri="{FF2B5EF4-FFF2-40B4-BE49-F238E27FC236}">
                  <a16:creationId xmlns:a16="http://schemas.microsoft.com/office/drawing/2014/main" id="{A706A7EC-633A-49CB-B644-1FCE113E7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87" name="Oval 1386">
                <a:extLst>
                  <a:ext uri="{FF2B5EF4-FFF2-40B4-BE49-F238E27FC236}">
                    <a16:creationId xmlns:a16="http://schemas.microsoft.com/office/drawing/2014/main" id="{DF9A1EDE-2141-4C2F-8AB3-0578873D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88" name="Rectangle 1387">
                <a:extLst>
                  <a:ext uri="{FF2B5EF4-FFF2-40B4-BE49-F238E27FC236}">
                    <a16:creationId xmlns:a16="http://schemas.microsoft.com/office/drawing/2014/main" id="{FD92C96C-CB5F-4063-8301-D7C7E010B47F}"/>
                  </a:ext>
                </a:extLst>
              </p:cNvPr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89" name="Oval 1388">
                <a:extLst>
                  <a:ext uri="{FF2B5EF4-FFF2-40B4-BE49-F238E27FC236}">
                    <a16:creationId xmlns:a16="http://schemas.microsoft.com/office/drawing/2014/main" id="{EBC9653D-84AE-4043-8E3C-EBFD022D0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90" name="Freeform 1389">
                <a:extLst>
                  <a:ext uri="{FF2B5EF4-FFF2-40B4-BE49-F238E27FC236}">
                    <a16:creationId xmlns:a16="http://schemas.microsoft.com/office/drawing/2014/main" id="{70159039-240F-459D-8B51-744CAEDDD3AD}"/>
                  </a:ext>
                </a:extLst>
              </p:cNvPr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91" name="Freeform 1390">
                <a:extLst>
                  <a:ext uri="{FF2B5EF4-FFF2-40B4-BE49-F238E27FC236}">
                    <a16:creationId xmlns:a16="http://schemas.microsoft.com/office/drawing/2014/main" id="{32EB231E-A6DB-4B74-8695-841E35FF5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92" name="Freeform 1391">
                <a:extLst>
                  <a:ext uri="{FF2B5EF4-FFF2-40B4-BE49-F238E27FC236}">
                    <a16:creationId xmlns:a16="http://schemas.microsoft.com/office/drawing/2014/main" id="{75A6E0E1-8763-4384-B058-96735AB21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93" name="Freeform 1392">
                <a:extLst>
                  <a:ext uri="{FF2B5EF4-FFF2-40B4-BE49-F238E27FC236}">
                    <a16:creationId xmlns:a16="http://schemas.microsoft.com/office/drawing/2014/main" id="{72EBEA35-0365-4CCF-B872-65DD3F4C6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94" name="Straight Connector 1393">
                <a:extLst>
                  <a:ext uri="{FF2B5EF4-FFF2-40B4-BE49-F238E27FC236}">
                    <a16:creationId xmlns:a16="http://schemas.microsoft.com/office/drawing/2014/main" id="{7438798C-D084-456F-944E-34D59C6BB126}"/>
                  </a:ext>
                </a:extLst>
              </p:cNvPr>
              <p:cNvCxnSpPr>
                <a:cxnSpLocks noChangeShapeType="1"/>
                <a:endCxn id="138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95" name="Straight Connector 1394">
                <a:extLst>
                  <a:ext uri="{FF2B5EF4-FFF2-40B4-BE49-F238E27FC236}">
                    <a16:creationId xmlns:a16="http://schemas.microsoft.com/office/drawing/2014/main" id="{CA9BDD79-9DD3-48D8-B18C-085FD1C65EB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5" name="Group 347">
              <a:extLst>
                <a:ext uri="{FF2B5EF4-FFF2-40B4-BE49-F238E27FC236}">
                  <a16:creationId xmlns:a16="http://schemas.microsoft.com/office/drawing/2014/main" id="{562BDAF7-C0AF-4D4D-A496-A287CA0E62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229" name="Oval 1228">
                <a:extLst>
                  <a:ext uri="{FF2B5EF4-FFF2-40B4-BE49-F238E27FC236}">
                    <a16:creationId xmlns:a16="http://schemas.microsoft.com/office/drawing/2014/main" id="{0D439B6E-568A-4FAF-887B-3EB0AFA95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79" name="Rectangle 1378">
                <a:extLst>
                  <a:ext uri="{FF2B5EF4-FFF2-40B4-BE49-F238E27FC236}">
                    <a16:creationId xmlns:a16="http://schemas.microsoft.com/office/drawing/2014/main" id="{6BC996B8-A8AA-4C9B-85A2-994A9664198F}"/>
                  </a:ext>
                </a:extLst>
              </p:cNvPr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80" name="Oval 1379">
                <a:extLst>
                  <a:ext uri="{FF2B5EF4-FFF2-40B4-BE49-F238E27FC236}">
                    <a16:creationId xmlns:a16="http://schemas.microsoft.com/office/drawing/2014/main" id="{61AD290B-D497-4CD2-AB39-5DFE59AA49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81" name="Freeform 1380">
                <a:extLst>
                  <a:ext uri="{FF2B5EF4-FFF2-40B4-BE49-F238E27FC236}">
                    <a16:creationId xmlns:a16="http://schemas.microsoft.com/office/drawing/2014/main" id="{0D71C2CE-1B93-40D2-9CDA-D86AFFBC5D70}"/>
                  </a:ext>
                </a:extLst>
              </p:cNvPr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82" name="Freeform 1381">
                <a:extLst>
                  <a:ext uri="{FF2B5EF4-FFF2-40B4-BE49-F238E27FC236}">
                    <a16:creationId xmlns:a16="http://schemas.microsoft.com/office/drawing/2014/main" id="{F1A2EE1C-8663-489E-8E8E-513A2D63EC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83" name="Freeform 1382">
                <a:extLst>
                  <a:ext uri="{FF2B5EF4-FFF2-40B4-BE49-F238E27FC236}">
                    <a16:creationId xmlns:a16="http://schemas.microsoft.com/office/drawing/2014/main" id="{97521667-DEB3-457E-95B2-D62E138CB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84" name="Freeform 1383">
                <a:extLst>
                  <a:ext uri="{FF2B5EF4-FFF2-40B4-BE49-F238E27FC236}">
                    <a16:creationId xmlns:a16="http://schemas.microsoft.com/office/drawing/2014/main" id="{2AB37D03-5499-450F-AD27-2D3EE0290C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85" name="Straight Connector 1384">
                <a:extLst>
                  <a:ext uri="{FF2B5EF4-FFF2-40B4-BE49-F238E27FC236}">
                    <a16:creationId xmlns:a16="http://schemas.microsoft.com/office/drawing/2014/main" id="{857867C0-4DE1-44D9-829D-26222D55F27C}"/>
                  </a:ext>
                </a:extLst>
              </p:cNvPr>
              <p:cNvCxnSpPr>
                <a:cxnSpLocks noChangeShapeType="1"/>
                <a:endCxn id="138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86" name="Straight Connector 1385">
                <a:extLst>
                  <a:ext uri="{FF2B5EF4-FFF2-40B4-BE49-F238E27FC236}">
                    <a16:creationId xmlns:a16="http://schemas.microsoft.com/office/drawing/2014/main" id="{EA18450D-94EA-4C2E-8639-1E1DE35447C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6" name="Group 347">
              <a:extLst>
                <a:ext uri="{FF2B5EF4-FFF2-40B4-BE49-F238E27FC236}">
                  <a16:creationId xmlns:a16="http://schemas.microsoft.com/office/drawing/2014/main" id="{D5C3A172-9CE6-4C6C-85E0-BC7D468D4D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194" name="Oval 1193">
                <a:extLst>
                  <a:ext uri="{FF2B5EF4-FFF2-40B4-BE49-F238E27FC236}">
                    <a16:creationId xmlns:a16="http://schemas.microsoft.com/office/drawing/2014/main" id="{822FBCAE-1CB3-48AE-8A11-AF8AFAF13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95" name="Rectangle 1194">
                <a:extLst>
                  <a:ext uri="{FF2B5EF4-FFF2-40B4-BE49-F238E27FC236}">
                    <a16:creationId xmlns:a16="http://schemas.microsoft.com/office/drawing/2014/main" id="{460EEFDD-7CDE-4CA3-BE4D-95E8B617695C}"/>
                  </a:ext>
                </a:extLst>
              </p:cNvPr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6" name="Oval 1195">
                <a:extLst>
                  <a:ext uri="{FF2B5EF4-FFF2-40B4-BE49-F238E27FC236}">
                    <a16:creationId xmlns:a16="http://schemas.microsoft.com/office/drawing/2014/main" id="{BF986AC9-BD57-4132-844B-BD822215E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97" name="Freeform 1196">
                <a:extLst>
                  <a:ext uri="{FF2B5EF4-FFF2-40B4-BE49-F238E27FC236}">
                    <a16:creationId xmlns:a16="http://schemas.microsoft.com/office/drawing/2014/main" id="{813AD1E9-31E4-4B5C-836D-767EFB80BE7C}"/>
                  </a:ext>
                </a:extLst>
              </p:cNvPr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24" name="Freeform 1223">
                <a:extLst>
                  <a:ext uri="{FF2B5EF4-FFF2-40B4-BE49-F238E27FC236}">
                    <a16:creationId xmlns:a16="http://schemas.microsoft.com/office/drawing/2014/main" id="{9818261C-4E3B-4A4B-B56E-109DE2E2A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25" name="Freeform 1224">
                <a:extLst>
                  <a:ext uri="{FF2B5EF4-FFF2-40B4-BE49-F238E27FC236}">
                    <a16:creationId xmlns:a16="http://schemas.microsoft.com/office/drawing/2014/main" id="{5CF4B80F-9D81-4E9D-B74D-A04E8C40E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26" name="Freeform 1225">
                <a:extLst>
                  <a:ext uri="{FF2B5EF4-FFF2-40B4-BE49-F238E27FC236}">
                    <a16:creationId xmlns:a16="http://schemas.microsoft.com/office/drawing/2014/main" id="{F5914810-7033-4484-A562-E41F7B37DD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27" name="Straight Connector 1226">
                <a:extLst>
                  <a:ext uri="{FF2B5EF4-FFF2-40B4-BE49-F238E27FC236}">
                    <a16:creationId xmlns:a16="http://schemas.microsoft.com/office/drawing/2014/main" id="{3E70DF60-73AA-405E-94FE-FFAA0448D3FC}"/>
                  </a:ext>
                </a:extLst>
              </p:cNvPr>
              <p:cNvCxnSpPr>
                <a:cxnSpLocks noChangeShapeType="1"/>
                <a:endCxn id="119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28" name="Straight Connector 1227">
                <a:extLst>
                  <a:ext uri="{FF2B5EF4-FFF2-40B4-BE49-F238E27FC236}">
                    <a16:creationId xmlns:a16="http://schemas.microsoft.com/office/drawing/2014/main" id="{0015F8EE-4FDF-467E-A829-75C1600CFFB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7" name="Group 347">
              <a:extLst>
                <a:ext uri="{FF2B5EF4-FFF2-40B4-BE49-F238E27FC236}">
                  <a16:creationId xmlns:a16="http://schemas.microsoft.com/office/drawing/2014/main" id="{CD211C03-A0D9-4AB9-8632-606A425E36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185" name="Oval 1184">
                <a:extLst>
                  <a:ext uri="{FF2B5EF4-FFF2-40B4-BE49-F238E27FC236}">
                    <a16:creationId xmlns:a16="http://schemas.microsoft.com/office/drawing/2014/main" id="{B560CE3B-A26A-414C-95A3-18AAD4F2D5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86" name="Rectangle 1185">
                <a:extLst>
                  <a:ext uri="{FF2B5EF4-FFF2-40B4-BE49-F238E27FC236}">
                    <a16:creationId xmlns:a16="http://schemas.microsoft.com/office/drawing/2014/main" id="{E966388F-6FDD-45DF-B347-BCABDD94CB90}"/>
                  </a:ext>
                </a:extLst>
              </p:cNvPr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7" name="Oval 1186">
                <a:extLst>
                  <a:ext uri="{FF2B5EF4-FFF2-40B4-BE49-F238E27FC236}">
                    <a16:creationId xmlns:a16="http://schemas.microsoft.com/office/drawing/2014/main" id="{5EB7BCFD-6142-4845-8453-808538A2D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88" name="Freeform 1187">
                <a:extLst>
                  <a:ext uri="{FF2B5EF4-FFF2-40B4-BE49-F238E27FC236}">
                    <a16:creationId xmlns:a16="http://schemas.microsoft.com/office/drawing/2014/main" id="{7EF8FC39-10D7-48C5-B6CC-3EFC34EDCF3A}"/>
                  </a:ext>
                </a:extLst>
              </p:cNvPr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9" name="Freeform 1188">
                <a:extLst>
                  <a:ext uri="{FF2B5EF4-FFF2-40B4-BE49-F238E27FC236}">
                    <a16:creationId xmlns:a16="http://schemas.microsoft.com/office/drawing/2014/main" id="{620EB5C1-53A0-4E10-9A5D-BB8462431A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0" name="Freeform 1189">
                <a:extLst>
                  <a:ext uri="{FF2B5EF4-FFF2-40B4-BE49-F238E27FC236}">
                    <a16:creationId xmlns:a16="http://schemas.microsoft.com/office/drawing/2014/main" id="{830825FC-EF08-4533-8829-B919B97C30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1" name="Freeform 1190">
                <a:extLst>
                  <a:ext uri="{FF2B5EF4-FFF2-40B4-BE49-F238E27FC236}">
                    <a16:creationId xmlns:a16="http://schemas.microsoft.com/office/drawing/2014/main" id="{AF506918-E643-4D25-9C38-C9D290230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92" name="Straight Connector 1191">
                <a:extLst>
                  <a:ext uri="{FF2B5EF4-FFF2-40B4-BE49-F238E27FC236}">
                    <a16:creationId xmlns:a16="http://schemas.microsoft.com/office/drawing/2014/main" id="{0518A20E-22D1-400A-BC1F-7E9AC81963E9}"/>
                  </a:ext>
                </a:extLst>
              </p:cNvPr>
              <p:cNvCxnSpPr>
                <a:cxnSpLocks noChangeShapeType="1"/>
                <a:endCxn id="118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3" name="Straight Connector 1192">
                <a:extLst>
                  <a:ext uri="{FF2B5EF4-FFF2-40B4-BE49-F238E27FC236}">
                    <a16:creationId xmlns:a16="http://schemas.microsoft.com/office/drawing/2014/main" id="{A2696536-D164-4E42-BC3D-979E54717A7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8" name="Group 347">
              <a:extLst>
                <a:ext uri="{FF2B5EF4-FFF2-40B4-BE49-F238E27FC236}">
                  <a16:creationId xmlns:a16="http://schemas.microsoft.com/office/drawing/2014/main" id="{F23A3646-6CD0-4CF9-BBC0-8FBFC61F13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122" name="Oval 1121">
                <a:extLst>
                  <a:ext uri="{FF2B5EF4-FFF2-40B4-BE49-F238E27FC236}">
                    <a16:creationId xmlns:a16="http://schemas.microsoft.com/office/drawing/2014/main" id="{07E3E7FE-5A16-4491-8763-BC69724FA4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23" name="Rectangle 1122">
                <a:extLst>
                  <a:ext uri="{FF2B5EF4-FFF2-40B4-BE49-F238E27FC236}">
                    <a16:creationId xmlns:a16="http://schemas.microsoft.com/office/drawing/2014/main" id="{E3CD75D5-BBF0-46BF-B97D-462A21A62620}"/>
                  </a:ext>
                </a:extLst>
              </p:cNvPr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24" name="Oval 1123">
                <a:extLst>
                  <a:ext uri="{FF2B5EF4-FFF2-40B4-BE49-F238E27FC236}">
                    <a16:creationId xmlns:a16="http://schemas.microsoft.com/office/drawing/2014/main" id="{D6A1C1D7-7AFC-42B8-AA9B-6FF17FB8D1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25" name="Freeform 1124">
                <a:extLst>
                  <a:ext uri="{FF2B5EF4-FFF2-40B4-BE49-F238E27FC236}">
                    <a16:creationId xmlns:a16="http://schemas.microsoft.com/office/drawing/2014/main" id="{B9ACD4B5-95EC-4A86-937F-E332174B50C7}"/>
                  </a:ext>
                </a:extLst>
              </p:cNvPr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0" name="Freeform 1179">
                <a:extLst>
                  <a:ext uri="{FF2B5EF4-FFF2-40B4-BE49-F238E27FC236}">
                    <a16:creationId xmlns:a16="http://schemas.microsoft.com/office/drawing/2014/main" id="{E925D713-08B9-474E-B17F-07610313E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1" name="Freeform 1180">
                <a:extLst>
                  <a:ext uri="{FF2B5EF4-FFF2-40B4-BE49-F238E27FC236}">
                    <a16:creationId xmlns:a16="http://schemas.microsoft.com/office/drawing/2014/main" id="{95EDE5F5-7676-46E7-B7E6-12CE4D60C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2" name="Freeform 1181">
                <a:extLst>
                  <a:ext uri="{FF2B5EF4-FFF2-40B4-BE49-F238E27FC236}">
                    <a16:creationId xmlns:a16="http://schemas.microsoft.com/office/drawing/2014/main" id="{44270EEF-7E57-403A-AAD6-1D8059159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83" name="Straight Connector 1182">
                <a:extLst>
                  <a:ext uri="{FF2B5EF4-FFF2-40B4-BE49-F238E27FC236}">
                    <a16:creationId xmlns:a16="http://schemas.microsoft.com/office/drawing/2014/main" id="{E5665DA6-2D01-4B46-81C9-AA6DC03A5E2E}"/>
                  </a:ext>
                </a:extLst>
              </p:cNvPr>
              <p:cNvCxnSpPr>
                <a:cxnSpLocks noChangeShapeType="1"/>
                <a:endCxn id="112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4" name="Straight Connector 1183">
                <a:extLst>
                  <a:ext uri="{FF2B5EF4-FFF2-40B4-BE49-F238E27FC236}">
                    <a16:creationId xmlns:a16="http://schemas.microsoft.com/office/drawing/2014/main" id="{0AD7A6DC-05DC-43FC-939C-FCD79990536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9" name="Group 752">
              <a:extLst>
                <a:ext uri="{FF2B5EF4-FFF2-40B4-BE49-F238E27FC236}">
                  <a16:creationId xmlns:a16="http://schemas.microsoft.com/office/drawing/2014/main" id="{A138807F-2C66-43A9-A1DE-AB4499956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057" name="Oval 1056">
                <a:extLst>
                  <a:ext uri="{FF2B5EF4-FFF2-40B4-BE49-F238E27FC236}">
                    <a16:creationId xmlns:a16="http://schemas.microsoft.com/office/drawing/2014/main" id="{BDA89A0F-46AB-4DA8-8D61-20663F2220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058" name="Rectangle 1057">
                <a:extLst>
                  <a:ext uri="{FF2B5EF4-FFF2-40B4-BE49-F238E27FC236}">
                    <a16:creationId xmlns:a16="http://schemas.microsoft.com/office/drawing/2014/main" id="{BF428E47-947B-4727-A1D8-34F5B7CFF1E1}"/>
                  </a:ext>
                </a:extLst>
              </p:cNvPr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9FD1DADA-9D85-4539-8F48-6F87870C62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066" name="Freeform 1065">
                <a:extLst>
                  <a:ext uri="{FF2B5EF4-FFF2-40B4-BE49-F238E27FC236}">
                    <a16:creationId xmlns:a16="http://schemas.microsoft.com/office/drawing/2014/main" id="{CB7EBB10-F402-49CC-AF10-24666B511B9E}"/>
                  </a:ext>
                </a:extLst>
              </p:cNvPr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17" name="Freeform 1116">
                <a:extLst>
                  <a:ext uri="{FF2B5EF4-FFF2-40B4-BE49-F238E27FC236}">
                    <a16:creationId xmlns:a16="http://schemas.microsoft.com/office/drawing/2014/main" id="{FA5DE04E-88B5-4754-B265-C3943A55D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18" name="Freeform 1117">
                <a:extLst>
                  <a:ext uri="{FF2B5EF4-FFF2-40B4-BE49-F238E27FC236}">
                    <a16:creationId xmlns:a16="http://schemas.microsoft.com/office/drawing/2014/main" id="{968BD316-C9B0-4399-8263-D397E5307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19" name="Freeform 1118">
                <a:extLst>
                  <a:ext uri="{FF2B5EF4-FFF2-40B4-BE49-F238E27FC236}">
                    <a16:creationId xmlns:a16="http://schemas.microsoft.com/office/drawing/2014/main" id="{FFCDCE7D-DC75-4A63-8115-3FA2765A46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20" name="Straight Connector 1119">
                <a:extLst>
                  <a:ext uri="{FF2B5EF4-FFF2-40B4-BE49-F238E27FC236}">
                    <a16:creationId xmlns:a16="http://schemas.microsoft.com/office/drawing/2014/main" id="{236AE813-A303-4CF8-8C1E-9583663E572D}"/>
                  </a:ext>
                </a:extLst>
              </p:cNvPr>
              <p:cNvCxnSpPr>
                <a:cxnSpLocks noChangeShapeType="1"/>
                <a:endCxn id="105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21" name="Straight Connector 1120">
                <a:extLst>
                  <a:ext uri="{FF2B5EF4-FFF2-40B4-BE49-F238E27FC236}">
                    <a16:creationId xmlns:a16="http://schemas.microsoft.com/office/drawing/2014/main" id="{10520455-5057-499E-B659-7B1566E9A8D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0" name="Group 753">
              <a:extLst>
                <a:ext uri="{FF2B5EF4-FFF2-40B4-BE49-F238E27FC236}">
                  <a16:creationId xmlns:a16="http://schemas.microsoft.com/office/drawing/2014/main" id="{612A168B-9531-42DF-A9C4-7533F6C426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991" name="Oval 990">
                <a:extLst>
                  <a:ext uri="{FF2B5EF4-FFF2-40B4-BE49-F238E27FC236}">
                    <a16:creationId xmlns:a16="http://schemas.microsoft.com/office/drawing/2014/main" id="{08D49F89-ACE4-4AC8-9ACA-F49ECD106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93" name="Rectangle 992">
                <a:extLst>
                  <a:ext uri="{FF2B5EF4-FFF2-40B4-BE49-F238E27FC236}">
                    <a16:creationId xmlns:a16="http://schemas.microsoft.com/office/drawing/2014/main" id="{D1A40F4A-1509-440D-B826-4DFBFAF50912}"/>
                  </a:ext>
                </a:extLst>
              </p:cNvPr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94" name="Oval 993">
                <a:extLst>
                  <a:ext uri="{FF2B5EF4-FFF2-40B4-BE49-F238E27FC236}">
                    <a16:creationId xmlns:a16="http://schemas.microsoft.com/office/drawing/2014/main" id="{804BB65A-EC77-40D6-BF1C-4F518D4AA7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96" name="Freeform 995">
                <a:extLst>
                  <a:ext uri="{FF2B5EF4-FFF2-40B4-BE49-F238E27FC236}">
                    <a16:creationId xmlns:a16="http://schemas.microsoft.com/office/drawing/2014/main" id="{B1356983-A96B-471C-9CBC-355D39503940}"/>
                  </a:ext>
                </a:extLst>
              </p:cNvPr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98" name="Freeform 997">
                <a:extLst>
                  <a:ext uri="{FF2B5EF4-FFF2-40B4-BE49-F238E27FC236}">
                    <a16:creationId xmlns:a16="http://schemas.microsoft.com/office/drawing/2014/main" id="{2D31F61F-188B-4CD7-B72E-784388517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99" name="Freeform 998">
                <a:extLst>
                  <a:ext uri="{FF2B5EF4-FFF2-40B4-BE49-F238E27FC236}">
                    <a16:creationId xmlns:a16="http://schemas.microsoft.com/office/drawing/2014/main" id="{DC186814-7C1E-4B48-A60D-6B82D549F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000" name="Freeform 999">
                <a:extLst>
                  <a:ext uri="{FF2B5EF4-FFF2-40B4-BE49-F238E27FC236}">
                    <a16:creationId xmlns:a16="http://schemas.microsoft.com/office/drawing/2014/main" id="{C2CE8039-F719-42DA-901D-B16C683E62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029" name="Straight Connector 1028">
                <a:extLst>
                  <a:ext uri="{FF2B5EF4-FFF2-40B4-BE49-F238E27FC236}">
                    <a16:creationId xmlns:a16="http://schemas.microsoft.com/office/drawing/2014/main" id="{1001C780-7833-4458-ACA0-F1E52C1DA5DA}"/>
                  </a:ext>
                </a:extLst>
              </p:cNvPr>
              <p:cNvCxnSpPr>
                <a:cxnSpLocks noChangeShapeType="1"/>
                <a:endCxn id="99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48" name="Straight Connector 1047">
                <a:extLst>
                  <a:ext uri="{FF2B5EF4-FFF2-40B4-BE49-F238E27FC236}">
                    <a16:creationId xmlns:a16="http://schemas.microsoft.com/office/drawing/2014/main" id="{69248DA9-BA9F-46A5-AA59-F0FF6C5A25D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1" name="Group 754">
              <a:extLst>
                <a:ext uri="{FF2B5EF4-FFF2-40B4-BE49-F238E27FC236}">
                  <a16:creationId xmlns:a16="http://schemas.microsoft.com/office/drawing/2014/main" id="{A08E8F97-0F77-4C33-B427-0D0E9089B3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933" name="Oval 932">
                <a:extLst>
                  <a:ext uri="{FF2B5EF4-FFF2-40B4-BE49-F238E27FC236}">
                    <a16:creationId xmlns:a16="http://schemas.microsoft.com/office/drawing/2014/main" id="{D1388D94-A364-48EB-9E1B-89E3E378B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34" name="Rectangle 933">
                <a:extLst>
                  <a:ext uri="{FF2B5EF4-FFF2-40B4-BE49-F238E27FC236}">
                    <a16:creationId xmlns:a16="http://schemas.microsoft.com/office/drawing/2014/main" id="{9B81CA0C-07D0-4D94-BEBF-840463E9EF3E}"/>
                  </a:ext>
                </a:extLst>
              </p:cNvPr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35" name="Oval 934">
                <a:extLst>
                  <a:ext uri="{FF2B5EF4-FFF2-40B4-BE49-F238E27FC236}">
                    <a16:creationId xmlns:a16="http://schemas.microsoft.com/office/drawing/2014/main" id="{634F78B2-FD3E-4C54-BB5E-387C909A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36" name="Freeform 935">
                <a:extLst>
                  <a:ext uri="{FF2B5EF4-FFF2-40B4-BE49-F238E27FC236}">
                    <a16:creationId xmlns:a16="http://schemas.microsoft.com/office/drawing/2014/main" id="{85F10678-AE7D-4982-BB80-530A5BF8407D}"/>
                  </a:ext>
                </a:extLst>
              </p:cNvPr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37" name="Freeform 936">
                <a:extLst>
                  <a:ext uri="{FF2B5EF4-FFF2-40B4-BE49-F238E27FC236}">
                    <a16:creationId xmlns:a16="http://schemas.microsoft.com/office/drawing/2014/main" id="{8EBEF120-6F06-4E3D-980B-E9B920EBA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38" name="Freeform 937">
                <a:extLst>
                  <a:ext uri="{FF2B5EF4-FFF2-40B4-BE49-F238E27FC236}">
                    <a16:creationId xmlns:a16="http://schemas.microsoft.com/office/drawing/2014/main" id="{7C8727F3-4AF0-438A-AFD5-97BC825096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56" name="Freeform 955">
                <a:extLst>
                  <a:ext uri="{FF2B5EF4-FFF2-40B4-BE49-F238E27FC236}">
                    <a16:creationId xmlns:a16="http://schemas.microsoft.com/office/drawing/2014/main" id="{2093FA86-1A35-4C31-B2B0-B3C927811A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957" name="Straight Connector 956">
                <a:extLst>
                  <a:ext uri="{FF2B5EF4-FFF2-40B4-BE49-F238E27FC236}">
                    <a16:creationId xmlns:a16="http://schemas.microsoft.com/office/drawing/2014/main" id="{D629344E-8848-41BA-A0DF-B0066E267195}"/>
                  </a:ext>
                </a:extLst>
              </p:cNvPr>
              <p:cNvCxnSpPr>
                <a:cxnSpLocks noChangeShapeType="1"/>
                <a:endCxn id="93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84" name="Straight Connector 983">
                <a:extLst>
                  <a:ext uri="{FF2B5EF4-FFF2-40B4-BE49-F238E27FC236}">
                    <a16:creationId xmlns:a16="http://schemas.microsoft.com/office/drawing/2014/main" id="{AC3038A6-12F8-410D-9A11-733CC417D69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2" name="Group 755">
              <a:extLst>
                <a:ext uri="{FF2B5EF4-FFF2-40B4-BE49-F238E27FC236}">
                  <a16:creationId xmlns:a16="http://schemas.microsoft.com/office/drawing/2014/main" id="{8AD283A9-FEDE-41DB-987D-EE6938082E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924" name="Oval 923">
                <a:extLst>
                  <a:ext uri="{FF2B5EF4-FFF2-40B4-BE49-F238E27FC236}">
                    <a16:creationId xmlns:a16="http://schemas.microsoft.com/office/drawing/2014/main" id="{68EF0679-B2C2-448F-97AC-DDFB1F7663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25" name="Rectangle 924">
                <a:extLst>
                  <a:ext uri="{FF2B5EF4-FFF2-40B4-BE49-F238E27FC236}">
                    <a16:creationId xmlns:a16="http://schemas.microsoft.com/office/drawing/2014/main" id="{1202C48C-FC92-4800-AC46-B9FE0F300417}"/>
                  </a:ext>
                </a:extLst>
              </p:cNvPr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26" name="Oval 925">
                <a:extLst>
                  <a:ext uri="{FF2B5EF4-FFF2-40B4-BE49-F238E27FC236}">
                    <a16:creationId xmlns:a16="http://schemas.microsoft.com/office/drawing/2014/main" id="{FA3B9FD8-2AFC-4C8E-B332-E96802627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27" name="Freeform 926">
                <a:extLst>
                  <a:ext uri="{FF2B5EF4-FFF2-40B4-BE49-F238E27FC236}">
                    <a16:creationId xmlns:a16="http://schemas.microsoft.com/office/drawing/2014/main" id="{A7787C70-5C61-43DF-8E2B-CA2CA334D91C}"/>
                  </a:ext>
                </a:extLst>
              </p:cNvPr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28" name="Freeform 927">
                <a:extLst>
                  <a:ext uri="{FF2B5EF4-FFF2-40B4-BE49-F238E27FC236}">
                    <a16:creationId xmlns:a16="http://schemas.microsoft.com/office/drawing/2014/main" id="{04FB8148-AE50-42FF-81CB-4D9DCCA2E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29" name="Freeform 928">
                <a:extLst>
                  <a:ext uri="{FF2B5EF4-FFF2-40B4-BE49-F238E27FC236}">
                    <a16:creationId xmlns:a16="http://schemas.microsoft.com/office/drawing/2014/main" id="{0D1D337C-BCE0-4EA0-A027-8660F0EEC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30" name="Freeform 929">
                <a:extLst>
                  <a:ext uri="{FF2B5EF4-FFF2-40B4-BE49-F238E27FC236}">
                    <a16:creationId xmlns:a16="http://schemas.microsoft.com/office/drawing/2014/main" id="{8196C000-1337-4604-A529-69C670C22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931" name="Straight Connector 930">
                <a:extLst>
                  <a:ext uri="{FF2B5EF4-FFF2-40B4-BE49-F238E27FC236}">
                    <a16:creationId xmlns:a16="http://schemas.microsoft.com/office/drawing/2014/main" id="{0E201ACE-E41C-4E2A-B885-7A0F810FB039}"/>
                  </a:ext>
                </a:extLst>
              </p:cNvPr>
              <p:cNvCxnSpPr>
                <a:cxnSpLocks noChangeShapeType="1"/>
                <a:endCxn id="92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2" name="Straight Connector 931">
                <a:extLst>
                  <a:ext uri="{FF2B5EF4-FFF2-40B4-BE49-F238E27FC236}">
                    <a16:creationId xmlns:a16="http://schemas.microsoft.com/office/drawing/2014/main" id="{66380537-66FE-474F-B1AA-6BD1BCC5237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3" name="Group 756">
              <a:extLst>
                <a:ext uri="{FF2B5EF4-FFF2-40B4-BE49-F238E27FC236}">
                  <a16:creationId xmlns:a16="http://schemas.microsoft.com/office/drawing/2014/main" id="{0C1A6A55-8FC8-498D-AD69-ADE38E19A3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915" name="Oval 914">
                <a:extLst>
                  <a:ext uri="{FF2B5EF4-FFF2-40B4-BE49-F238E27FC236}">
                    <a16:creationId xmlns:a16="http://schemas.microsoft.com/office/drawing/2014/main" id="{E7A7EA82-22C1-4C2B-8B65-1D73A89C9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16" name="Rectangle 915">
                <a:extLst>
                  <a:ext uri="{FF2B5EF4-FFF2-40B4-BE49-F238E27FC236}">
                    <a16:creationId xmlns:a16="http://schemas.microsoft.com/office/drawing/2014/main" id="{C9C5BFDD-6DCE-4334-99E7-C884E699A5E9}"/>
                  </a:ext>
                </a:extLst>
              </p:cNvPr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7" name="Oval 916">
                <a:extLst>
                  <a:ext uri="{FF2B5EF4-FFF2-40B4-BE49-F238E27FC236}">
                    <a16:creationId xmlns:a16="http://schemas.microsoft.com/office/drawing/2014/main" id="{E03CB6CB-E946-43BD-9047-447A36724E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18" name="Freeform 917">
                <a:extLst>
                  <a:ext uri="{FF2B5EF4-FFF2-40B4-BE49-F238E27FC236}">
                    <a16:creationId xmlns:a16="http://schemas.microsoft.com/office/drawing/2014/main" id="{171F24C0-766E-49FB-96E0-527DA7D51223}"/>
                  </a:ext>
                </a:extLst>
              </p:cNvPr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9" name="Freeform 918">
                <a:extLst>
                  <a:ext uri="{FF2B5EF4-FFF2-40B4-BE49-F238E27FC236}">
                    <a16:creationId xmlns:a16="http://schemas.microsoft.com/office/drawing/2014/main" id="{86B8CCBE-ABEB-4269-8FD9-AC60EFA31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20" name="Freeform 919">
                <a:extLst>
                  <a:ext uri="{FF2B5EF4-FFF2-40B4-BE49-F238E27FC236}">
                    <a16:creationId xmlns:a16="http://schemas.microsoft.com/office/drawing/2014/main" id="{9728B51A-CAFA-4B05-B042-90D8A3D37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21" name="Freeform 920">
                <a:extLst>
                  <a:ext uri="{FF2B5EF4-FFF2-40B4-BE49-F238E27FC236}">
                    <a16:creationId xmlns:a16="http://schemas.microsoft.com/office/drawing/2014/main" id="{4FB84643-125C-4B45-9C3B-81EA6948E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922" name="Straight Connector 921">
                <a:extLst>
                  <a:ext uri="{FF2B5EF4-FFF2-40B4-BE49-F238E27FC236}">
                    <a16:creationId xmlns:a16="http://schemas.microsoft.com/office/drawing/2014/main" id="{E32E6453-9436-444B-A931-A6BA66B5B7BA}"/>
                  </a:ext>
                </a:extLst>
              </p:cNvPr>
              <p:cNvCxnSpPr>
                <a:cxnSpLocks noChangeShapeType="1"/>
                <a:endCxn id="91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3" name="Straight Connector 922">
                <a:extLst>
                  <a:ext uri="{FF2B5EF4-FFF2-40B4-BE49-F238E27FC236}">
                    <a16:creationId xmlns:a16="http://schemas.microsoft.com/office/drawing/2014/main" id="{1C47826B-4567-441E-A67D-F35420085EC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4" name="Group 757">
              <a:extLst>
                <a:ext uri="{FF2B5EF4-FFF2-40B4-BE49-F238E27FC236}">
                  <a16:creationId xmlns:a16="http://schemas.microsoft.com/office/drawing/2014/main" id="{0F7162B4-A4EA-4077-8B92-C5B97D3B1B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906" name="Oval 905">
                <a:extLst>
                  <a:ext uri="{FF2B5EF4-FFF2-40B4-BE49-F238E27FC236}">
                    <a16:creationId xmlns:a16="http://schemas.microsoft.com/office/drawing/2014/main" id="{A32EFFBC-937C-4CAD-BAF2-941677E8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07" name="Rectangle 906">
                <a:extLst>
                  <a:ext uri="{FF2B5EF4-FFF2-40B4-BE49-F238E27FC236}">
                    <a16:creationId xmlns:a16="http://schemas.microsoft.com/office/drawing/2014/main" id="{162C6ACD-8954-475C-9115-9068177E7EF8}"/>
                  </a:ext>
                </a:extLst>
              </p:cNvPr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08" name="Oval 907">
                <a:extLst>
                  <a:ext uri="{FF2B5EF4-FFF2-40B4-BE49-F238E27FC236}">
                    <a16:creationId xmlns:a16="http://schemas.microsoft.com/office/drawing/2014/main" id="{1E556E3F-4A8E-4351-98BE-31CD6DFD31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09" name="Freeform 908">
                <a:extLst>
                  <a:ext uri="{FF2B5EF4-FFF2-40B4-BE49-F238E27FC236}">
                    <a16:creationId xmlns:a16="http://schemas.microsoft.com/office/drawing/2014/main" id="{47B516B9-BFB1-4B98-A136-E55FCB131178}"/>
                  </a:ext>
                </a:extLst>
              </p:cNvPr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0" name="Freeform 909">
                <a:extLst>
                  <a:ext uri="{FF2B5EF4-FFF2-40B4-BE49-F238E27FC236}">
                    <a16:creationId xmlns:a16="http://schemas.microsoft.com/office/drawing/2014/main" id="{29CE3F04-E017-43B4-98D0-B01DAD911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11" name="Freeform 910">
                <a:extLst>
                  <a:ext uri="{FF2B5EF4-FFF2-40B4-BE49-F238E27FC236}">
                    <a16:creationId xmlns:a16="http://schemas.microsoft.com/office/drawing/2014/main" id="{B67AC61C-3310-49F0-8FB8-10886B217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12" name="Freeform 911">
                <a:extLst>
                  <a:ext uri="{FF2B5EF4-FFF2-40B4-BE49-F238E27FC236}">
                    <a16:creationId xmlns:a16="http://schemas.microsoft.com/office/drawing/2014/main" id="{1528904F-EB9F-43D3-9815-AF3E46DBB5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id="{A06600DF-D63B-4CC9-A6C9-94C078C5EEC1}"/>
                  </a:ext>
                </a:extLst>
              </p:cNvPr>
              <p:cNvCxnSpPr>
                <a:cxnSpLocks noChangeShapeType="1"/>
                <a:endCxn id="90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4" name="Straight Connector 913">
                <a:extLst>
                  <a:ext uri="{FF2B5EF4-FFF2-40B4-BE49-F238E27FC236}">
                    <a16:creationId xmlns:a16="http://schemas.microsoft.com/office/drawing/2014/main" id="{88BAE688-268F-4651-8869-1B9920F544B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5985" name="Line 421">
              <a:extLst>
                <a:ext uri="{FF2B5EF4-FFF2-40B4-BE49-F238E27FC236}">
                  <a16:creationId xmlns:a16="http://schemas.microsoft.com/office/drawing/2014/main" id="{5ACEB362-1411-4CAD-94E2-43C48696D7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6" name="Line 422">
              <a:extLst>
                <a:ext uri="{FF2B5EF4-FFF2-40B4-BE49-F238E27FC236}">
                  <a16:creationId xmlns:a16="http://schemas.microsoft.com/office/drawing/2014/main" id="{4AAFFABA-C8FC-4896-9AC7-A9790F309E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7" name="Line 423">
              <a:extLst>
                <a:ext uri="{FF2B5EF4-FFF2-40B4-BE49-F238E27FC236}">
                  <a16:creationId xmlns:a16="http://schemas.microsoft.com/office/drawing/2014/main" id="{0D305A9C-F015-4081-A154-6B188492D8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8" name="Line 444">
              <a:extLst>
                <a:ext uri="{FF2B5EF4-FFF2-40B4-BE49-F238E27FC236}">
                  <a16:creationId xmlns:a16="http://schemas.microsoft.com/office/drawing/2014/main" id="{C41B455D-A378-4B0C-BCCA-38BE64365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9" name="Line 445">
              <a:extLst>
                <a:ext uri="{FF2B5EF4-FFF2-40B4-BE49-F238E27FC236}">
                  <a16:creationId xmlns:a16="http://schemas.microsoft.com/office/drawing/2014/main" id="{C818534D-DC85-4F3E-80C3-6B36DEF12D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0" name="Line 446">
              <a:extLst>
                <a:ext uri="{FF2B5EF4-FFF2-40B4-BE49-F238E27FC236}">
                  <a16:creationId xmlns:a16="http://schemas.microsoft.com/office/drawing/2014/main" id="{F028D9DB-9125-4873-BBB2-3AF0D34E36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1" name="Line 447">
              <a:extLst>
                <a:ext uri="{FF2B5EF4-FFF2-40B4-BE49-F238E27FC236}">
                  <a16:creationId xmlns:a16="http://schemas.microsoft.com/office/drawing/2014/main" id="{D12082B9-8510-4954-9016-89B35D93F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2" name="Line 448">
              <a:extLst>
                <a:ext uri="{FF2B5EF4-FFF2-40B4-BE49-F238E27FC236}">
                  <a16:creationId xmlns:a16="http://schemas.microsoft.com/office/drawing/2014/main" id="{294DF1B7-AA7F-4CA9-A8CF-A64EF7CE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3" name="Line 450">
              <a:extLst>
                <a:ext uri="{FF2B5EF4-FFF2-40B4-BE49-F238E27FC236}">
                  <a16:creationId xmlns:a16="http://schemas.microsoft.com/office/drawing/2014/main" id="{B5B895B0-C7D6-4826-B874-F9F04661A9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4" name="Line 451">
              <a:extLst>
                <a:ext uri="{FF2B5EF4-FFF2-40B4-BE49-F238E27FC236}">
                  <a16:creationId xmlns:a16="http://schemas.microsoft.com/office/drawing/2014/main" id="{201FD274-36CA-4773-BC0A-D5601021E9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5" name="Line 452">
              <a:extLst>
                <a:ext uri="{FF2B5EF4-FFF2-40B4-BE49-F238E27FC236}">
                  <a16:creationId xmlns:a16="http://schemas.microsoft.com/office/drawing/2014/main" id="{877DBCD2-86F6-4A21-8D8C-3F7B6F8B7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6" name="Line 541">
              <a:extLst>
                <a:ext uri="{FF2B5EF4-FFF2-40B4-BE49-F238E27FC236}">
                  <a16:creationId xmlns:a16="http://schemas.microsoft.com/office/drawing/2014/main" id="{865E2423-818F-4CF7-9FEA-56353322C1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997" name="Group 665">
              <a:extLst>
                <a:ext uri="{FF2B5EF4-FFF2-40B4-BE49-F238E27FC236}">
                  <a16:creationId xmlns:a16="http://schemas.microsoft.com/office/drawing/2014/main" id="{935B139F-1E8D-4692-B1EE-DF3D305716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36124" name="Oval 407">
                <a:extLst>
                  <a:ext uri="{FF2B5EF4-FFF2-40B4-BE49-F238E27FC236}">
                    <a16:creationId xmlns:a16="http://schemas.microsoft.com/office/drawing/2014/main" id="{C20E989D-516E-42A1-B366-4338A8C9C5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125" name="Rectangle 410">
                <a:extLst>
                  <a:ext uri="{FF2B5EF4-FFF2-40B4-BE49-F238E27FC236}">
                    <a16:creationId xmlns:a16="http://schemas.microsoft.com/office/drawing/2014/main" id="{5C141953-6862-4F0D-BDDE-7F0A45CB3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126" name="Oval 411">
                <a:extLst>
                  <a:ext uri="{FF2B5EF4-FFF2-40B4-BE49-F238E27FC236}">
                    <a16:creationId xmlns:a16="http://schemas.microsoft.com/office/drawing/2014/main" id="{077B243B-6AEC-410C-AD3C-9AE7D93C1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127" name="Group 659">
                <a:extLst>
                  <a:ext uri="{FF2B5EF4-FFF2-40B4-BE49-F238E27FC236}">
                    <a16:creationId xmlns:a16="http://schemas.microsoft.com/office/drawing/2014/main" id="{22DEEFEB-4A28-456D-9C19-40D78143A9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30" name="Freeform 660">
                  <a:extLst>
                    <a:ext uri="{FF2B5EF4-FFF2-40B4-BE49-F238E27FC236}">
                      <a16:creationId xmlns:a16="http://schemas.microsoft.com/office/drawing/2014/main" id="{385E9AE4-5F30-4700-BA08-5ABFFAE6EF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131" name="Freeform 661">
                  <a:extLst>
                    <a:ext uri="{FF2B5EF4-FFF2-40B4-BE49-F238E27FC236}">
                      <a16:creationId xmlns:a16="http://schemas.microsoft.com/office/drawing/2014/main" id="{920D2361-851A-454D-A7BB-4A6F5E913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128" name="Line 662">
                <a:extLst>
                  <a:ext uri="{FF2B5EF4-FFF2-40B4-BE49-F238E27FC236}">
                    <a16:creationId xmlns:a16="http://schemas.microsoft.com/office/drawing/2014/main" id="{D4655510-DCD7-4E39-A3AE-16EDBF71C8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29" name="Line 663">
                <a:extLst>
                  <a:ext uri="{FF2B5EF4-FFF2-40B4-BE49-F238E27FC236}">
                    <a16:creationId xmlns:a16="http://schemas.microsoft.com/office/drawing/2014/main" id="{AB207DE5-984E-4DA6-80DE-FCD25A9D64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98" name="Group 675">
              <a:extLst>
                <a:ext uri="{FF2B5EF4-FFF2-40B4-BE49-F238E27FC236}">
                  <a16:creationId xmlns:a16="http://schemas.microsoft.com/office/drawing/2014/main" id="{C904117D-14EA-4BB9-8E8A-03B7E1BE19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36116" name="Oval 407">
                <a:extLst>
                  <a:ext uri="{FF2B5EF4-FFF2-40B4-BE49-F238E27FC236}">
                    <a16:creationId xmlns:a16="http://schemas.microsoft.com/office/drawing/2014/main" id="{CA753375-3CF2-4D92-BD6C-A3FFC5670B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117" name="Rectangle 410">
                <a:extLst>
                  <a:ext uri="{FF2B5EF4-FFF2-40B4-BE49-F238E27FC236}">
                    <a16:creationId xmlns:a16="http://schemas.microsoft.com/office/drawing/2014/main" id="{8A315918-971A-4BA6-81FF-702DCC42D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118" name="Oval 411">
                <a:extLst>
                  <a:ext uri="{FF2B5EF4-FFF2-40B4-BE49-F238E27FC236}">
                    <a16:creationId xmlns:a16="http://schemas.microsoft.com/office/drawing/2014/main" id="{094EDB8A-A610-4AEA-855F-EC7C115A2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119" name="Group 679">
                <a:extLst>
                  <a:ext uri="{FF2B5EF4-FFF2-40B4-BE49-F238E27FC236}">
                    <a16:creationId xmlns:a16="http://schemas.microsoft.com/office/drawing/2014/main" id="{DAF7CE5A-15C7-42C4-A3EC-24429E8E58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22" name="Freeform 680">
                  <a:extLst>
                    <a:ext uri="{FF2B5EF4-FFF2-40B4-BE49-F238E27FC236}">
                      <a16:creationId xmlns:a16="http://schemas.microsoft.com/office/drawing/2014/main" id="{5A91D448-CA1F-4F3A-B6AD-5A5502E1C8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123" name="Freeform 681">
                  <a:extLst>
                    <a:ext uri="{FF2B5EF4-FFF2-40B4-BE49-F238E27FC236}">
                      <a16:creationId xmlns:a16="http://schemas.microsoft.com/office/drawing/2014/main" id="{5664C440-F79F-4A01-B4E3-567FCC4F7B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120" name="Line 682">
                <a:extLst>
                  <a:ext uri="{FF2B5EF4-FFF2-40B4-BE49-F238E27FC236}">
                    <a16:creationId xmlns:a16="http://schemas.microsoft.com/office/drawing/2014/main" id="{D3DDCAAF-9E1E-45D8-B883-83324CB47A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21" name="Line 683">
                <a:extLst>
                  <a:ext uri="{FF2B5EF4-FFF2-40B4-BE49-F238E27FC236}">
                    <a16:creationId xmlns:a16="http://schemas.microsoft.com/office/drawing/2014/main" id="{77B5856F-57CA-42AE-BE17-AE5FF197D8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99" name="Group 684">
              <a:extLst>
                <a:ext uri="{FF2B5EF4-FFF2-40B4-BE49-F238E27FC236}">
                  <a16:creationId xmlns:a16="http://schemas.microsoft.com/office/drawing/2014/main" id="{812F1BE2-65A9-4DA9-90F7-723FAB411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36108" name="Oval 407">
                <a:extLst>
                  <a:ext uri="{FF2B5EF4-FFF2-40B4-BE49-F238E27FC236}">
                    <a16:creationId xmlns:a16="http://schemas.microsoft.com/office/drawing/2014/main" id="{272A66E7-ED84-4DED-976F-913ABED34C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109" name="Rectangle 410">
                <a:extLst>
                  <a:ext uri="{FF2B5EF4-FFF2-40B4-BE49-F238E27FC236}">
                    <a16:creationId xmlns:a16="http://schemas.microsoft.com/office/drawing/2014/main" id="{F877F222-3AA0-4ACC-A2E0-4E2FA4428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110" name="Oval 411">
                <a:extLst>
                  <a:ext uri="{FF2B5EF4-FFF2-40B4-BE49-F238E27FC236}">
                    <a16:creationId xmlns:a16="http://schemas.microsoft.com/office/drawing/2014/main" id="{17550E3A-934E-49F3-9814-E9E3F7E368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111" name="Group 688">
                <a:extLst>
                  <a:ext uri="{FF2B5EF4-FFF2-40B4-BE49-F238E27FC236}">
                    <a16:creationId xmlns:a16="http://schemas.microsoft.com/office/drawing/2014/main" id="{DBC7610A-BBB6-4CFD-90F0-C63806C8B0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14" name="Freeform 689">
                  <a:extLst>
                    <a:ext uri="{FF2B5EF4-FFF2-40B4-BE49-F238E27FC236}">
                      <a16:creationId xmlns:a16="http://schemas.microsoft.com/office/drawing/2014/main" id="{8BB61AE5-D41A-43A7-9064-1702EAE134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115" name="Freeform 690">
                  <a:extLst>
                    <a:ext uri="{FF2B5EF4-FFF2-40B4-BE49-F238E27FC236}">
                      <a16:creationId xmlns:a16="http://schemas.microsoft.com/office/drawing/2014/main" id="{C861923E-DACB-4A3E-8204-81886B96F8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112" name="Line 691">
                <a:extLst>
                  <a:ext uri="{FF2B5EF4-FFF2-40B4-BE49-F238E27FC236}">
                    <a16:creationId xmlns:a16="http://schemas.microsoft.com/office/drawing/2014/main" id="{6A57B78E-08AC-42EC-A8B1-31EE307D5D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13" name="Line 692">
                <a:extLst>
                  <a:ext uri="{FF2B5EF4-FFF2-40B4-BE49-F238E27FC236}">
                    <a16:creationId xmlns:a16="http://schemas.microsoft.com/office/drawing/2014/main" id="{B400D5D1-EBC2-4173-9763-128D428585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000" name="Line 693">
              <a:extLst>
                <a:ext uri="{FF2B5EF4-FFF2-40B4-BE49-F238E27FC236}">
                  <a16:creationId xmlns:a16="http://schemas.microsoft.com/office/drawing/2014/main" id="{E7A9694D-1107-4C52-85E0-84F3B1E522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001" name="Group 694">
              <a:extLst>
                <a:ext uri="{FF2B5EF4-FFF2-40B4-BE49-F238E27FC236}">
                  <a16:creationId xmlns:a16="http://schemas.microsoft.com/office/drawing/2014/main" id="{3AD895C4-F5AF-4B87-96C2-9C194BDD55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36100" name="Oval 407">
                <a:extLst>
                  <a:ext uri="{FF2B5EF4-FFF2-40B4-BE49-F238E27FC236}">
                    <a16:creationId xmlns:a16="http://schemas.microsoft.com/office/drawing/2014/main" id="{74AF7A6D-DB21-4231-9758-C5956E806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101" name="Rectangle 410">
                <a:extLst>
                  <a:ext uri="{FF2B5EF4-FFF2-40B4-BE49-F238E27FC236}">
                    <a16:creationId xmlns:a16="http://schemas.microsoft.com/office/drawing/2014/main" id="{8F9EE7F2-054C-40C8-A8B1-7BCF9DDB0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102" name="Oval 411">
                <a:extLst>
                  <a:ext uri="{FF2B5EF4-FFF2-40B4-BE49-F238E27FC236}">
                    <a16:creationId xmlns:a16="http://schemas.microsoft.com/office/drawing/2014/main" id="{5358CD9A-5FC3-463F-842D-0227FC2B1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103" name="Group 698">
                <a:extLst>
                  <a:ext uri="{FF2B5EF4-FFF2-40B4-BE49-F238E27FC236}">
                    <a16:creationId xmlns:a16="http://schemas.microsoft.com/office/drawing/2014/main" id="{09A6D2B5-B660-4482-842D-D794001897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06" name="Freeform 699">
                  <a:extLst>
                    <a:ext uri="{FF2B5EF4-FFF2-40B4-BE49-F238E27FC236}">
                      <a16:creationId xmlns:a16="http://schemas.microsoft.com/office/drawing/2014/main" id="{A7CB4858-6A9F-4581-82B7-6ED242A512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107" name="Freeform 700">
                  <a:extLst>
                    <a:ext uri="{FF2B5EF4-FFF2-40B4-BE49-F238E27FC236}">
                      <a16:creationId xmlns:a16="http://schemas.microsoft.com/office/drawing/2014/main" id="{1B0AF59A-2542-4726-A529-D623BB550D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104" name="Line 701">
                <a:extLst>
                  <a:ext uri="{FF2B5EF4-FFF2-40B4-BE49-F238E27FC236}">
                    <a16:creationId xmlns:a16="http://schemas.microsoft.com/office/drawing/2014/main" id="{8FE619E5-0EE8-4ED6-85B3-913E602175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05" name="Line 702">
                <a:extLst>
                  <a:ext uri="{FF2B5EF4-FFF2-40B4-BE49-F238E27FC236}">
                    <a16:creationId xmlns:a16="http://schemas.microsoft.com/office/drawing/2014/main" id="{F35EAFD3-430E-48A0-B169-52861C4466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002" name="Group 712">
              <a:extLst>
                <a:ext uri="{FF2B5EF4-FFF2-40B4-BE49-F238E27FC236}">
                  <a16:creationId xmlns:a16="http://schemas.microsoft.com/office/drawing/2014/main" id="{FEFF5811-5E12-4CA6-8AB0-FD3B7CC01E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36092" name="Oval 407">
                <a:extLst>
                  <a:ext uri="{FF2B5EF4-FFF2-40B4-BE49-F238E27FC236}">
                    <a16:creationId xmlns:a16="http://schemas.microsoft.com/office/drawing/2014/main" id="{5B9870B4-BF96-40EF-82A8-9989D1FEB1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093" name="Rectangle 410">
                <a:extLst>
                  <a:ext uri="{FF2B5EF4-FFF2-40B4-BE49-F238E27FC236}">
                    <a16:creationId xmlns:a16="http://schemas.microsoft.com/office/drawing/2014/main" id="{0425990F-7517-4E02-9FA5-C3FD8E5F1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094" name="Oval 411">
                <a:extLst>
                  <a:ext uri="{FF2B5EF4-FFF2-40B4-BE49-F238E27FC236}">
                    <a16:creationId xmlns:a16="http://schemas.microsoft.com/office/drawing/2014/main" id="{A61A3965-2918-47A8-A2BE-BDBEB96EA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095" name="Group 716">
                <a:extLst>
                  <a:ext uri="{FF2B5EF4-FFF2-40B4-BE49-F238E27FC236}">
                    <a16:creationId xmlns:a16="http://schemas.microsoft.com/office/drawing/2014/main" id="{17D26339-E38D-42C5-B46B-8B14D0F65C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098" name="Freeform 717">
                  <a:extLst>
                    <a:ext uri="{FF2B5EF4-FFF2-40B4-BE49-F238E27FC236}">
                      <a16:creationId xmlns:a16="http://schemas.microsoft.com/office/drawing/2014/main" id="{76A48EA6-E2EB-42FF-9297-FEC7CE4115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099" name="Freeform 718">
                  <a:extLst>
                    <a:ext uri="{FF2B5EF4-FFF2-40B4-BE49-F238E27FC236}">
                      <a16:creationId xmlns:a16="http://schemas.microsoft.com/office/drawing/2014/main" id="{9052BCD4-53B6-406E-B837-3ED2208AA6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096" name="Line 719">
                <a:extLst>
                  <a:ext uri="{FF2B5EF4-FFF2-40B4-BE49-F238E27FC236}">
                    <a16:creationId xmlns:a16="http://schemas.microsoft.com/office/drawing/2014/main" id="{3A6967F3-330F-4011-ADE8-371C79D9E9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97" name="Line 720">
                <a:extLst>
                  <a:ext uri="{FF2B5EF4-FFF2-40B4-BE49-F238E27FC236}">
                    <a16:creationId xmlns:a16="http://schemas.microsoft.com/office/drawing/2014/main" id="{E5CCCA5D-B14B-43F2-B23D-DB4D02ADC9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003" name="Group 721">
              <a:extLst>
                <a:ext uri="{FF2B5EF4-FFF2-40B4-BE49-F238E27FC236}">
                  <a16:creationId xmlns:a16="http://schemas.microsoft.com/office/drawing/2014/main" id="{4983B264-EE51-4D4F-9B2D-1DADF5DD95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36084" name="Oval 407">
                <a:extLst>
                  <a:ext uri="{FF2B5EF4-FFF2-40B4-BE49-F238E27FC236}">
                    <a16:creationId xmlns:a16="http://schemas.microsoft.com/office/drawing/2014/main" id="{F6E09D3C-8857-404A-B282-4F3738154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085" name="Rectangle 410">
                <a:extLst>
                  <a:ext uri="{FF2B5EF4-FFF2-40B4-BE49-F238E27FC236}">
                    <a16:creationId xmlns:a16="http://schemas.microsoft.com/office/drawing/2014/main" id="{4247C177-4097-488C-908C-22653ACF30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086" name="Oval 411">
                <a:extLst>
                  <a:ext uri="{FF2B5EF4-FFF2-40B4-BE49-F238E27FC236}">
                    <a16:creationId xmlns:a16="http://schemas.microsoft.com/office/drawing/2014/main" id="{ACA6213E-400A-4922-8B4A-11A9C7AA4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087" name="Group 725">
                <a:extLst>
                  <a:ext uri="{FF2B5EF4-FFF2-40B4-BE49-F238E27FC236}">
                    <a16:creationId xmlns:a16="http://schemas.microsoft.com/office/drawing/2014/main" id="{D1D9740E-1F0D-4E77-A39B-BFBC36B97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090" name="Freeform 726">
                  <a:extLst>
                    <a:ext uri="{FF2B5EF4-FFF2-40B4-BE49-F238E27FC236}">
                      <a16:creationId xmlns:a16="http://schemas.microsoft.com/office/drawing/2014/main" id="{10C82793-7CD4-46BC-8A55-E31EC3B4A1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091" name="Freeform 727">
                  <a:extLst>
                    <a:ext uri="{FF2B5EF4-FFF2-40B4-BE49-F238E27FC236}">
                      <a16:creationId xmlns:a16="http://schemas.microsoft.com/office/drawing/2014/main" id="{79AAB8E3-0620-4879-84C8-47B551E15B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088" name="Line 728">
                <a:extLst>
                  <a:ext uri="{FF2B5EF4-FFF2-40B4-BE49-F238E27FC236}">
                    <a16:creationId xmlns:a16="http://schemas.microsoft.com/office/drawing/2014/main" id="{EF9594CD-C174-4ED2-B2BF-6B28117740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89" name="Line 729">
                <a:extLst>
                  <a:ext uri="{FF2B5EF4-FFF2-40B4-BE49-F238E27FC236}">
                    <a16:creationId xmlns:a16="http://schemas.microsoft.com/office/drawing/2014/main" id="{E9419864-1930-40AC-BF0B-2D09E22FF7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004" name="Text Box 580">
              <a:extLst>
                <a:ext uri="{FF2B5EF4-FFF2-40B4-BE49-F238E27FC236}">
                  <a16:creationId xmlns:a16="http://schemas.microsoft.com/office/drawing/2014/main" id="{F3574A22-60CF-41C1-96E1-DCED1DCDCF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mobile network</a:t>
              </a:r>
            </a:p>
          </p:txBody>
        </p:sp>
        <p:sp>
          <p:nvSpPr>
            <p:cNvPr id="36005" name="Text Box 580">
              <a:extLst>
                <a:ext uri="{FF2B5EF4-FFF2-40B4-BE49-F238E27FC236}">
                  <a16:creationId xmlns:a16="http://schemas.microsoft.com/office/drawing/2014/main" id="{BF305CA7-C992-4EDD-9C00-182863D9A8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global ISP</a:t>
              </a:r>
            </a:p>
          </p:txBody>
        </p:sp>
        <p:sp>
          <p:nvSpPr>
            <p:cNvPr id="36006" name="Text Box 580">
              <a:extLst>
                <a:ext uri="{FF2B5EF4-FFF2-40B4-BE49-F238E27FC236}">
                  <a16:creationId xmlns:a16="http://schemas.microsoft.com/office/drawing/2014/main" id="{4971E9AD-CACE-47CF-839A-5FF649A148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regional ISP</a:t>
              </a:r>
            </a:p>
          </p:txBody>
        </p:sp>
        <p:sp>
          <p:nvSpPr>
            <p:cNvPr id="36007" name="Text Box 580">
              <a:extLst>
                <a:ext uri="{FF2B5EF4-FFF2-40B4-BE49-F238E27FC236}">
                  <a16:creationId xmlns:a16="http://schemas.microsoft.com/office/drawing/2014/main" id="{C23F1549-AE31-4C58-B33B-938243182F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network</a:t>
              </a:r>
            </a:p>
          </p:txBody>
        </p:sp>
        <p:sp>
          <p:nvSpPr>
            <p:cNvPr id="36008" name="Text Box 580">
              <a:extLst>
                <a:ext uri="{FF2B5EF4-FFF2-40B4-BE49-F238E27FC236}">
                  <a16:creationId xmlns:a16="http://schemas.microsoft.com/office/drawing/2014/main" id="{8EDD2897-623E-4230-A585-97148B2E70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       network</a:t>
              </a:r>
            </a:p>
          </p:txBody>
        </p:sp>
        <p:pic>
          <p:nvPicPr>
            <p:cNvPr id="36009" name="Picture 269" descr="cell_tower_radiation copy">
              <a:extLst>
                <a:ext uri="{FF2B5EF4-FFF2-40B4-BE49-F238E27FC236}">
                  <a16:creationId xmlns:a16="http://schemas.microsoft.com/office/drawing/2014/main" id="{234E6D57-1C55-400B-8FCC-1BBA203E5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6010" name="Group 347">
              <a:extLst>
                <a:ext uri="{FF2B5EF4-FFF2-40B4-BE49-F238E27FC236}">
                  <a16:creationId xmlns:a16="http://schemas.microsoft.com/office/drawing/2014/main" id="{08BB4242-F0FF-4DF2-852A-B80453E93A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849" name="Oval 848">
                <a:extLst>
                  <a:ext uri="{FF2B5EF4-FFF2-40B4-BE49-F238E27FC236}">
                    <a16:creationId xmlns:a16="http://schemas.microsoft.com/office/drawing/2014/main" id="{EFA6AF86-DD77-4E73-AF5E-8BCB8384E1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50" name="Rectangle 849">
                <a:extLst>
                  <a:ext uri="{FF2B5EF4-FFF2-40B4-BE49-F238E27FC236}">
                    <a16:creationId xmlns:a16="http://schemas.microsoft.com/office/drawing/2014/main" id="{3004A4CC-5883-4B44-8096-476A9E9705B1}"/>
                  </a:ext>
                </a:extLst>
              </p:cNvPr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51" name="Oval 850">
                <a:extLst>
                  <a:ext uri="{FF2B5EF4-FFF2-40B4-BE49-F238E27FC236}">
                    <a16:creationId xmlns:a16="http://schemas.microsoft.com/office/drawing/2014/main" id="{E5649199-E88F-4D81-9EB0-83ACC09C0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52" name="Freeform 851">
                <a:extLst>
                  <a:ext uri="{FF2B5EF4-FFF2-40B4-BE49-F238E27FC236}">
                    <a16:creationId xmlns:a16="http://schemas.microsoft.com/office/drawing/2014/main" id="{79C3DD9A-DD88-4AB1-9532-4EFE41AD29FC}"/>
                  </a:ext>
                </a:extLst>
              </p:cNvPr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53" name="Freeform 852">
                <a:extLst>
                  <a:ext uri="{FF2B5EF4-FFF2-40B4-BE49-F238E27FC236}">
                    <a16:creationId xmlns:a16="http://schemas.microsoft.com/office/drawing/2014/main" id="{8A0C14E9-C51C-4341-892E-E9A1E2E955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54" name="Freeform 853">
                <a:extLst>
                  <a:ext uri="{FF2B5EF4-FFF2-40B4-BE49-F238E27FC236}">
                    <a16:creationId xmlns:a16="http://schemas.microsoft.com/office/drawing/2014/main" id="{07E84F43-102F-4D1F-B9E8-03D82DDE6D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55" name="Freeform 854">
                <a:extLst>
                  <a:ext uri="{FF2B5EF4-FFF2-40B4-BE49-F238E27FC236}">
                    <a16:creationId xmlns:a16="http://schemas.microsoft.com/office/drawing/2014/main" id="{24A2E86A-E53F-45E7-A0D7-74ECF7378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56" name="Straight Connector 855">
                <a:extLst>
                  <a:ext uri="{FF2B5EF4-FFF2-40B4-BE49-F238E27FC236}">
                    <a16:creationId xmlns:a16="http://schemas.microsoft.com/office/drawing/2014/main" id="{9DAB1CD6-A752-43FF-AA3D-C48F8AE4D65B}"/>
                  </a:ext>
                </a:extLst>
              </p:cNvPr>
              <p:cNvCxnSpPr>
                <a:cxnSpLocks noChangeShapeType="1"/>
                <a:endCxn id="85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7" name="Straight Connector 856">
                <a:extLst>
                  <a:ext uri="{FF2B5EF4-FFF2-40B4-BE49-F238E27FC236}">
                    <a16:creationId xmlns:a16="http://schemas.microsoft.com/office/drawing/2014/main" id="{08CD1172-5636-4A9B-91A4-498FB15ED91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1" name="Group 347">
              <a:extLst>
                <a:ext uri="{FF2B5EF4-FFF2-40B4-BE49-F238E27FC236}">
                  <a16:creationId xmlns:a16="http://schemas.microsoft.com/office/drawing/2014/main" id="{BAA5AE90-3177-4457-94EC-E7748EC4F6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840" name="Oval 839">
                <a:extLst>
                  <a:ext uri="{FF2B5EF4-FFF2-40B4-BE49-F238E27FC236}">
                    <a16:creationId xmlns:a16="http://schemas.microsoft.com/office/drawing/2014/main" id="{98114603-B1D4-4E4D-B52B-BBF4E230A0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41" name="Rectangle 840">
                <a:extLst>
                  <a:ext uri="{FF2B5EF4-FFF2-40B4-BE49-F238E27FC236}">
                    <a16:creationId xmlns:a16="http://schemas.microsoft.com/office/drawing/2014/main" id="{E669FC11-DB32-46DF-A3F8-E736A213B858}"/>
                  </a:ext>
                </a:extLst>
              </p:cNvPr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42" name="Oval 841">
                <a:extLst>
                  <a:ext uri="{FF2B5EF4-FFF2-40B4-BE49-F238E27FC236}">
                    <a16:creationId xmlns:a16="http://schemas.microsoft.com/office/drawing/2014/main" id="{CBF6177D-9525-4967-9D87-912AF0746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43" name="Freeform 842">
                <a:extLst>
                  <a:ext uri="{FF2B5EF4-FFF2-40B4-BE49-F238E27FC236}">
                    <a16:creationId xmlns:a16="http://schemas.microsoft.com/office/drawing/2014/main" id="{99A3DA34-EF0E-4A55-8BB0-D943832C37CC}"/>
                  </a:ext>
                </a:extLst>
              </p:cNvPr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44" name="Freeform 843">
                <a:extLst>
                  <a:ext uri="{FF2B5EF4-FFF2-40B4-BE49-F238E27FC236}">
                    <a16:creationId xmlns:a16="http://schemas.microsoft.com/office/drawing/2014/main" id="{5E8A69BD-A74E-4FD4-A491-7A1EC4CB2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45" name="Freeform 844">
                <a:extLst>
                  <a:ext uri="{FF2B5EF4-FFF2-40B4-BE49-F238E27FC236}">
                    <a16:creationId xmlns:a16="http://schemas.microsoft.com/office/drawing/2014/main" id="{C1CCF7EB-7890-48EA-8A41-BA08906D5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46" name="Freeform 845">
                <a:extLst>
                  <a:ext uri="{FF2B5EF4-FFF2-40B4-BE49-F238E27FC236}">
                    <a16:creationId xmlns:a16="http://schemas.microsoft.com/office/drawing/2014/main" id="{85A7ED1F-F0A1-468B-8848-C4F1B807F1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47" name="Straight Connector 846">
                <a:extLst>
                  <a:ext uri="{FF2B5EF4-FFF2-40B4-BE49-F238E27FC236}">
                    <a16:creationId xmlns:a16="http://schemas.microsoft.com/office/drawing/2014/main" id="{41051192-FBBD-4F54-AF95-0ED3545FC914}"/>
                  </a:ext>
                </a:extLst>
              </p:cNvPr>
              <p:cNvCxnSpPr>
                <a:cxnSpLocks noChangeShapeType="1"/>
                <a:endCxn id="84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8" name="Straight Connector 847">
                <a:extLst>
                  <a:ext uri="{FF2B5EF4-FFF2-40B4-BE49-F238E27FC236}">
                    <a16:creationId xmlns:a16="http://schemas.microsoft.com/office/drawing/2014/main" id="{1553B852-5EE0-49F9-82A6-6606A724323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2" name="Group 347">
              <a:extLst>
                <a:ext uri="{FF2B5EF4-FFF2-40B4-BE49-F238E27FC236}">
                  <a16:creationId xmlns:a16="http://schemas.microsoft.com/office/drawing/2014/main" id="{9E8B0C3A-FAC5-40DF-84AD-4BA0AE49B8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831" name="Oval 830">
                <a:extLst>
                  <a:ext uri="{FF2B5EF4-FFF2-40B4-BE49-F238E27FC236}">
                    <a16:creationId xmlns:a16="http://schemas.microsoft.com/office/drawing/2014/main" id="{274C0C78-5D9B-46CF-9036-AC1F68E66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32" name="Rectangle 831">
                <a:extLst>
                  <a:ext uri="{FF2B5EF4-FFF2-40B4-BE49-F238E27FC236}">
                    <a16:creationId xmlns:a16="http://schemas.microsoft.com/office/drawing/2014/main" id="{260ADCF1-0FB4-456A-B8D8-626108D62FE2}"/>
                  </a:ext>
                </a:extLst>
              </p:cNvPr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3" name="Oval 832">
                <a:extLst>
                  <a:ext uri="{FF2B5EF4-FFF2-40B4-BE49-F238E27FC236}">
                    <a16:creationId xmlns:a16="http://schemas.microsoft.com/office/drawing/2014/main" id="{101A52A7-3400-4035-8FDA-6A18860E1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34" name="Freeform 833">
                <a:extLst>
                  <a:ext uri="{FF2B5EF4-FFF2-40B4-BE49-F238E27FC236}">
                    <a16:creationId xmlns:a16="http://schemas.microsoft.com/office/drawing/2014/main" id="{36193787-D1A6-4965-9413-C9F475814067}"/>
                  </a:ext>
                </a:extLst>
              </p:cNvPr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5" name="Freeform 834">
                <a:extLst>
                  <a:ext uri="{FF2B5EF4-FFF2-40B4-BE49-F238E27FC236}">
                    <a16:creationId xmlns:a16="http://schemas.microsoft.com/office/drawing/2014/main" id="{73E9D840-DE4D-46B0-A575-867665824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36" name="Freeform 835">
                <a:extLst>
                  <a:ext uri="{FF2B5EF4-FFF2-40B4-BE49-F238E27FC236}">
                    <a16:creationId xmlns:a16="http://schemas.microsoft.com/office/drawing/2014/main" id="{8E09DB0E-3E1F-4D6A-96F9-CFDE5AD901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37" name="Freeform 836">
                <a:extLst>
                  <a:ext uri="{FF2B5EF4-FFF2-40B4-BE49-F238E27FC236}">
                    <a16:creationId xmlns:a16="http://schemas.microsoft.com/office/drawing/2014/main" id="{EE6A8EB5-8FD9-4B05-BE2B-CBFC9B7C3A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38" name="Straight Connector 837">
                <a:extLst>
                  <a:ext uri="{FF2B5EF4-FFF2-40B4-BE49-F238E27FC236}">
                    <a16:creationId xmlns:a16="http://schemas.microsoft.com/office/drawing/2014/main" id="{DA955E05-B03A-4BAB-83D7-E8F2AC8D3077}"/>
                  </a:ext>
                </a:extLst>
              </p:cNvPr>
              <p:cNvCxnSpPr>
                <a:cxnSpLocks noChangeShapeType="1"/>
                <a:endCxn id="83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9" name="Straight Connector 838">
                <a:extLst>
                  <a:ext uri="{FF2B5EF4-FFF2-40B4-BE49-F238E27FC236}">
                    <a16:creationId xmlns:a16="http://schemas.microsoft.com/office/drawing/2014/main" id="{DABEE6B3-8D9A-4B59-BBAB-AFE8D8A7E49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3" name="Group 347">
              <a:extLst>
                <a:ext uri="{FF2B5EF4-FFF2-40B4-BE49-F238E27FC236}">
                  <a16:creationId xmlns:a16="http://schemas.microsoft.com/office/drawing/2014/main" id="{6F54D040-5EBB-4543-8B1A-80C21F8E5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6627BF5B-358A-4120-B666-E64EDD527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23" name="Rectangle 822">
                <a:extLst>
                  <a:ext uri="{FF2B5EF4-FFF2-40B4-BE49-F238E27FC236}">
                    <a16:creationId xmlns:a16="http://schemas.microsoft.com/office/drawing/2014/main" id="{DCD355DB-05DA-4DF3-B16F-19181BA5566E}"/>
                  </a:ext>
                </a:extLst>
              </p:cNvPr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0E16F3C8-8458-404B-9446-28AEC8CD8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25" name="Freeform 824">
                <a:extLst>
                  <a:ext uri="{FF2B5EF4-FFF2-40B4-BE49-F238E27FC236}">
                    <a16:creationId xmlns:a16="http://schemas.microsoft.com/office/drawing/2014/main" id="{C56A1830-AB58-47BD-8762-58A5882CD9AE}"/>
                  </a:ext>
                </a:extLst>
              </p:cNvPr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6" name="Freeform 825">
                <a:extLst>
                  <a:ext uri="{FF2B5EF4-FFF2-40B4-BE49-F238E27FC236}">
                    <a16:creationId xmlns:a16="http://schemas.microsoft.com/office/drawing/2014/main" id="{7F370AFC-D649-489E-A2D9-10E5A19651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27" name="Freeform 826">
                <a:extLst>
                  <a:ext uri="{FF2B5EF4-FFF2-40B4-BE49-F238E27FC236}">
                    <a16:creationId xmlns:a16="http://schemas.microsoft.com/office/drawing/2014/main" id="{E167FA6E-21D5-4AD2-A89B-E557C801B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28" name="Freeform 827">
                <a:extLst>
                  <a:ext uri="{FF2B5EF4-FFF2-40B4-BE49-F238E27FC236}">
                    <a16:creationId xmlns:a16="http://schemas.microsoft.com/office/drawing/2014/main" id="{B8D3A5EB-5F19-4641-A406-B0BAC23FF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29" name="Straight Connector 828">
                <a:extLst>
                  <a:ext uri="{FF2B5EF4-FFF2-40B4-BE49-F238E27FC236}">
                    <a16:creationId xmlns:a16="http://schemas.microsoft.com/office/drawing/2014/main" id="{203EC69B-FF56-4657-B08E-95F31EC4C6C5}"/>
                  </a:ext>
                </a:extLst>
              </p:cNvPr>
              <p:cNvCxnSpPr>
                <a:cxnSpLocks noChangeShapeType="1"/>
                <a:endCxn id="82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0" name="Straight Connector 829">
                <a:extLst>
                  <a:ext uri="{FF2B5EF4-FFF2-40B4-BE49-F238E27FC236}">
                    <a16:creationId xmlns:a16="http://schemas.microsoft.com/office/drawing/2014/main" id="{4F033C35-0A6B-4D2A-AB83-053EA939D24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4" name="Group 347">
              <a:extLst>
                <a:ext uri="{FF2B5EF4-FFF2-40B4-BE49-F238E27FC236}">
                  <a16:creationId xmlns:a16="http://schemas.microsoft.com/office/drawing/2014/main" id="{EEA16691-1660-4347-9725-4E8403C3C3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813" name="Oval 812">
                <a:extLst>
                  <a:ext uri="{FF2B5EF4-FFF2-40B4-BE49-F238E27FC236}">
                    <a16:creationId xmlns:a16="http://schemas.microsoft.com/office/drawing/2014/main" id="{CEA570A4-FA21-45DE-9970-530B8F96B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14" name="Rectangle 813">
                <a:extLst>
                  <a:ext uri="{FF2B5EF4-FFF2-40B4-BE49-F238E27FC236}">
                    <a16:creationId xmlns:a16="http://schemas.microsoft.com/office/drawing/2014/main" id="{DA7653F0-7996-4F75-B65B-8F342C1EA301}"/>
                  </a:ext>
                </a:extLst>
              </p:cNvPr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5" name="Oval 814">
                <a:extLst>
                  <a:ext uri="{FF2B5EF4-FFF2-40B4-BE49-F238E27FC236}">
                    <a16:creationId xmlns:a16="http://schemas.microsoft.com/office/drawing/2014/main" id="{795E545D-385B-4566-8B60-8ACDB5C83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16" name="Freeform 815">
                <a:extLst>
                  <a:ext uri="{FF2B5EF4-FFF2-40B4-BE49-F238E27FC236}">
                    <a16:creationId xmlns:a16="http://schemas.microsoft.com/office/drawing/2014/main" id="{F375EB02-B261-43FA-BF17-553A3B4772A6}"/>
                  </a:ext>
                </a:extLst>
              </p:cNvPr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7" name="Freeform 816">
                <a:extLst>
                  <a:ext uri="{FF2B5EF4-FFF2-40B4-BE49-F238E27FC236}">
                    <a16:creationId xmlns:a16="http://schemas.microsoft.com/office/drawing/2014/main" id="{B82B031A-C707-4CEC-8284-1EED06B22D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8" name="Freeform 817">
                <a:extLst>
                  <a:ext uri="{FF2B5EF4-FFF2-40B4-BE49-F238E27FC236}">
                    <a16:creationId xmlns:a16="http://schemas.microsoft.com/office/drawing/2014/main" id="{B3A0615E-3662-4A3A-A410-C4D9E7163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9" name="Freeform 818">
                <a:extLst>
                  <a:ext uri="{FF2B5EF4-FFF2-40B4-BE49-F238E27FC236}">
                    <a16:creationId xmlns:a16="http://schemas.microsoft.com/office/drawing/2014/main" id="{ED8987CF-F082-45B5-A40C-38E5C3FC7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20" name="Straight Connector 819">
                <a:extLst>
                  <a:ext uri="{FF2B5EF4-FFF2-40B4-BE49-F238E27FC236}">
                    <a16:creationId xmlns:a16="http://schemas.microsoft.com/office/drawing/2014/main" id="{8524689E-7FA3-457F-B9F2-DDA9416DA940}"/>
                  </a:ext>
                </a:extLst>
              </p:cNvPr>
              <p:cNvCxnSpPr>
                <a:cxnSpLocks noChangeShapeType="1"/>
                <a:endCxn id="81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1" name="Straight Connector 820">
                <a:extLst>
                  <a:ext uri="{FF2B5EF4-FFF2-40B4-BE49-F238E27FC236}">
                    <a16:creationId xmlns:a16="http://schemas.microsoft.com/office/drawing/2014/main" id="{D6628997-C987-4EF6-B944-9DB6680ABF5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5" name="Group 347">
              <a:extLst>
                <a:ext uri="{FF2B5EF4-FFF2-40B4-BE49-F238E27FC236}">
                  <a16:creationId xmlns:a16="http://schemas.microsoft.com/office/drawing/2014/main" id="{68CF95F4-1401-424A-8929-7FBEDC1E86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804" name="Oval 803">
                <a:extLst>
                  <a:ext uri="{FF2B5EF4-FFF2-40B4-BE49-F238E27FC236}">
                    <a16:creationId xmlns:a16="http://schemas.microsoft.com/office/drawing/2014/main" id="{D0A136E9-9FFB-4157-BF9E-6B377D80E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05" name="Rectangle 804">
                <a:extLst>
                  <a:ext uri="{FF2B5EF4-FFF2-40B4-BE49-F238E27FC236}">
                    <a16:creationId xmlns:a16="http://schemas.microsoft.com/office/drawing/2014/main" id="{D1035737-0240-4511-82F2-64A439B45A84}"/>
                  </a:ext>
                </a:extLst>
              </p:cNvPr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6" name="Oval 805">
                <a:extLst>
                  <a:ext uri="{FF2B5EF4-FFF2-40B4-BE49-F238E27FC236}">
                    <a16:creationId xmlns:a16="http://schemas.microsoft.com/office/drawing/2014/main" id="{E1F60D6C-4828-4E37-8AF4-14E225B81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07" name="Freeform 806">
                <a:extLst>
                  <a:ext uri="{FF2B5EF4-FFF2-40B4-BE49-F238E27FC236}">
                    <a16:creationId xmlns:a16="http://schemas.microsoft.com/office/drawing/2014/main" id="{D26CDE0C-A6D5-4DEC-919D-81E4E28511FA}"/>
                  </a:ext>
                </a:extLst>
              </p:cNvPr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8" name="Freeform 807">
                <a:extLst>
                  <a:ext uri="{FF2B5EF4-FFF2-40B4-BE49-F238E27FC236}">
                    <a16:creationId xmlns:a16="http://schemas.microsoft.com/office/drawing/2014/main" id="{18C9EE3D-00F6-439F-9502-D9758E00B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9" name="Freeform 808">
                <a:extLst>
                  <a:ext uri="{FF2B5EF4-FFF2-40B4-BE49-F238E27FC236}">
                    <a16:creationId xmlns:a16="http://schemas.microsoft.com/office/drawing/2014/main" id="{2678D8DF-0438-4F86-A871-2C01F7E53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0" name="Freeform 809">
                <a:extLst>
                  <a:ext uri="{FF2B5EF4-FFF2-40B4-BE49-F238E27FC236}">
                    <a16:creationId xmlns:a16="http://schemas.microsoft.com/office/drawing/2014/main" id="{65C19BFA-4534-4E6C-8EB7-A154FD45D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11" name="Straight Connector 810">
                <a:extLst>
                  <a:ext uri="{FF2B5EF4-FFF2-40B4-BE49-F238E27FC236}">
                    <a16:creationId xmlns:a16="http://schemas.microsoft.com/office/drawing/2014/main" id="{8FCDD7A8-AFBC-4933-A137-66A0CF0ADF42}"/>
                  </a:ext>
                </a:extLst>
              </p:cNvPr>
              <p:cNvCxnSpPr>
                <a:cxnSpLocks noChangeShapeType="1"/>
                <a:endCxn id="80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2" name="Straight Connector 811">
                <a:extLst>
                  <a:ext uri="{FF2B5EF4-FFF2-40B4-BE49-F238E27FC236}">
                    <a16:creationId xmlns:a16="http://schemas.microsoft.com/office/drawing/2014/main" id="{169149B9-01DC-4EDC-BF04-D9303ECC562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6" name="Group 347">
              <a:extLst>
                <a:ext uri="{FF2B5EF4-FFF2-40B4-BE49-F238E27FC236}">
                  <a16:creationId xmlns:a16="http://schemas.microsoft.com/office/drawing/2014/main" id="{9E598FBF-E428-413F-AB1F-837859332D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795" name="Oval 794">
                <a:extLst>
                  <a:ext uri="{FF2B5EF4-FFF2-40B4-BE49-F238E27FC236}">
                    <a16:creationId xmlns:a16="http://schemas.microsoft.com/office/drawing/2014/main" id="{C966D52E-D3A8-4B0A-8816-B08862EE0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96" name="Rectangle 795">
                <a:extLst>
                  <a:ext uri="{FF2B5EF4-FFF2-40B4-BE49-F238E27FC236}">
                    <a16:creationId xmlns:a16="http://schemas.microsoft.com/office/drawing/2014/main" id="{E0EBAF75-1621-472B-B7F4-D7F414F213BE}"/>
                  </a:ext>
                </a:extLst>
              </p:cNvPr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7" name="Oval 796">
                <a:extLst>
                  <a:ext uri="{FF2B5EF4-FFF2-40B4-BE49-F238E27FC236}">
                    <a16:creationId xmlns:a16="http://schemas.microsoft.com/office/drawing/2014/main" id="{4AE84DED-9DC8-47FA-845D-83625CA1A9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98" name="Freeform 797">
                <a:extLst>
                  <a:ext uri="{FF2B5EF4-FFF2-40B4-BE49-F238E27FC236}">
                    <a16:creationId xmlns:a16="http://schemas.microsoft.com/office/drawing/2014/main" id="{A2DC2B52-FBE3-4761-B526-80D16CB3F6D1}"/>
                  </a:ext>
                </a:extLst>
              </p:cNvPr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9" name="Freeform 798">
                <a:extLst>
                  <a:ext uri="{FF2B5EF4-FFF2-40B4-BE49-F238E27FC236}">
                    <a16:creationId xmlns:a16="http://schemas.microsoft.com/office/drawing/2014/main" id="{FEA1BBC9-E9C6-4E6C-9649-B1B1FF81B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0" name="Freeform 799">
                <a:extLst>
                  <a:ext uri="{FF2B5EF4-FFF2-40B4-BE49-F238E27FC236}">
                    <a16:creationId xmlns:a16="http://schemas.microsoft.com/office/drawing/2014/main" id="{2BC4477E-A851-4EA9-BD5B-FACC1F553D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1" name="Freeform 800">
                <a:extLst>
                  <a:ext uri="{FF2B5EF4-FFF2-40B4-BE49-F238E27FC236}">
                    <a16:creationId xmlns:a16="http://schemas.microsoft.com/office/drawing/2014/main" id="{7F821300-C191-4E98-A676-53E5BDB80E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02" name="Straight Connector 801">
                <a:extLst>
                  <a:ext uri="{FF2B5EF4-FFF2-40B4-BE49-F238E27FC236}">
                    <a16:creationId xmlns:a16="http://schemas.microsoft.com/office/drawing/2014/main" id="{69B4F084-BD63-4E50-9B54-F06F8E04100F}"/>
                  </a:ext>
                </a:extLst>
              </p:cNvPr>
              <p:cNvCxnSpPr>
                <a:cxnSpLocks noChangeShapeType="1"/>
                <a:endCxn id="79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3" name="Straight Connector 802">
                <a:extLst>
                  <a:ext uri="{FF2B5EF4-FFF2-40B4-BE49-F238E27FC236}">
                    <a16:creationId xmlns:a16="http://schemas.microsoft.com/office/drawing/2014/main" id="{09A12E49-DEF1-4C25-8959-A46A4D5FC14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36017" name="Picture 1005" descr="antenna_stylized">
              <a:extLst>
                <a:ext uri="{FF2B5EF4-FFF2-40B4-BE49-F238E27FC236}">
                  <a16:creationId xmlns:a16="http://schemas.microsoft.com/office/drawing/2014/main" id="{44C92021-63D1-4AED-8AF9-31EF0789C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18" name="Picture 1005" descr="antenna_stylized">
              <a:extLst>
                <a:ext uri="{FF2B5EF4-FFF2-40B4-BE49-F238E27FC236}">
                  <a16:creationId xmlns:a16="http://schemas.microsoft.com/office/drawing/2014/main" id="{5389704B-1B99-471B-BB6E-5BAFB942A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19" name="Picture 1005" descr="antenna_stylized">
              <a:extLst>
                <a:ext uri="{FF2B5EF4-FFF2-40B4-BE49-F238E27FC236}">
                  <a16:creationId xmlns:a16="http://schemas.microsoft.com/office/drawing/2014/main" id="{EF0FA9C4-79AC-4B10-AD25-78BC8DCC48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20" name="Picture 934" descr="antenna_radiation_stylized">
              <a:extLst>
                <a:ext uri="{FF2B5EF4-FFF2-40B4-BE49-F238E27FC236}">
                  <a16:creationId xmlns:a16="http://schemas.microsoft.com/office/drawing/2014/main" id="{C6303BEA-A980-421F-AD7B-F476794B8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Footer Placeholder 2">
            <a:extLst>
              <a:ext uri="{FF2B5EF4-FFF2-40B4-BE49-F238E27FC236}">
                <a16:creationId xmlns:a16="http://schemas.microsoft.com/office/drawing/2014/main" id="{CC60E267-4D70-4A07-B537-454F5A54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B816C2C6-7541-44C6-99A2-B833A8A2E8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38138" y="196850"/>
            <a:ext cx="8382000" cy="83502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Access networks and physical media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DAC90ED3-835A-4D8D-85F2-F5A2B207D888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00075" y="1371600"/>
            <a:ext cx="4010025" cy="50101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Q: How to connect end systems to edge router?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residential access nets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institutional access networks (school, company)</a:t>
            </a:r>
          </a:p>
          <a:p>
            <a:pPr marL="287338" indent="-287338" eaLnBrk="1" hangingPunct="1">
              <a:spcAft>
                <a:spcPct val="30000"/>
              </a:spcAft>
              <a:buFont typeface="Wingdings" charset="2"/>
              <a:buChar char="§"/>
              <a:defRPr/>
            </a:pPr>
            <a:r>
              <a:rPr lang="en-US" sz="2400" dirty="0"/>
              <a:t>mobile access networks</a:t>
            </a:r>
            <a:endParaRPr lang="en-US" sz="2400" dirty="0">
              <a:solidFill>
                <a:srgbClr val="FF0000"/>
              </a:solidFill>
            </a:endParaRPr>
          </a:p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keep in mind: 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bandwidth (bits per second) of access network?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shared or dedicated?</a:t>
            </a:r>
          </a:p>
        </p:txBody>
      </p:sp>
      <p:pic>
        <p:nvPicPr>
          <p:cNvPr id="37892" name="Picture 916" descr="underline_base">
            <a:extLst>
              <a:ext uri="{FF2B5EF4-FFF2-40B4-BE49-F238E27FC236}">
                <a16:creationId xmlns:a16="http://schemas.microsoft.com/office/drawing/2014/main" id="{A27B6918-E8B4-46F8-B518-D71BCBC00A4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830263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Slide Number Placeholder 3">
            <a:extLst>
              <a:ext uri="{FF2B5EF4-FFF2-40B4-BE49-F238E27FC236}">
                <a16:creationId xmlns:a16="http://schemas.microsoft.com/office/drawing/2014/main" id="{530E5DE5-5E73-4A83-AD53-12F6BFCBB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9ABC2E29-DB22-47B2-A05D-E6612CF06A08}" type="slidenum">
              <a:rPr lang="en-US" altLang="en-US" sz="1200">
                <a:latin typeface="Tahoma" panose="020B0604030504040204" pitchFamily="34" charset="0"/>
              </a:rPr>
              <a:pPr/>
              <a:t>12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37894" name="Group 2">
            <a:extLst>
              <a:ext uri="{FF2B5EF4-FFF2-40B4-BE49-F238E27FC236}">
                <a16:creationId xmlns:a16="http://schemas.microsoft.com/office/drawing/2014/main" id="{E0AE000E-38D8-45B3-B0F5-A2A87D5B206F}"/>
              </a:ext>
            </a:extLst>
          </p:cNvPr>
          <p:cNvGrpSpPr>
            <a:grpSpLocks/>
          </p:cNvGrpSpPr>
          <p:nvPr/>
        </p:nvGrpSpPr>
        <p:grpSpPr bwMode="auto">
          <a:xfrm>
            <a:off x="5202238" y="1546225"/>
            <a:ext cx="3551237" cy="4449763"/>
            <a:chOff x="5202238" y="1546225"/>
            <a:chExt cx="3551237" cy="4450443"/>
          </a:xfrm>
        </p:grpSpPr>
        <p:sp>
          <p:nvSpPr>
            <p:cNvPr id="37895" name="Freeform 665">
              <a:extLst>
                <a:ext uri="{FF2B5EF4-FFF2-40B4-BE49-F238E27FC236}">
                  <a16:creationId xmlns:a16="http://schemas.microsoft.com/office/drawing/2014/main" id="{48226787-B2C7-43C0-97EC-2447C8556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896" name="Group 666">
              <a:extLst>
                <a:ext uri="{FF2B5EF4-FFF2-40B4-BE49-F238E27FC236}">
                  <a16:creationId xmlns:a16="http://schemas.microsoft.com/office/drawing/2014/main" id="{F624D3AB-9DCB-4DAB-8866-C75329AA69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38461" name="Rectangle 667">
                <a:extLst>
                  <a:ext uri="{FF2B5EF4-FFF2-40B4-BE49-F238E27FC236}">
                    <a16:creationId xmlns:a16="http://schemas.microsoft.com/office/drawing/2014/main" id="{5EEC6F1F-E317-478E-B5E9-1CBD547BE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462" name="AutoShape 668">
                <a:extLst>
                  <a:ext uri="{FF2B5EF4-FFF2-40B4-BE49-F238E27FC236}">
                    <a16:creationId xmlns:a16="http://schemas.microsoft.com/office/drawing/2014/main" id="{C228333A-4FEF-4BAA-BD7B-74BA12A45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37897" name="Freeform 669">
              <a:extLst>
                <a:ext uri="{FF2B5EF4-FFF2-40B4-BE49-F238E27FC236}">
                  <a16:creationId xmlns:a16="http://schemas.microsoft.com/office/drawing/2014/main" id="{3579656E-5B5D-4702-A4A9-0BF9B94F6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898" name="Line 670">
              <a:extLst>
                <a:ext uri="{FF2B5EF4-FFF2-40B4-BE49-F238E27FC236}">
                  <a16:creationId xmlns:a16="http://schemas.microsoft.com/office/drawing/2014/main" id="{387FC8E8-57A5-4525-9ED0-47642577DF7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9" name="Line 671">
              <a:extLst>
                <a:ext uri="{FF2B5EF4-FFF2-40B4-BE49-F238E27FC236}">
                  <a16:creationId xmlns:a16="http://schemas.microsoft.com/office/drawing/2014/main" id="{D267B5D6-7341-44EF-9466-DEDFAE03AE8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0" name="Line 672">
              <a:extLst>
                <a:ext uri="{FF2B5EF4-FFF2-40B4-BE49-F238E27FC236}">
                  <a16:creationId xmlns:a16="http://schemas.microsoft.com/office/drawing/2014/main" id="{3AAFC1D2-2458-47F2-B816-CA8791D66CB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1" name="Line 674">
              <a:extLst>
                <a:ext uri="{FF2B5EF4-FFF2-40B4-BE49-F238E27FC236}">
                  <a16:creationId xmlns:a16="http://schemas.microsoft.com/office/drawing/2014/main" id="{49ECBC2A-DC9D-434A-AEEB-05C02B185A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2" name="Line 675">
              <a:extLst>
                <a:ext uri="{FF2B5EF4-FFF2-40B4-BE49-F238E27FC236}">
                  <a16:creationId xmlns:a16="http://schemas.microsoft.com/office/drawing/2014/main" id="{3243228B-AD39-4C6D-A5B1-6D6923260F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3" name="Line 678">
              <a:extLst>
                <a:ext uri="{FF2B5EF4-FFF2-40B4-BE49-F238E27FC236}">
                  <a16:creationId xmlns:a16="http://schemas.microsoft.com/office/drawing/2014/main" id="{D85823DE-4862-4DA3-804B-61B912F63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4" name="Line 679">
              <a:extLst>
                <a:ext uri="{FF2B5EF4-FFF2-40B4-BE49-F238E27FC236}">
                  <a16:creationId xmlns:a16="http://schemas.microsoft.com/office/drawing/2014/main" id="{12878A11-FB2B-4944-B7E4-28063D0A6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5" name="Line 680">
              <a:extLst>
                <a:ext uri="{FF2B5EF4-FFF2-40B4-BE49-F238E27FC236}">
                  <a16:creationId xmlns:a16="http://schemas.microsoft.com/office/drawing/2014/main" id="{C2D73AB6-647A-4759-924C-4043C5AFBB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6" name="Line 682">
              <a:extLst>
                <a:ext uri="{FF2B5EF4-FFF2-40B4-BE49-F238E27FC236}">
                  <a16:creationId xmlns:a16="http://schemas.microsoft.com/office/drawing/2014/main" id="{F6A411C5-C2FF-473B-A8F1-0053787554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7" name="Line 683">
              <a:extLst>
                <a:ext uri="{FF2B5EF4-FFF2-40B4-BE49-F238E27FC236}">
                  <a16:creationId xmlns:a16="http://schemas.microsoft.com/office/drawing/2014/main" id="{43E66542-B7BB-469D-AD21-492A13DE70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7908" name="Picture 684" descr="access_point_stylized_small">
              <a:extLst>
                <a:ext uri="{FF2B5EF4-FFF2-40B4-BE49-F238E27FC236}">
                  <a16:creationId xmlns:a16="http://schemas.microsoft.com/office/drawing/2014/main" id="{B2AF1A02-05EC-4636-B0F6-2654F60F61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09" name="Line 685">
              <a:extLst>
                <a:ext uri="{FF2B5EF4-FFF2-40B4-BE49-F238E27FC236}">
                  <a16:creationId xmlns:a16="http://schemas.microsoft.com/office/drawing/2014/main" id="{40351588-8A2C-4B87-8B17-CEE4F1CD60B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0" name="Line 686">
              <a:extLst>
                <a:ext uri="{FF2B5EF4-FFF2-40B4-BE49-F238E27FC236}">
                  <a16:creationId xmlns:a16="http://schemas.microsoft.com/office/drawing/2014/main" id="{0ABFD44A-24C8-49B5-99D6-8A29922EE4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7911" name="Picture 708" descr="access_point_stylized_small">
              <a:extLst>
                <a:ext uri="{FF2B5EF4-FFF2-40B4-BE49-F238E27FC236}">
                  <a16:creationId xmlns:a16="http://schemas.microsoft.com/office/drawing/2014/main" id="{CB6C7AE3-3A2E-4144-8B6B-66FD25B6C1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12" name="Freeform 709">
              <a:extLst>
                <a:ext uri="{FF2B5EF4-FFF2-40B4-BE49-F238E27FC236}">
                  <a16:creationId xmlns:a16="http://schemas.microsoft.com/office/drawing/2014/main" id="{074890DB-7EF5-498D-9224-C13E35B92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5163" y="3530600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3" name="Freeform 710">
              <a:extLst>
                <a:ext uri="{FF2B5EF4-FFF2-40B4-BE49-F238E27FC236}">
                  <a16:creationId xmlns:a16="http://schemas.microsoft.com/office/drawing/2014/main" id="{3D3C76C2-55D3-43FE-A029-89A9D75AA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2005013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4" name="Line 711">
              <a:extLst>
                <a:ext uri="{FF2B5EF4-FFF2-40B4-BE49-F238E27FC236}">
                  <a16:creationId xmlns:a16="http://schemas.microsoft.com/office/drawing/2014/main" id="{E1DB5ABD-C91A-45ED-9602-C4992DDC04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5" name="Line 712">
              <a:extLst>
                <a:ext uri="{FF2B5EF4-FFF2-40B4-BE49-F238E27FC236}">
                  <a16:creationId xmlns:a16="http://schemas.microsoft.com/office/drawing/2014/main" id="{982096EA-A551-4C6B-BA8B-BE4DA10018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6" name="Line 713">
              <a:extLst>
                <a:ext uri="{FF2B5EF4-FFF2-40B4-BE49-F238E27FC236}">
                  <a16:creationId xmlns:a16="http://schemas.microsoft.com/office/drawing/2014/main" id="{CE92B98D-F86D-42E6-B628-F6833D4C3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7" name="Line 714">
              <a:extLst>
                <a:ext uri="{FF2B5EF4-FFF2-40B4-BE49-F238E27FC236}">
                  <a16:creationId xmlns:a16="http://schemas.microsoft.com/office/drawing/2014/main" id="{7F59075D-0198-46E7-BAD3-E29B8DB8E3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8" name="Line 715">
              <a:extLst>
                <a:ext uri="{FF2B5EF4-FFF2-40B4-BE49-F238E27FC236}">
                  <a16:creationId xmlns:a16="http://schemas.microsoft.com/office/drawing/2014/main" id="{3D9FE24C-063E-4A52-A596-772612E0F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9" name="Line 716">
              <a:extLst>
                <a:ext uri="{FF2B5EF4-FFF2-40B4-BE49-F238E27FC236}">
                  <a16:creationId xmlns:a16="http://schemas.microsoft.com/office/drawing/2014/main" id="{57614793-E1CF-49EE-9C10-693EE43DA8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0" name="Line 717">
              <a:extLst>
                <a:ext uri="{FF2B5EF4-FFF2-40B4-BE49-F238E27FC236}">
                  <a16:creationId xmlns:a16="http://schemas.microsoft.com/office/drawing/2014/main" id="{5FD2312C-AB61-413C-857E-80E17B3468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1" name="Line 718">
              <a:extLst>
                <a:ext uri="{FF2B5EF4-FFF2-40B4-BE49-F238E27FC236}">
                  <a16:creationId xmlns:a16="http://schemas.microsoft.com/office/drawing/2014/main" id="{7BBBC550-703D-4ACE-82A1-3D3D9F1E0D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2" name="Line 719">
              <a:extLst>
                <a:ext uri="{FF2B5EF4-FFF2-40B4-BE49-F238E27FC236}">
                  <a16:creationId xmlns:a16="http://schemas.microsoft.com/office/drawing/2014/main" id="{83ED39FE-E5F1-420E-938A-C21E991CA0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3" name="Line 720">
              <a:extLst>
                <a:ext uri="{FF2B5EF4-FFF2-40B4-BE49-F238E27FC236}">
                  <a16:creationId xmlns:a16="http://schemas.microsoft.com/office/drawing/2014/main" id="{7E56D61E-0216-496B-813D-BC7D5C49E9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4" name="Line 721">
              <a:extLst>
                <a:ext uri="{FF2B5EF4-FFF2-40B4-BE49-F238E27FC236}">
                  <a16:creationId xmlns:a16="http://schemas.microsoft.com/office/drawing/2014/main" id="{C9D3BB05-D372-42D5-B2BA-1273353639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5" name="Line 722">
              <a:extLst>
                <a:ext uri="{FF2B5EF4-FFF2-40B4-BE49-F238E27FC236}">
                  <a16:creationId xmlns:a16="http://schemas.microsoft.com/office/drawing/2014/main" id="{675A5A36-E074-42C8-B1AF-32B6A86BEC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6" name="Line 723">
              <a:extLst>
                <a:ext uri="{FF2B5EF4-FFF2-40B4-BE49-F238E27FC236}">
                  <a16:creationId xmlns:a16="http://schemas.microsoft.com/office/drawing/2014/main" id="{DC1DC71E-34A6-46AD-8905-B6F4435799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7" name="Line 724">
              <a:extLst>
                <a:ext uri="{FF2B5EF4-FFF2-40B4-BE49-F238E27FC236}">
                  <a16:creationId xmlns:a16="http://schemas.microsoft.com/office/drawing/2014/main" id="{5BD6899C-1D5C-4DEB-B0E8-63AEA0B72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8" name="Line 725">
              <a:extLst>
                <a:ext uri="{FF2B5EF4-FFF2-40B4-BE49-F238E27FC236}">
                  <a16:creationId xmlns:a16="http://schemas.microsoft.com/office/drawing/2014/main" id="{B4B01502-E511-41F4-AE44-879A6D4F72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9" name="Line 726">
              <a:extLst>
                <a:ext uri="{FF2B5EF4-FFF2-40B4-BE49-F238E27FC236}">
                  <a16:creationId xmlns:a16="http://schemas.microsoft.com/office/drawing/2014/main" id="{C5E622FE-A5E7-4F41-9BAF-D6B23CAAA7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30" name="Line 727">
              <a:extLst>
                <a:ext uri="{FF2B5EF4-FFF2-40B4-BE49-F238E27FC236}">
                  <a16:creationId xmlns:a16="http://schemas.microsoft.com/office/drawing/2014/main" id="{338EB195-3E7A-4432-A3E6-46F3164510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31" name="Line 728">
              <a:extLst>
                <a:ext uri="{FF2B5EF4-FFF2-40B4-BE49-F238E27FC236}">
                  <a16:creationId xmlns:a16="http://schemas.microsoft.com/office/drawing/2014/main" id="{32329DB4-C760-41EA-8289-AB0F58FC75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32" name="Oval 407">
              <a:extLst>
                <a:ext uri="{FF2B5EF4-FFF2-40B4-BE49-F238E27FC236}">
                  <a16:creationId xmlns:a16="http://schemas.microsoft.com/office/drawing/2014/main" id="{13DD511C-035B-4135-AE32-563F0FA35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7933" name="Rectangle 410">
              <a:extLst>
                <a:ext uri="{FF2B5EF4-FFF2-40B4-BE49-F238E27FC236}">
                  <a16:creationId xmlns:a16="http://schemas.microsoft.com/office/drawing/2014/main" id="{B945D452-40B0-4C4A-9897-1CE8FCBBB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7934" name="Oval 411">
              <a:extLst>
                <a:ext uri="{FF2B5EF4-FFF2-40B4-BE49-F238E27FC236}">
                  <a16:creationId xmlns:a16="http://schemas.microsoft.com/office/drawing/2014/main" id="{01740872-BE45-437E-8047-BD9ADB52A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37935" name="Group 732">
              <a:extLst>
                <a:ext uri="{FF2B5EF4-FFF2-40B4-BE49-F238E27FC236}">
                  <a16:creationId xmlns:a16="http://schemas.microsoft.com/office/drawing/2014/main" id="{754A0DC1-5F14-47CE-AB6F-08994E92B2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38459" name="Freeform 733">
                <a:extLst>
                  <a:ext uri="{FF2B5EF4-FFF2-40B4-BE49-F238E27FC236}">
                    <a16:creationId xmlns:a16="http://schemas.microsoft.com/office/drawing/2014/main" id="{B85A847A-A52B-4DC1-8F08-ED576E9D2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60" name="Freeform 734">
                <a:extLst>
                  <a:ext uri="{FF2B5EF4-FFF2-40B4-BE49-F238E27FC236}">
                    <a16:creationId xmlns:a16="http://schemas.microsoft.com/office/drawing/2014/main" id="{8429D8E9-9981-4AD6-9BFF-E2F6629D5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36" name="Line 735">
              <a:extLst>
                <a:ext uri="{FF2B5EF4-FFF2-40B4-BE49-F238E27FC236}">
                  <a16:creationId xmlns:a16="http://schemas.microsoft.com/office/drawing/2014/main" id="{6AB5CEC4-8FC3-4F7D-AC4A-968CCEE1D1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37" name="Line 736">
              <a:extLst>
                <a:ext uri="{FF2B5EF4-FFF2-40B4-BE49-F238E27FC236}">
                  <a16:creationId xmlns:a16="http://schemas.microsoft.com/office/drawing/2014/main" id="{CDC557D7-5432-40DF-A476-5DA26A68FE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38" name="Group 737">
              <a:extLst>
                <a:ext uri="{FF2B5EF4-FFF2-40B4-BE49-F238E27FC236}">
                  <a16:creationId xmlns:a16="http://schemas.microsoft.com/office/drawing/2014/main" id="{6AB346A8-7574-4E7A-9497-86558E2D75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38451" name="Oval 407">
                <a:extLst>
                  <a:ext uri="{FF2B5EF4-FFF2-40B4-BE49-F238E27FC236}">
                    <a16:creationId xmlns:a16="http://schemas.microsoft.com/office/drawing/2014/main" id="{682222CC-4227-45D2-8565-1358B72CE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52" name="Rectangle 410">
                <a:extLst>
                  <a:ext uri="{FF2B5EF4-FFF2-40B4-BE49-F238E27FC236}">
                    <a16:creationId xmlns:a16="http://schemas.microsoft.com/office/drawing/2014/main" id="{589EE842-9B4E-4CFC-B80A-1F0571DB98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53" name="Oval 411">
                <a:extLst>
                  <a:ext uri="{FF2B5EF4-FFF2-40B4-BE49-F238E27FC236}">
                    <a16:creationId xmlns:a16="http://schemas.microsoft.com/office/drawing/2014/main" id="{22A91FBC-5A9A-4997-AB31-287DC75CEB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54" name="Group 741">
                <a:extLst>
                  <a:ext uri="{FF2B5EF4-FFF2-40B4-BE49-F238E27FC236}">
                    <a16:creationId xmlns:a16="http://schemas.microsoft.com/office/drawing/2014/main" id="{13D035E5-FE7D-430E-AC62-ED45F304A2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57" name="Freeform 742">
                  <a:extLst>
                    <a:ext uri="{FF2B5EF4-FFF2-40B4-BE49-F238E27FC236}">
                      <a16:creationId xmlns:a16="http://schemas.microsoft.com/office/drawing/2014/main" id="{E9BE3A5A-8F8F-4498-ADF2-F1F313B81F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58" name="Freeform 743">
                  <a:extLst>
                    <a:ext uri="{FF2B5EF4-FFF2-40B4-BE49-F238E27FC236}">
                      <a16:creationId xmlns:a16="http://schemas.microsoft.com/office/drawing/2014/main" id="{67ACE3C3-1370-412A-AEE5-E48A076B43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55" name="Line 744">
                <a:extLst>
                  <a:ext uri="{FF2B5EF4-FFF2-40B4-BE49-F238E27FC236}">
                    <a16:creationId xmlns:a16="http://schemas.microsoft.com/office/drawing/2014/main" id="{D7A1111B-FD23-4918-A4DB-1788801662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56" name="Line 745">
                <a:extLst>
                  <a:ext uri="{FF2B5EF4-FFF2-40B4-BE49-F238E27FC236}">
                    <a16:creationId xmlns:a16="http://schemas.microsoft.com/office/drawing/2014/main" id="{B4872BFF-C3D7-4642-B71F-74974C5D08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39" name="Group 746">
              <a:extLst>
                <a:ext uri="{FF2B5EF4-FFF2-40B4-BE49-F238E27FC236}">
                  <a16:creationId xmlns:a16="http://schemas.microsoft.com/office/drawing/2014/main" id="{9AD9F759-7683-4668-8BDC-4C4EAA0D55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38443" name="Oval 407">
                <a:extLst>
                  <a:ext uri="{FF2B5EF4-FFF2-40B4-BE49-F238E27FC236}">
                    <a16:creationId xmlns:a16="http://schemas.microsoft.com/office/drawing/2014/main" id="{67D38D56-1B7F-43EA-B888-D3DA13F6A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44" name="Rectangle 410">
                <a:extLst>
                  <a:ext uri="{FF2B5EF4-FFF2-40B4-BE49-F238E27FC236}">
                    <a16:creationId xmlns:a16="http://schemas.microsoft.com/office/drawing/2014/main" id="{509664F9-BE73-41CB-9DC5-48B24C98F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45" name="Oval 411">
                <a:extLst>
                  <a:ext uri="{FF2B5EF4-FFF2-40B4-BE49-F238E27FC236}">
                    <a16:creationId xmlns:a16="http://schemas.microsoft.com/office/drawing/2014/main" id="{62601144-8C99-41EE-A772-9021F04874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46" name="Group 750">
                <a:extLst>
                  <a:ext uri="{FF2B5EF4-FFF2-40B4-BE49-F238E27FC236}">
                    <a16:creationId xmlns:a16="http://schemas.microsoft.com/office/drawing/2014/main" id="{D5DE258B-47CB-4C47-89B9-5E4684D24E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49" name="Freeform 751">
                  <a:extLst>
                    <a:ext uri="{FF2B5EF4-FFF2-40B4-BE49-F238E27FC236}">
                      <a16:creationId xmlns:a16="http://schemas.microsoft.com/office/drawing/2014/main" id="{359CD693-F621-41FE-A336-D18EC093A9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50" name="Freeform 752">
                  <a:extLst>
                    <a:ext uri="{FF2B5EF4-FFF2-40B4-BE49-F238E27FC236}">
                      <a16:creationId xmlns:a16="http://schemas.microsoft.com/office/drawing/2014/main" id="{A473975B-3329-4CA7-8717-6DC87119C3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47" name="Line 753">
                <a:extLst>
                  <a:ext uri="{FF2B5EF4-FFF2-40B4-BE49-F238E27FC236}">
                    <a16:creationId xmlns:a16="http://schemas.microsoft.com/office/drawing/2014/main" id="{335EB92B-3EDB-43C8-BDDA-CFF30D9441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48" name="Line 754">
                <a:extLst>
                  <a:ext uri="{FF2B5EF4-FFF2-40B4-BE49-F238E27FC236}">
                    <a16:creationId xmlns:a16="http://schemas.microsoft.com/office/drawing/2014/main" id="{8C221B4D-6B3E-45C8-9EEE-A232CD52F9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0" name="Group 755">
              <a:extLst>
                <a:ext uri="{FF2B5EF4-FFF2-40B4-BE49-F238E27FC236}">
                  <a16:creationId xmlns:a16="http://schemas.microsoft.com/office/drawing/2014/main" id="{74E74E1A-5B88-46B2-A40D-26AA838FA9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62875" y="2759075"/>
              <a:ext cx="390525" cy="174625"/>
              <a:chOff x="4334" y="1470"/>
              <a:chExt cx="246" cy="107"/>
            </a:xfrm>
          </p:grpSpPr>
          <p:sp>
            <p:nvSpPr>
              <p:cNvPr id="38435" name="Oval 407">
                <a:extLst>
                  <a:ext uri="{FF2B5EF4-FFF2-40B4-BE49-F238E27FC236}">
                    <a16:creationId xmlns:a16="http://schemas.microsoft.com/office/drawing/2014/main" id="{DD41A011-2E7B-4EC4-B452-CA6FEBEBD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36" name="Rectangle 410">
                <a:extLst>
                  <a:ext uri="{FF2B5EF4-FFF2-40B4-BE49-F238E27FC236}">
                    <a16:creationId xmlns:a16="http://schemas.microsoft.com/office/drawing/2014/main" id="{19CD8CD4-3CCC-4602-B4F4-37BDBC4322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37" name="Oval 411">
                <a:extLst>
                  <a:ext uri="{FF2B5EF4-FFF2-40B4-BE49-F238E27FC236}">
                    <a16:creationId xmlns:a16="http://schemas.microsoft.com/office/drawing/2014/main" id="{1608F2EB-9376-445C-BBEA-C5A9D5286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38" name="Group 759">
                <a:extLst>
                  <a:ext uri="{FF2B5EF4-FFF2-40B4-BE49-F238E27FC236}">
                    <a16:creationId xmlns:a16="http://schemas.microsoft.com/office/drawing/2014/main" id="{6641C3E2-1940-4F92-84D9-76B2F1D0A4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41" name="Freeform 760">
                  <a:extLst>
                    <a:ext uri="{FF2B5EF4-FFF2-40B4-BE49-F238E27FC236}">
                      <a16:creationId xmlns:a16="http://schemas.microsoft.com/office/drawing/2014/main" id="{3CBDB11A-9A73-47AF-AD10-DE8D5D7609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42" name="Freeform 761">
                  <a:extLst>
                    <a:ext uri="{FF2B5EF4-FFF2-40B4-BE49-F238E27FC236}">
                      <a16:creationId xmlns:a16="http://schemas.microsoft.com/office/drawing/2014/main" id="{26BBE5EE-D1D4-4B66-93FF-9186964294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39" name="Line 762">
                <a:extLst>
                  <a:ext uri="{FF2B5EF4-FFF2-40B4-BE49-F238E27FC236}">
                    <a16:creationId xmlns:a16="http://schemas.microsoft.com/office/drawing/2014/main" id="{F771FA47-368A-4333-814F-1FF39373AE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40" name="Line 763">
                <a:extLst>
                  <a:ext uri="{FF2B5EF4-FFF2-40B4-BE49-F238E27FC236}">
                    <a16:creationId xmlns:a16="http://schemas.microsoft.com/office/drawing/2014/main" id="{C88B3787-6B66-4F1F-A3C3-85DAB686D5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1" name="Group 764">
              <a:extLst>
                <a:ext uri="{FF2B5EF4-FFF2-40B4-BE49-F238E27FC236}">
                  <a16:creationId xmlns:a16="http://schemas.microsoft.com/office/drawing/2014/main" id="{5666ADEE-C7B9-4B75-8112-BA2D6A5B5D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38427" name="Oval 407">
                <a:extLst>
                  <a:ext uri="{FF2B5EF4-FFF2-40B4-BE49-F238E27FC236}">
                    <a16:creationId xmlns:a16="http://schemas.microsoft.com/office/drawing/2014/main" id="{861106DD-A65E-4F2B-B86C-3AE6DEDDDB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8" name="Rectangle 410">
                <a:extLst>
                  <a:ext uri="{FF2B5EF4-FFF2-40B4-BE49-F238E27FC236}">
                    <a16:creationId xmlns:a16="http://schemas.microsoft.com/office/drawing/2014/main" id="{9AF45E19-3910-4CDD-962A-6DD1D3FE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9" name="Oval 411">
                <a:extLst>
                  <a:ext uri="{FF2B5EF4-FFF2-40B4-BE49-F238E27FC236}">
                    <a16:creationId xmlns:a16="http://schemas.microsoft.com/office/drawing/2014/main" id="{011EFD05-B232-4688-A9FA-AEF549B09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30" name="Group 768">
                <a:extLst>
                  <a:ext uri="{FF2B5EF4-FFF2-40B4-BE49-F238E27FC236}">
                    <a16:creationId xmlns:a16="http://schemas.microsoft.com/office/drawing/2014/main" id="{948E3F2A-02DF-4254-9012-D461CD61C6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33" name="Freeform 769">
                  <a:extLst>
                    <a:ext uri="{FF2B5EF4-FFF2-40B4-BE49-F238E27FC236}">
                      <a16:creationId xmlns:a16="http://schemas.microsoft.com/office/drawing/2014/main" id="{8725346B-9857-4D07-8732-2D60796FC2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34" name="Freeform 770">
                  <a:extLst>
                    <a:ext uri="{FF2B5EF4-FFF2-40B4-BE49-F238E27FC236}">
                      <a16:creationId xmlns:a16="http://schemas.microsoft.com/office/drawing/2014/main" id="{36C81EE4-58ED-47D6-AFA0-2AC5AD283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31" name="Line 771">
                <a:extLst>
                  <a:ext uri="{FF2B5EF4-FFF2-40B4-BE49-F238E27FC236}">
                    <a16:creationId xmlns:a16="http://schemas.microsoft.com/office/drawing/2014/main" id="{6E59B8CF-52ED-4BA1-8496-FF761BD302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32" name="Line 772">
                <a:extLst>
                  <a:ext uri="{FF2B5EF4-FFF2-40B4-BE49-F238E27FC236}">
                    <a16:creationId xmlns:a16="http://schemas.microsoft.com/office/drawing/2014/main" id="{CFC81626-9E4B-4A6E-99A3-08DA572D1E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42" name="Line 782">
              <a:extLst>
                <a:ext uri="{FF2B5EF4-FFF2-40B4-BE49-F238E27FC236}">
                  <a16:creationId xmlns:a16="http://schemas.microsoft.com/office/drawing/2014/main" id="{4ACFACCB-A0C3-4F19-A7E2-0072BACC23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43" name="Group 801">
              <a:extLst>
                <a:ext uri="{FF2B5EF4-FFF2-40B4-BE49-F238E27FC236}">
                  <a16:creationId xmlns:a16="http://schemas.microsoft.com/office/drawing/2014/main" id="{91581083-CE76-4C0A-9BC4-8F8D537A3A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8419" name="Oval 407">
                <a:extLst>
                  <a:ext uri="{FF2B5EF4-FFF2-40B4-BE49-F238E27FC236}">
                    <a16:creationId xmlns:a16="http://schemas.microsoft.com/office/drawing/2014/main" id="{01A04E89-0241-4C15-A9CF-0B9B67B56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0" name="Rectangle 410">
                <a:extLst>
                  <a:ext uri="{FF2B5EF4-FFF2-40B4-BE49-F238E27FC236}">
                    <a16:creationId xmlns:a16="http://schemas.microsoft.com/office/drawing/2014/main" id="{E85F43C0-1E57-4797-9523-FB43CC100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1" name="Oval 411">
                <a:extLst>
                  <a:ext uri="{FF2B5EF4-FFF2-40B4-BE49-F238E27FC236}">
                    <a16:creationId xmlns:a16="http://schemas.microsoft.com/office/drawing/2014/main" id="{9AB349A3-F444-4E59-8C65-AC9A2DFF7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22" name="Group 805">
                <a:extLst>
                  <a:ext uri="{FF2B5EF4-FFF2-40B4-BE49-F238E27FC236}">
                    <a16:creationId xmlns:a16="http://schemas.microsoft.com/office/drawing/2014/main" id="{7A8AB26B-48D1-4D24-950B-5FBD258ECC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25" name="Freeform 806">
                  <a:extLst>
                    <a:ext uri="{FF2B5EF4-FFF2-40B4-BE49-F238E27FC236}">
                      <a16:creationId xmlns:a16="http://schemas.microsoft.com/office/drawing/2014/main" id="{AF83BA86-8A9F-4A45-9894-3E28D9DE0D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26" name="Freeform 807">
                  <a:extLst>
                    <a:ext uri="{FF2B5EF4-FFF2-40B4-BE49-F238E27FC236}">
                      <a16:creationId xmlns:a16="http://schemas.microsoft.com/office/drawing/2014/main" id="{0B10A2D3-2551-4883-861F-13BBC114C4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23" name="Line 808">
                <a:extLst>
                  <a:ext uri="{FF2B5EF4-FFF2-40B4-BE49-F238E27FC236}">
                    <a16:creationId xmlns:a16="http://schemas.microsoft.com/office/drawing/2014/main" id="{4C269540-C9FF-4847-95A7-701499CF24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24" name="Line 809">
                <a:extLst>
                  <a:ext uri="{FF2B5EF4-FFF2-40B4-BE49-F238E27FC236}">
                    <a16:creationId xmlns:a16="http://schemas.microsoft.com/office/drawing/2014/main" id="{112238DC-7BA8-49A6-99AC-A90092F7F2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4" name="Group 810">
              <a:extLst>
                <a:ext uri="{FF2B5EF4-FFF2-40B4-BE49-F238E27FC236}">
                  <a16:creationId xmlns:a16="http://schemas.microsoft.com/office/drawing/2014/main" id="{50761975-679E-493B-8EB4-9E6E0D193D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8411" name="Oval 407">
                <a:extLst>
                  <a:ext uri="{FF2B5EF4-FFF2-40B4-BE49-F238E27FC236}">
                    <a16:creationId xmlns:a16="http://schemas.microsoft.com/office/drawing/2014/main" id="{4E79A142-F417-4661-AFF1-72D9DF16D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12" name="Rectangle 410">
                <a:extLst>
                  <a:ext uri="{FF2B5EF4-FFF2-40B4-BE49-F238E27FC236}">
                    <a16:creationId xmlns:a16="http://schemas.microsoft.com/office/drawing/2014/main" id="{9CBAE575-1B16-4881-BB90-32705479EA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13" name="Oval 411">
                <a:extLst>
                  <a:ext uri="{FF2B5EF4-FFF2-40B4-BE49-F238E27FC236}">
                    <a16:creationId xmlns:a16="http://schemas.microsoft.com/office/drawing/2014/main" id="{725802D0-FEFC-4818-9F40-24135471FB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14" name="Group 814">
                <a:extLst>
                  <a:ext uri="{FF2B5EF4-FFF2-40B4-BE49-F238E27FC236}">
                    <a16:creationId xmlns:a16="http://schemas.microsoft.com/office/drawing/2014/main" id="{3BE354CC-32B9-43DA-9D44-3D06A37EFD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17" name="Freeform 815">
                  <a:extLst>
                    <a:ext uri="{FF2B5EF4-FFF2-40B4-BE49-F238E27FC236}">
                      <a16:creationId xmlns:a16="http://schemas.microsoft.com/office/drawing/2014/main" id="{1417B560-7BF1-434F-90E5-0FDCF7B0BF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18" name="Freeform 816">
                  <a:extLst>
                    <a:ext uri="{FF2B5EF4-FFF2-40B4-BE49-F238E27FC236}">
                      <a16:creationId xmlns:a16="http://schemas.microsoft.com/office/drawing/2014/main" id="{8D57DDFF-C5E4-4813-AF5A-338296C81E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15" name="Line 817">
                <a:extLst>
                  <a:ext uri="{FF2B5EF4-FFF2-40B4-BE49-F238E27FC236}">
                    <a16:creationId xmlns:a16="http://schemas.microsoft.com/office/drawing/2014/main" id="{80A25078-F712-4B1F-8E35-0393B47FCB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16" name="Line 818">
                <a:extLst>
                  <a:ext uri="{FF2B5EF4-FFF2-40B4-BE49-F238E27FC236}">
                    <a16:creationId xmlns:a16="http://schemas.microsoft.com/office/drawing/2014/main" id="{2DC2F483-2815-492B-8282-3E557C539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5" name="Group 819">
              <a:extLst>
                <a:ext uri="{FF2B5EF4-FFF2-40B4-BE49-F238E27FC236}">
                  <a16:creationId xmlns:a16="http://schemas.microsoft.com/office/drawing/2014/main" id="{9762AD40-D1A1-475B-AE11-43EB886ACB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8403" name="Oval 407">
                <a:extLst>
                  <a:ext uri="{FF2B5EF4-FFF2-40B4-BE49-F238E27FC236}">
                    <a16:creationId xmlns:a16="http://schemas.microsoft.com/office/drawing/2014/main" id="{F7B0ECCA-0D91-4037-9F0C-0FB7256A3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04" name="Rectangle 410">
                <a:extLst>
                  <a:ext uri="{FF2B5EF4-FFF2-40B4-BE49-F238E27FC236}">
                    <a16:creationId xmlns:a16="http://schemas.microsoft.com/office/drawing/2014/main" id="{3E7F6809-4591-4A07-BB8C-4D9A3E302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05" name="Oval 411">
                <a:extLst>
                  <a:ext uri="{FF2B5EF4-FFF2-40B4-BE49-F238E27FC236}">
                    <a16:creationId xmlns:a16="http://schemas.microsoft.com/office/drawing/2014/main" id="{8EA8A4DF-DB74-49B4-A033-980A9CCCDD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06" name="Group 823">
                <a:extLst>
                  <a:ext uri="{FF2B5EF4-FFF2-40B4-BE49-F238E27FC236}">
                    <a16:creationId xmlns:a16="http://schemas.microsoft.com/office/drawing/2014/main" id="{FF19FE02-9DFA-4E2F-8C93-CAC3C86158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09" name="Freeform 824">
                  <a:extLst>
                    <a:ext uri="{FF2B5EF4-FFF2-40B4-BE49-F238E27FC236}">
                      <a16:creationId xmlns:a16="http://schemas.microsoft.com/office/drawing/2014/main" id="{8CB4BBB2-DC24-44AD-B5D0-A6B2CF38DB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10" name="Freeform 825">
                  <a:extLst>
                    <a:ext uri="{FF2B5EF4-FFF2-40B4-BE49-F238E27FC236}">
                      <a16:creationId xmlns:a16="http://schemas.microsoft.com/office/drawing/2014/main" id="{809CF078-7B89-4EBF-A6DC-D39A632A1E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07" name="Line 826">
                <a:extLst>
                  <a:ext uri="{FF2B5EF4-FFF2-40B4-BE49-F238E27FC236}">
                    <a16:creationId xmlns:a16="http://schemas.microsoft.com/office/drawing/2014/main" id="{DA323CC5-B6FB-4CF8-BB59-2820F56A83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08" name="Line 827">
                <a:extLst>
                  <a:ext uri="{FF2B5EF4-FFF2-40B4-BE49-F238E27FC236}">
                    <a16:creationId xmlns:a16="http://schemas.microsoft.com/office/drawing/2014/main" id="{66AC20A8-E300-495B-8080-209DFC6FE6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6" name="Group 828">
              <a:extLst>
                <a:ext uri="{FF2B5EF4-FFF2-40B4-BE49-F238E27FC236}">
                  <a16:creationId xmlns:a16="http://schemas.microsoft.com/office/drawing/2014/main" id="{F194D579-0C86-4596-AEE1-D44448C1E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8395" name="Oval 407">
                <a:extLst>
                  <a:ext uri="{FF2B5EF4-FFF2-40B4-BE49-F238E27FC236}">
                    <a16:creationId xmlns:a16="http://schemas.microsoft.com/office/drawing/2014/main" id="{C19B1E32-58DD-4435-8626-78507E732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396" name="Rectangle 410">
                <a:extLst>
                  <a:ext uri="{FF2B5EF4-FFF2-40B4-BE49-F238E27FC236}">
                    <a16:creationId xmlns:a16="http://schemas.microsoft.com/office/drawing/2014/main" id="{1743B42F-90F7-454B-A80B-1C55F5D2C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397" name="Oval 411">
                <a:extLst>
                  <a:ext uri="{FF2B5EF4-FFF2-40B4-BE49-F238E27FC236}">
                    <a16:creationId xmlns:a16="http://schemas.microsoft.com/office/drawing/2014/main" id="{A9DCF6EC-A1B2-43C1-BCF9-4ABD40563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398" name="Group 832">
                <a:extLst>
                  <a:ext uri="{FF2B5EF4-FFF2-40B4-BE49-F238E27FC236}">
                    <a16:creationId xmlns:a16="http://schemas.microsoft.com/office/drawing/2014/main" id="{CA03ED8D-E77A-43F8-ACA2-D81411C43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01" name="Freeform 833">
                  <a:extLst>
                    <a:ext uri="{FF2B5EF4-FFF2-40B4-BE49-F238E27FC236}">
                      <a16:creationId xmlns:a16="http://schemas.microsoft.com/office/drawing/2014/main" id="{EF85FDD4-1488-4FE3-AD8B-DA03DD9BFE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02" name="Freeform 834">
                  <a:extLst>
                    <a:ext uri="{FF2B5EF4-FFF2-40B4-BE49-F238E27FC236}">
                      <a16:creationId xmlns:a16="http://schemas.microsoft.com/office/drawing/2014/main" id="{246FA334-8267-4C1A-B409-C31DA9151C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399" name="Line 835">
                <a:extLst>
                  <a:ext uri="{FF2B5EF4-FFF2-40B4-BE49-F238E27FC236}">
                    <a16:creationId xmlns:a16="http://schemas.microsoft.com/office/drawing/2014/main" id="{5972D982-DD5D-455F-B3E3-27BB5F5127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00" name="Line 836">
                <a:extLst>
                  <a:ext uri="{FF2B5EF4-FFF2-40B4-BE49-F238E27FC236}">
                    <a16:creationId xmlns:a16="http://schemas.microsoft.com/office/drawing/2014/main" id="{98E20A48-5DE5-4FBA-AE79-C470121E24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7" name="Group 837">
              <a:extLst>
                <a:ext uri="{FF2B5EF4-FFF2-40B4-BE49-F238E27FC236}">
                  <a16:creationId xmlns:a16="http://schemas.microsoft.com/office/drawing/2014/main" id="{962837D4-BD48-49AD-9D05-CBF7750523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4563" y="1744663"/>
              <a:ext cx="517525" cy="508000"/>
              <a:chOff x="2922" y="1424"/>
              <a:chExt cx="326" cy="320"/>
            </a:xfrm>
          </p:grpSpPr>
          <p:sp>
            <p:nvSpPr>
              <p:cNvPr id="38387" name="Oval 838">
                <a:extLst>
                  <a:ext uri="{FF2B5EF4-FFF2-40B4-BE49-F238E27FC236}">
                    <a16:creationId xmlns:a16="http://schemas.microsoft.com/office/drawing/2014/main" id="{0F15FBF6-D27F-4D12-AE4D-A819DD8ECC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1445"/>
                <a:ext cx="326" cy="28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388" name="Group 839">
                <a:extLst>
                  <a:ext uri="{FF2B5EF4-FFF2-40B4-BE49-F238E27FC236}">
                    <a16:creationId xmlns:a16="http://schemas.microsoft.com/office/drawing/2014/main" id="{3BB41FDC-25DE-47EC-81BB-3CC560F79D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38390" name="Oval 840">
                  <a:extLst>
                    <a:ext uri="{FF2B5EF4-FFF2-40B4-BE49-F238E27FC236}">
                      <a16:creationId xmlns:a16="http://schemas.microsoft.com/office/drawing/2014/main" id="{9AAA3BDA-7112-40BF-93D8-13945BCDDE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91" name="Oval 841">
                  <a:extLst>
                    <a:ext uri="{FF2B5EF4-FFF2-40B4-BE49-F238E27FC236}">
                      <a16:creationId xmlns:a16="http://schemas.microsoft.com/office/drawing/2014/main" id="{50C9BD10-8D71-463F-AE0F-179AD8C2D8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92" name="Oval 842">
                  <a:extLst>
                    <a:ext uri="{FF2B5EF4-FFF2-40B4-BE49-F238E27FC236}">
                      <a16:creationId xmlns:a16="http://schemas.microsoft.com/office/drawing/2014/main" id="{86BCAEE1-1733-4F3A-B397-249BA83E3A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93" name="Oval 843">
                  <a:extLst>
                    <a:ext uri="{FF2B5EF4-FFF2-40B4-BE49-F238E27FC236}">
                      <a16:creationId xmlns:a16="http://schemas.microsoft.com/office/drawing/2014/main" id="{245EAA79-1851-4306-A0D8-E0E0CC0CBE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94" name="Freeform 844">
                  <a:extLst>
                    <a:ext uri="{FF2B5EF4-FFF2-40B4-BE49-F238E27FC236}">
                      <a16:creationId xmlns:a16="http://schemas.microsoft.com/office/drawing/2014/main" id="{7C8D770E-717C-47D4-833E-6A0E28D1C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80"/>
                    <a:gd name="T31" fmla="*/ 0 h 956"/>
                    <a:gd name="T32" fmla="*/ 1180 w 1180"/>
                    <a:gd name="T33" fmla="*/ 956 h 95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3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 cmpd="sng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389" name="Freeform 845">
                <a:extLst>
                  <a:ext uri="{FF2B5EF4-FFF2-40B4-BE49-F238E27FC236}">
                    <a16:creationId xmlns:a16="http://schemas.microsoft.com/office/drawing/2014/main" id="{FF823940-298F-4F71-A260-39F74C5A9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0"/>
                  <a:gd name="T31" fmla="*/ 0 h 956"/>
                  <a:gd name="T32" fmla="*/ 1180 w 1180"/>
                  <a:gd name="T33" fmla="*/ 956 h 95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8" name="Group 846">
              <a:extLst>
                <a:ext uri="{FF2B5EF4-FFF2-40B4-BE49-F238E27FC236}">
                  <a16:creationId xmlns:a16="http://schemas.microsoft.com/office/drawing/2014/main" id="{194E1CB8-EA00-4FC3-95E5-C65E4CB506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8371" name="Line 270">
                <a:extLst>
                  <a:ext uri="{FF2B5EF4-FFF2-40B4-BE49-F238E27FC236}">
                    <a16:creationId xmlns:a16="http://schemas.microsoft.com/office/drawing/2014/main" id="{98DAD37B-C521-4DF8-BFE5-D3BFCAEFFC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2" name="Line 271">
                <a:extLst>
                  <a:ext uri="{FF2B5EF4-FFF2-40B4-BE49-F238E27FC236}">
                    <a16:creationId xmlns:a16="http://schemas.microsoft.com/office/drawing/2014/main" id="{85FEC898-B035-4533-B398-6243B76808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3" name="Line 272">
                <a:extLst>
                  <a:ext uri="{FF2B5EF4-FFF2-40B4-BE49-F238E27FC236}">
                    <a16:creationId xmlns:a16="http://schemas.microsoft.com/office/drawing/2014/main" id="{CE101728-6DB6-4430-86FB-A147C73F4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4" name="Line 273">
                <a:extLst>
                  <a:ext uri="{FF2B5EF4-FFF2-40B4-BE49-F238E27FC236}">
                    <a16:creationId xmlns:a16="http://schemas.microsoft.com/office/drawing/2014/main" id="{DB3A018D-B1FE-4B01-9C58-4E9E1B629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5" name="Line 274">
                <a:extLst>
                  <a:ext uri="{FF2B5EF4-FFF2-40B4-BE49-F238E27FC236}">
                    <a16:creationId xmlns:a16="http://schemas.microsoft.com/office/drawing/2014/main" id="{9FEFA4F9-BF1A-4CAE-A3B7-F76E980C76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6" name="Line 275">
                <a:extLst>
                  <a:ext uri="{FF2B5EF4-FFF2-40B4-BE49-F238E27FC236}">
                    <a16:creationId xmlns:a16="http://schemas.microsoft.com/office/drawing/2014/main" id="{200C9BFE-1FB6-44BD-8884-48C05A786B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7" name="Line 276">
                <a:extLst>
                  <a:ext uri="{FF2B5EF4-FFF2-40B4-BE49-F238E27FC236}">
                    <a16:creationId xmlns:a16="http://schemas.microsoft.com/office/drawing/2014/main" id="{B72B7A15-1146-4DEA-BAAA-E335F7411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8" name="Line 277">
                <a:extLst>
                  <a:ext uri="{FF2B5EF4-FFF2-40B4-BE49-F238E27FC236}">
                    <a16:creationId xmlns:a16="http://schemas.microsoft.com/office/drawing/2014/main" id="{5DA74FC0-F870-44A7-A1EE-2F99003226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9" name="Line 278">
                <a:extLst>
                  <a:ext uri="{FF2B5EF4-FFF2-40B4-BE49-F238E27FC236}">
                    <a16:creationId xmlns:a16="http://schemas.microsoft.com/office/drawing/2014/main" id="{2781620F-A48F-4559-A9D4-F5B25B7B13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0" name="Line 279">
                <a:extLst>
                  <a:ext uri="{FF2B5EF4-FFF2-40B4-BE49-F238E27FC236}">
                    <a16:creationId xmlns:a16="http://schemas.microsoft.com/office/drawing/2014/main" id="{480FDA3F-D2A3-4AC7-9F24-EEF49756D2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1" name="Line 280">
                <a:extLst>
                  <a:ext uri="{FF2B5EF4-FFF2-40B4-BE49-F238E27FC236}">
                    <a16:creationId xmlns:a16="http://schemas.microsoft.com/office/drawing/2014/main" id="{6F3D402B-DD7E-43EE-AA55-C59C3827FE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2" name="Line 281">
                <a:extLst>
                  <a:ext uri="{FF2B5EF4-FFF2-40B4-BE49-F238E27FC236}">
                    <a16:creationId xmlns:a16="http://schemas.microsoft.com/office/drawing/2014/main" id="{B2CE06E7-7CFB-4CCD-AA4F-FB55760AB1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3" name="Line 282">
                <a:extLst>
                  <a:ext uri="{FF2B5EF4-FFF2-40B4-BE49-F238E27FC236}">
                    <a16:creationId xmlns:a16="http://schemas.microsoft.com/office/drawing/2014/main" id="{C42F6E44-8424-4906-9CD0-9BF531B5B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4" name="Line 283">
                <a:extLst>
                  <a:ext uri="{FF2B5EF4-FFF2-40B4-BE49-F238E27FC236}">
                    <a16:creationId xmlns:a16="http://schemas.microsoft.com/office/drawing/2014/main" id="{2D872FCC-4577-4312-81CE-B220F6442C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5" name="Line 284">
                <a:extLst>
                  <a:ext uri="{FF2B5EF4-FFF2-40B4-BE49-F238E27FC236}">
                    <a16:creationId xmlns:a16="http://schemas.microsoft.com/office/drawing/2014/main" id="{E70806A8-2FFC-469C-9BBC-35D52FB4CF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6" name="Oval 862">
                <a:extLst>
                  <a:ext uri="{FF2B5EF4-FFF2-40B4-BE49-F238E27FC236}">
                    <a16:creationId xmlns:a16="http://schemas.microsoft.com/office/drawing/2014/main" id="{8E7C73AB-C439-4D86-91CA-7A314616C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7949" name="Group 863">
              <a:extLst>
                <a:ext uri="{FF2B5EF4-FFF2-40B4-BE49-F238E27FC236}">
                  <a16:creationId xmlns:a16="http://schemas.microsoft.com/office/drawing/2014/main" id="{EE0D88C9-4AEF-495C-9AAB-6144B21B64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18125" y="1997075"/>
              <a:ext cx="519113" cy="128588"/>
              <a:chOff x="2199" y="955"/>
              <a:chExt cx="2547" cy="506"/>
            </a:xfrm>
          </p:grpSpPr>
          <p:sp>
            <p:nvSpPr>
              <p:cNvPr id="38365" name="Freeform 864">
                <a:extLst>
                  <a:ext uri="{FF2B5EF4-FFF2-40B4-BE49-F238E27FC236}">
                    <a16:creationId xmlns:a16="http://schemas.microsoft.com/office/drawing/2014/main" id="{618A3FD7-3DB9-41C8-B738-AEDB339DB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6" name="Freeform 865">
                <a:extLst>
                  <a:ext uri="{FF2B5EF4-FFF2-40B4-BE49-F238E27FC236}">
                    <a16:creationId xmlns:a16="http://schemas.microsoft.com/office/drawing/2014/main" id="{C5429297-830C-42F6-BBB0-C1E55448D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7" name="Freeform 866">
                <a:extLst>
                  <a:ext uri="{FF2B5EF4-FFF2-40B4-BE49-F238E27FC236}">
                    <a16:creationId xmlns:a16="http://schemas.microsoft.com/office/drawing/2014/main" id="{2D510135-5350-40CD-8BDA-B3F69C6664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8" name="Freeform 867">
                <a:extLst>
                  <a:ext uri="{FF2B5EF4-FFF2-40B4-BE49-F238E27FC236}">
                    <a16:creationId xmlns:a16="http://schemas.microsoft.com/office/drawing/2014/main" id="{212A7616-C137-4CBD-B398-970474334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9" name="Freeform 868">
                <a:extLst>
                  <a:ext uri="{FF2B5EF4-FFF2-40B4-BE49-F238E27FC236}">
                    <a16:creationId xmlns:a16="http://schemas.microsoft.com/office/drawing/2014/main" id="{713540F3-DEF7-4931-87CA-BDB77010F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70" name="Freeform 869">
                <a:extLst>
                  <a:ext uri="{FF2B5EF4-FFF2-40B4-BE49-F238E27FC236}">
                    <a16:creationId xmlns:a16="http://schemas.microsoft.com/office/drawing/2014/main" id="{2F81EC3F-8BB6-43FA-AE80-9FAE38143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50" name="Group 870">
              <a:extLst>
                <a:ext uri="{FF2B5EF4-FFF2-40B4-BE49-F238E27FC236}">
                  <a16:creationId xmlns:a16="http://schemas.microsoft.com/office/drawing/2014/main" id="{DB3814E4-38B4-477D-B615-2E22458D7D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4788" y="1662113"/>
              <a:ext cx="477837" cy="107950"/>
              <a:chOff x="2199" y="955"/>
              <a:chExt cx="2547" cy="506"/>
            </a:xfrm>
          </p:grpSpPr>
          <p:sp>
            <p:nvSpPr>
              <p:cNvPr id="38359" name="Freeform 871">
                <a:extLst>
                  <a:ext uri="{FF2B5EF4-FFF2-40B4-BE49-F238E27FC236}">
                    <a16:creationId xmlns:a16="http://schemas.microsoft.com/office/drawing/2014/main" id="{822F718F-8255-43F0-88F2-4264704E64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0" name="Freeform 872">
                <a:extLst>
                  <a:ext uri="{FF2B5EF4-FFF2-40B4-BE49-F238E27FC236}">
                    <a16:creationId xmlns:a16="http://schemas.microsoft.com/office/drawing/2014/main" id="{5811FC6E-7D63-4451-AC96-0E9177916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1" name="Freeform 873">
                <a:extLst>
                  <a:ext uri="{FF2B5EF4-FFF2-40B4-BE49-F238E27FC236}">
                    <a16:creationId xmlns:a16="http://schemas.microsoft.com/office/drawing/2014/main" id="{915F5623-54C6-4769-9D9D-709F82CB4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2" name="Freeform 874">
                <a:extLst>
                  <a:ext uri="{FF2B5EF4-FFF2-40B4-BE49-F238E27FC236}">
                    <a16:creationId xmlns:a16="http://schemas.microsoft.com/office/drawing/2014/main" id="{1A30CBA2-9444-4F8F-973D-474555049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3" name="Freeform 875">
                <a:extLst>
                  <a:ext uri="{FF2B5EF4-FFF2-40B4-BE49-F238E27FC236}">
                    <a16:creationId xmlns:a16="http://schemas.microsoft.com/office/drawing/2014/main" id="{351DAF87-4206-4548-9D2E-5B5F0133D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4" name="Freeform 876">
                <a:extLst>
                  <a:ext uri="{FF2B5EF4-FFF2-40B4-BE49-F238E27FC236}">
                    <a16:creationId xmlns:a16="http://schemas.microsoft.com/office/drawing/2014/main" id="{73DF09B8-226C-4426-BDDA-A33D8858B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51" name="Line 877">
              <a:extLst>
                <a:ext uri="{FF2B5EF4-FFF2-40B4-BE49-F238E27FC236}">
                  <a16:creationId xmlns:a16="http://schemas.microsoft.com/office/drawing/2014/main" id="{CE89D908-ADCA-4EDC-A6F3-E7612B84A9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26100" y="2027238"/>
              <a:ext cx="39688" cy="63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52" name="Group 885">
              <a:extLst>
                <a:ext uri="{FF2B5EF4-FFF2-40B4-BE49-F238E27FC236}">
                  <a16:creationId xmlns:a16="http://schemas.microsoft.com/office/drawing/2014/main" id="{A2B097D0-7F9E-4DA4-8963-6FF9854C45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92738" y="3527425"/>
              <a:ext cx="519112" cy="128588"/>
              <a:chOff x="2199" y="955"/>
              <a:chExt cx="2547" cy="506"/>
            </a:xfrm>
          </p:grpSpPr>
          <p:sp>
            <p:nvSpPr>
              <p:cNvPr id="38353" name="Freeform 886">
                <a:extLst>
                  <a:ext uri="{FF2B5EF4-FFF2-40B4-BE49-F238E27FC236}">
                    <a16:creationId xmlns:a16="http://schemas.microsoft.com/office/drawing/2014/main" id="{6FCF3BC0-5ABB-4D57-83E8-9219BEEBA5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4" name="Freeform 887">
                <a:extLst>
                  <a:ext uri="{FF2B5EF4-FFF2-40B4-BE49-F238E27FC236}">
                    <a16:creationId xmlns:a16="http://schemas.microsoft.com/office/drawing/2014/main" id="{E655F788-BC22-4772-AF37-AC3DF78F0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5" name="Freeform 888">
                <a:extLst>
                  <a:ext uri="{FF2B5EF4-FFF2-40B4-BE49-F238E27FC236}">
                    <a16:creationId xmlns:a16="http://schemas.microsoft.com/office/drawing/2014/main" id="{D6FC9FA0-E009-49E6-854E-A597E14E5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6" name="Freeform 889">
                <a:extLst>
                  <a:ext uri="{FF2B5EF4-FFF2-40B4-BE49-F238E27FC236}">
                    <a16:creationId xmlns:a16="http://schemas.microsoft.com/office/drawing/2014/main" id="{348FBC81-0C48-4F6E-A22F-122214804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7" name="Freeform 890">
                <a:extLst>
                  <a:ext uri="{FF2B5EF4-FFF2-40B4-BE49-F238E27FC236}">
                    <a16:creationId xmlns:a16="http://schemas.microsoft.com/office/drawing/2014/main" id="{43FA4E4F-D431-4956-B353-8D8EDF401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8" name="Freeform 891">
                <a:extLst>
                  <a:ext uri="{FF2B5EF4-FFF2-40B4-BE49-F238E27FC236}">
                    <a16:creationId xmlns:a16="http://schemas.microsoft.com/office/drawing/2014/main" id="{98910220-7445-466D-8200-2463B3FF96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53" name="Line 892">
              <a:extLst>
                <a:ext uri="{FF2B5EF4-FFF2-40B4-BE49-F238E27FC236}">
                  <a16:creationId xmlns:a16="http://schemas.microsoft.com/office/drawing/2014/main" id="{1A5F3E7C-4D74-41E9-A79E-7E34DC5FEF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26113" y="3127375"/>
              <a:ext cx="20637" cy="55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54" name="Group 893">
              <a:extLst>
                <a:ext uri="{FF2B5EF4-FFF2-40B4-BE49-F238E27FC236}">
                  <a16:creationId xmlns:a16="http://schemas.microsoft.com/office/drawing/2014/main" id="{4A019D9F-8AE7-4072-8C0C-A4C3C8C183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7225" y="5005388"/>
              <a:ext cx="519113" cy="128587"/>
              <a:chOff x="2199" y="955"/>
              <a:chExt cx="2547" cy="506"/>
            </a:xfrm>
          </p:grpSpPr>
          <p:sp>
            <p:nvSpPr>
              <p:cNvPr id="38347" name="Freeform 894">
                <a:extLst>
                  <a:ext uri="{FF2B5EF4-FFF2-40B4-BE49-F238E27FC236}">
                    <a16:creationId xmlns:a16="http://schemas.microsoft.com/office/drawing/2014/main" id="{41A54D5A-97B8-4F17-8A2D-1B5B1EA3E0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8" name="Freeform 895">
                <a:extLst>
                  <a:ext uri="{FF2B5EF4-FFF2-40B4-BE49-F238E27FC236}">
                    <a16:creationId xmlns:a16="http://schemas.microsoft.com/office/drawing/2014/main" id="{C256D45C-5B7A-4BAE-9C7C-1A933A85D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9" name="Freeform 896">
                <a:extLst>
                  <a:ext uri="{FF2B5EF4-FFF2-40B4-BE49-F238E27FC236}">
                    <a16:creationId xmlns:a16="http://schemas.microsoft.com/office/drawing/2014/main" id="{76A664E9-3E49-4AA2-938B-BD5404CED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0" name="Freeform 897">
                <a:extLst>
                  <a:ext uri="{FF2B5EF4-FFF2-40B4-BE49-F238E27FC236}">
                    <a16:creationId xmlns:a16="http://schemas.microsoft.com/office/drawing/2014/main" id="{C3DAC298-7633-47E6-8AEA-17A3637877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1" name="Freeform 898">
                <a:extLst>
                  <a:ext uri="{FF2B5EF4-FFF2-40B4-BE49-F238E27FC236}">
                    <a16:creationId xmlns:a16="http://schemas.microsoft.com/office/drawing/2014/main" id="{AE458BBD-AA69-49B1-81A8-4473FC933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2" name="Freeform 899">
                <a:extLst>
                  <a:ext uri="{FF2B5EF4-FFF2-40B4-BE49-F238E27FC236}">
                    <a16:creationId xmlns:a16="http://schemas.microsoft.com/office/drawing/2014/main" id="{06958E0D-3658-487C-981A-7FCAFB142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55" name="Group 900">
              <a:extLst>
                <a:ext uri="{FF2B5EF4-FFF2-40B4-BE49-F238E27FC236}">
                  <a16:creationId xmlns:a16="http://schemas.microsoft.com/office/drawing/2014/main" id="{A3B8D9FB-8376-40AF-B4D2-964CF054D8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45350" y="5429250"/>
              <a:ext cx="519113" cy="128588"/>
              <a:chOff x="2199" y="955"/>
              <a:chExt cx="2547" cy="506"/>
            </a:xfrm>
          </p:grpSpPr>
          <p:sp>
            <p:nvSpPr>
              <p:cNvPr id="38341" name="Freeform 901">
                <a:extLst>
                  <a:ext uri="{FF2B5EF4-FFF2-40B4-BE49-F238E27FC236}">
                    <a16:creationId xmlns:a16="http://schemas.microsoft.com/office/drawing/2014/main" id="{58E80024-46FC-4B2E-BC26-F6EE9B26B5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2" name="Freeform 902">
                <a:extLst>
                  <a:ext uri="{FF2B5EF4-FFF2-40B4-BE49-F238E27FC236}">
                    <a16:creationId xmlns:a16="http://schemas.microsoft.com/office/drawing/2014/main" id="{00A7C640-71AE-4AAF-BC86-69BDD7500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3" name="Freeform 903">
                <a:extLst>
                  <a:ext uri="{FF2B5EF4-FFF2-40B4-BE49-F238E27FC236}">
                    <a16:creationId xmlns:a16="http://schemas.microsoft.com/office/drawing/2014/main" id="{0AED0938-FE19-43A3-B51F-E02FD6EFA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4" name="Freeform 904">
                <a:extLst>
                  <a:ext uri="{FF2B5EF4-FFF2-40B4-BE49-F238E27FC236}">
                    <a16:creationId xmlns:a16="http://schemas.microsoft.com/office/drawing/2014/main" id="{68864E9A-1596-48AE-BBF9-36861CF93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5" name="Freeform 905">
                <a:extLst>
                  <a:ext uri="{FF2B5EF4-FFF2-40B4-BE49-F238E27FC236}">
                    <a16:creationId xmlns:a16="http://schemas.microsoft.com/office/drawing/2014/main" id="{FE34B4C1-3DD0-4714-A713-7460F11C16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6" name="Freeform 906">
                <a:extLst>
                  <a:ext uri="{FF2B5EF4-FFF2-40B4-BE49-F238E27FC236}">
                    <a16:creationId xmlns:a16="http://schemas.microsoft.com/office/drawing/2014/main" id="{0662C34B-EC4C-401C-A0E7-2E8A0E2294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56" name="Group 907">
              <a:extLst>
                <a:ext uri="{FF2B5EF4-FFF2-40B4-BE49-F238E27FC236}">
                  <a16:creationId xmlns:a16="http://schemas.microsoft.com/office/drawing/2014/main" id="{46560814-6811-4056-A46C-A0ED4B01C5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21488" y="5408613"/>
              <a:ext cx="519112" cy="128587"/>
              <a:chOff x="2199" y="955"/>
              <a:chExt cx="2547" cy="506"/>
            </a:xfrm>
          </p:grpSpPr>
          <p:sp>
            <p:nvSpPr>
              <p:cNvPr id="38335" name="Freeform 908">
                <a:extLst>
                  <a:ext uri="{FF2B5EF4-FFF2-40B4-BE49-F238E27FC236}">
                    <a16:creationId xmlns:a16="http://schemas.microsoft.com/office/drawing/2014/main" id="{2EC7145A-A7A6-448F-9892-2865514A8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36" name="Freeform 909">
                <a:extLst>
                  <a:ext uri="{FF2B5EF4-FFF2-40B4-BE49-F238E27FC236}">
                    <a16:creationId xmlns:a16="http://schemas.microsoft.com/office/drawing/2014/main" id="{85694EC9-54A1-4EE6-9B7A-062B3583A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37" name="Freeform 910">
                <a:extLst>
                  <a:ext uri="{FF2B5EF4-FFF2-40B4-BE49-F238E27FC236}">
                    <a16:creationId xmlns:a16="http://schemas.microsoft.com/office/drawing/2014/main" id="{65CB3129-E3E4-426D-965A-EA68895E7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38" name="Freeform 911">
                <a:extLst>
                  <a:ext uri="{FF2B5EF4-FFF2-40B4-BE49-F238E27FC236}">
                    <a16:creationId xmlns:a16="http://schemas.microsoft.com/office/drawing/2014/main" id="{9D011672-398A-467C-ACED-F8545CA71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39" name="Freeform 912">
                <a:extLst>
                  <a:ext uri="{FF2B5EF4-FFF2-40B4-BE49-F238E27FC236}">
                    <a16:creationId xmlns:a16="http://schemas.microsoft.com/office/drawing/2014/main" id="{25FB7232-A709-4954-BDD9-343A2470FC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0" name="Freeform 913">
                <a:extLst>
                  <a:ext uri="{FF2B5EF4-FFF2-40B4-BE49-F238E27FC236}">
                    <a16:creationId xmlns:a16="http://schemas.microsoft.com/office/drawing/2014/main" id="{16D07F4B-9BC3-42EE-B87E-6C1923CFF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7957" name="Picture 915" descr="access_point_stylized_small">
              <a:extLst>
                <a:ext uri="{FF2B5EF4-FFF2-40B4-BE49-F238E27FC236}">
                  <a16:creationId xmlns:a16="http://schemas.microsoft.com/office/drawing/2014/main" id="{B253C27F-519F-4456-BEE6-6E14B9E84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58" name="Line 918">
              <a:extLst>
                <a:ext uri="{FF2B5EF4-FFF2-40B4-BE49-F238E27FC236}">
                  <a16:creationId xmlns:a16="http://schemas.microsoft.com/office/drawing/2014/main" id="{39208C2D-DCDF-4C4B-BE99-1AD1FCF3572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7959" name="Group 919">
              <a:extLst>
                <a:ext uri="{FF2B5EF4-FFF2-40B4-BE49-F238E27FC236}">
                  <a16:creationId xmlns:a16="http://schemas.microsoft.com/office/drawing/2014/main" id="{C2FA7442-D10A-4EA0-9AC8-51D2EDCFB0C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8333" name="Picture 920" descr="desktop_computer_stylized_medium">
                <a:extLst>
                  <a:ext uri="{FF2B5EF4-FFF2-40B4-BE49-F238E27FC236}">
                    <a16:creationId xmlns:a16="http://schemas.microsoft.com/office/drawing/2014/main" id="{ED4AF40B-ADD5-423F-B42C-2FBF925FF3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4" name="Freeform 921">
                <a:extLst>
                  <a:ext uri="{FF2B5EF4-FFF2-40B4-BE49-F238E27FC236}">
                    <a16:creationId xmlns:a16="http://schemas.microsoft.com/office/drawing/2014/main" id="{DA4BF61C-E808-45E7-B063-3061ACA21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960" name="Group 922">
              <a:extLst>
                <a:ext uri="{FF2B5EF4-FFF2-40B4-BE49-F238E27FC236}">
                  <a16:creationId xmlns:a16="http://schemas.microsoft.com/office/drawing/2014/main" id="{09EB2D24-D722-4FF3-B861-EE4C6FA23D8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8331" name="Picture 923" descr="desktop_computer_stylized_medium">
                <a:extLst>
                  <a:ext uri="{FF2B5EF4-FFF2-40B4-BE49-F238E27FC236}">
                    <a16:creationId xmlns:a16="http://schemas.microsoft.com/office/drawing/2014/main" id="{8FF98948-2506-4236-AB9E-09AF0A5228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2" name="Freeform 924">
                <a:extLst>
                  <a:ext uri="{FF2B5EF4-FFF2-40B4-BE49-F238E27FC236}">
                    <a16:creationId xmlns:a16="http://schemas.microsoft.com/office/drawing/2014/main" id="{F8130366-4363-4EBB-9DF4-9DA15BFD3E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961" name="Group 925">
              <a:extLst>
                <a:ext uri="{FF2B5EF4-FFF2-40B4-BE49-F238E27FC236}">
                  <a16:creationId xmlns:a16="http://schemas.microsoft.com/office/drawing/2014/main" id="{BC126CA0-9F23-4F71-9342-9CB402EA57F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8329" name="Picture 926" descr="desktop_computer_stylized_medium">
                <a:extLst>
                  <a:ext uri="{FF2B5EF4-FFF2-40B4-BE49-F238E27FC236}">
                    <a16:creationId xmlns:a16="http://schemas.microsoft.com/office/drawing/2014/main" id="{41368109-7C71-4357-A000-472D8D4B86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0" name="Freeform 927">
                <a:extLst>
                  <a:ext uri="{FF2B5EF4-FFF2-40B4-BE49-F238E27FC236}">
                    <a16:creationId xmlns:a16="http://schemas.microsoft.com/office/drawing/2014/main" id="{E4FBDEDB-23E8-4168-95E7-124312B68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962" name="Group 928">
              <a:extLst>
                <a:ext uri="{FF2B5EF4-FFF2-40B4-BE49-F238E27FC236}">
                  <a16:creationId xmlns:a16="http://schemas.microsoft.com/office/drawing/2014/main" id="{53B908C0-F781-40D7-82D2-7BC59561F0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38327" name="Picture 929" descr="desktop_computer_stylized_medium">
                <a:extLst>
                  <a:ext uri="{FF2B5EF4-FFF2-40B4-BE49-F238E27FC236}">
                    <a16:creationId xmlns:a16="http://schemas.microsoft.com/office/drawing/2014/main" id="{93E8A6A5-3AF2-4F49-9BEA-5045AF9DB7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28" name="Freeform 930">
                <a:extLst>
                  <a:ext uri="{FF2B5EF4-FFF2-40B4-BE49-F238E27FC236}">
                    <a16:creationId xmlns:a16="http://schemas.microsoft.com/office/drawing/2014/main" id="{A4A5D31C-5F58-430A-83D5-F7621306B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963" name="Group 932">
              <a:extLst>
                <a:ext uri="{FF2B5EF4-FFF2-40B4-BE49-F238E27FC236}">
                  <a16:creationId xmlns:a16="http://schemas.microsoft.com/office/drawing/2014/main" id="{A705BDB0-9C7E-40E1-84C4-735B027654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8163" y="1558925"/>
              <a:ext cx="415925" cy="373063"/>
              <a:chOff x="2756" y="1866"/>
              <a:chExt cx="462" cy="463"/>
            </a:xfrm>
          </p:grpSpPr>
          <p:pic>
            <p:nvPicPr>
              <p:cNvPr id="38325" name="Picture 933" descr="iphone_stylized_small">
                <a:extLst>
                  <a:ext uri="{FF2B5EF4-FFF2-40B4-BE49-F238E27FC236}">
                    <a16:creationId xmlns:a16="http://schemas.microsoft.com/office/drawing/2014/main" id="{3E537C1D-529C-4CB1-89DB-30AB1AE25D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326" name="Picture 934" descr="antenna_radiation_stylized">
                <a:extLst>
                  <a:ext uri="{FF2B5EF4-FFF2-40B4-BE49-F238E27FC236}">
                    <a16:creationId xmlns:a16="http://schemas.microsoft.com/office/drawing/2014/main" id="{22ED9AB3-4B3D-409D-B275-DEC2778AE1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6" y="1866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7964" name="Picture 936" descr="access_point_stylized_small">
              <a:extLst>
                <a:ext uri="{FF2B5EF4-FFF2-40B4-BE49-F238E27FC236}">
                  <a16:creationId xmlns:a16="http://schemas.microsoft.com/office/drawing/2014/main" id="{38781B63-2D44-4153-AE44-9915FF8394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7965" name="Group 938">
              <a:extLst>
                <a:ext uri="{FF2B5EF4-FFF2-40B4-BE49-F238E27FC236}">
                  <a16:creationId xmlns:a16="http://schemas.microsoft.com/office/drawing/2014/main" id="{F46F8172-BBFE-49EE-996D-48D18CCC5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38293" name="Freeform 939">
                <a:extLst>
                  <a:ext uri="{FF2B5EF4-FFF2-40B4-BE49-F238E27FC236}">
                    <a16:creationId xmlns:a16="http://schemas.microsoft.com/office/drawing/2014/main" id="{B5D77EC0-CBD7-4FD3-9D49-C5B44CE96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4" name="Rectangle 940">
                <a:extLst>
                  <a:ext uri="{FF2B5EF4-FFF2-40B4-BE49-F238E27FC236}">
                    <a16:creationId xmlns:a16="http://schemas.microsoft.com/office/drawing/2014/main" id="{649BDF04-7C21-40F9-A069-72AA61FA8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95" name="Freeform 941">
                <a:extLst>
                  <a:ext uri="{FF2B5EF4-FFF2-40B4-BE49-F238E27FC236}">
                    <a16:creationId xmlns:a16="http://schemas.microsoft.com/office/drawing/2014/main" id="{D953BE83-14C1-47B9-B99F-B91177472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6" name="Freeform 942">
                <a:extLst>
                  <a:ext uri="{FF2B5EF4-FFF2-40B4-BE49-F238E27FC236}">
                    <a16:creationId xmlns:a16="http://schemas.microsoft.com/office/drawing/2014/main" id="{8C075804-A018-4E66-A6B6-D982B5735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7" name="Rectangle 943">
                <a:extLst>
                  <a:ext uri="{FF2B5EF4-FFF2-40B4-BE49-F238E27FC236}">
                    <a16:creationId xmlns:a16="http://schemas.microsoft.com/office/drawing/2014/main" id="{FCFC7429-492A-4A88-9E96-AF41378A9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298" name="Group 944">
                <a:extLst>
                  <a:ext uri="{FF2B5EF4-FFF2-40B4-BE49-F238E27FC236}">
                    <a16:creationId xmlns:a16="http://schemas.microsoft.com/office/drawing/2014/main" id="{736D5B2A-D0D5-4143-99BD-B2BC821312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8323" name="AutoShape 945">
                  <a:extLst>
                    <a:ext uri="{FF2B5EF4-FFF2-40B4-BE49-F238E27FC236}">
                      <a16:creationId xmlns:a16="http://schemas.microsoft.com/office/drawing/2014/main" id="{60D94BEC-400B-4223-A7DE-E2970685D0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24" name="AutoShape 946">
                  <a:extLst>
                    <a:ext uri="{FF2B5EF4-FFF2-40B4-BE49-F238E27FC236}">
                      <a16:creationId xmlns:a16="http://schemas.microsoft.com/office/drawing/2014/main" id="{3674EAFB-5231-4824-A718-DDC4AA95DF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299" name="Rectangle 947">
                <a:extLst>
                  <a:ext uri="{FF2B5EF4-FFF2-40B4-BE49-F238E27FC236}">
                    <a16:creationId xmlns:a16="http://schemas.microsoft.com/office/drawing/2014/main" id="{C4D454F6-7C0F-4BC4-A65B-C117B6382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300" name="Group 948">
                <a:extLst>
                  <a:ext uri="{FF2B5EF4-FFF2-40B4-BE49-F238E27FC236}">
                    <a16:creationId xmlns:a16="http://schemas.microsoft.com/office/drawing/2014/main" id="{294CEA40-FE9F-4CF0-B5F4-18B4574E53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8321" name="AutoShape 949">
                  <a:extLst>
                    <a:ext uri="{FF2B5EF4-FFF2-40B4-BE49-F238E27FC236}">
                      <a16:creationId xmlns:a16="http://schemas.microsoft.com/office/drawing/2014/main" id="{05B35C5A-D84A-4051-B1A7-985DF83980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22" name="AutoShape 950">
                  <a:extLst>
                    <a:ext uri="{FF2B5EF4-FFF2-40B4-BE49-F238E27FC236}">
                      <a16:creationId xmlns:a16="http://schemas.microsoft.com/office/drawing/2014/main" id="{C22280DD-623D-47CF-805C-D525AC9DF8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301" name="Rectangle 951">
                <a:extLst>
                  <a:ext uri="{FF2B5EF4-FFF2-40B4-BE49-F238E27FC236}">
                    <a16:creationId xmlns:a16="http://schemas.microsoft.com/office/drawing/2014/main" id="{6D7CB3A0-60E2-492E-A7F5-8F3B96809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02" name="Rectangle 952">
                <a:extLst>
                  <a:ext uri="{FF2B5EF4-FFF2-40B4-BE49-F238E27FC236}">
                    <a16:creationId xmlns:a16="http://schemas.microsoft.com/office/drawing/2014/main" id="{E7B3A63C-2D52-45E7-9F72-1E9E61E1BA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303" name="Group 953">
                <a:extLst>
                  <a:ext uri="{FF2B5EF4-FFF2-40B4-BE49-F238E27FC236}">
                    <a16:creationId xmlns:a16="http://schemas.microsoft.com/office/drawing/2014/main" id="{4C703ADC-B156-483B-95AB-F46DE9670D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8319" name="AutoShape 954">
                  <a:extLst>
                    <a:ext uri="{FF2B5EF4-FFF2-40B4-BE49-F238E27FC236}">
                      <a16:creationId xmlns:a16="http://schemas.microsoft.com/office/drawing/2014/main" id="{7FB6695F-756F-4FFA-B1B3-7593BED2E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20" name="AutoShape 955">
                  <a:extLst>
                    <a:ext uri="{FF2B5EF4-FFF2-40B4-BE49-F238E27FC236}">
                      <a16:creationId xmlns:a16="http://schemas.microsoft.com/office/drawing/2014/main" id="{46B42F58-2605-4ED9-ACC4-4E4DA9CC3B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304" name="Freeform 956">
                <a:extLst>
                  <a:ext uri="{FF2B5EF4-FFF2-40B4-BE49-F238E27FC236}">
                    <a16:creationId xmlns:a16="http://schemas.microsoft.com/office/drawing/2014/main" id="{C7813287-4699-4F34-8392-9AD61B362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8305" name="Group 957">
                <a:extLst>
                  <a:ext uri="{FF2B5EF4-FFF2-40B4-BE49-F238E27FC236}">
                    <a16:creationId xmlns:a16="http://schemas.microsoft.com/office/drawing/2014/main" id="{0CBD56DF-F0C6-4C4D-9B33-C2FE822386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8317" name="AutoShape 958">
                  <a:extLst>
                    <a:ext uri="{FF2B5EF4-FFF2-40B4-BE49-F238E27FC236}">
                      <a16:creationId xmlns:a16="http://schemas.microsoft.com/office/drawing/2014/main" id="{4575B303-178C-4869-93B0-E529559360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18" name="AutoShape 959">
                  <a:extLst>
                    <a:ext uri="{FF2B5EF4-FFF2-40B4-BE49-F238E27FC236}">
                      <a16:creationId xmlns:a16="http://schemas.microsoft.com/office/drawing/2014/main" id="{4A825A30-E821-4279-8293-C4CB890D2D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306" name="Rectangle 960">
                <a:extLst>
                  <a:ext uri="{FF2B5EF4-FFF2-40B4-BE49-F238E27FC236}">
                    <a16:creationId xmlns:a16="http://schemas.microsoft.com/office/drawing/2014/main" id="{9E00FABB-3EB0-4AD9-A0FB-95BA9C807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07" name="Freeform 961">
                <a:extLst>
                  <a:ext uri="{FF2B5EF4-FFF2-40B4-BE49-F238E27FC236}">
                    <a16:creationId xmlns:a16="http://schemas.microsoft.com/office/drawing/2014/main" id="{14AB1B52-DA4F-4F49-952A-D8349F816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08" name="Freeform 962">
                <a:extLst>
                  <a:ext uri="{FF2B5EF4-FFF2-40B4-BE49-F238E27FC236}">
                    <a16:creationId xmlns:a16="http://schemas.microsoft.com/office/drawing/2014/main" id="{7599C4C4-66C6-4FBE-88E3-A4DF78A879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09" name="Oval 963">
                <a:extLst>
                  <a:ext uri="{FF2B5EF4-FFF2-40B4-BE49-F238E27FC236}">
                    <a16:creationId xmlns:a16="http://schemas.microsoft.com/office/drawing/2014/main" id="{E29D3177-FCC8-45C9-9AF4-F7CF74CC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10" name="Freeform 964">
                <a:extLst>
                  <a:ext uri="{FF2B5EF4-FFF2-40B4-BE49-F238E27FC236}">
                    <a16:creationId xmlns:a16="http://schemas.microsoft.com/office/drawing/2014/main" id="{3148311B-D264-4588-87ED-20D0C2C181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11" name="AutoShape 965">
                <a:extLst>
                  <a:ext uri="{FF2B5EF4-FFF2-40B4-BE49-F238E27FC236}">
                    <a16:creationId xmlns:a16="http://schemas.microsoft.com/office/drawing/2014/main" id="{4796FF1C-1A6E-47F9-8F2A-94CB7ACEC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12" name="AutoShape 966">
                <a:extLst>
                  <a:ext uri="{FF2B5EF4-FFF2-40B4-BE49-F238E27FC236}">
                    <a16:creationId xmlns:a16="http://schemas.microsoft.com/office/drawing/2014/main" id="{9085F3B0-4029-4B8E-B033-053F2777F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13" name="Oval 967">
                <a:extLst>
                  <a:ext uri="{FF2B5EF4-FFF2-40B4-BE49-F238E27FC236}">
                    <a16:creationId xmlns:a16="http://schemas.microsoft.com/office/drawing/2014/main" id="{CA82C103-6A74-4460-A972-59A1AD4AE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14" name="Oval 968">
                <a:extLst>
                  <a:ext uri="{FF2B5EF4-FFF2-40B4-BE49-F238E27FC236}">
                    <a16:creationId xmlns:a16="http://schemas.microsoft.com/office/drawing/2014/main" id="{02D23756-E8FC-438D-B1F0-2937C801D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8315" name="Oval 969">
                <a:extLst>
                  <a:ext uri="{FF2B5EF4-FFF2-40B4-BE49-F238E27FC236}">
                    <a16:creationId xmlns:a16="http://schemas.microsoft.com/office/drawing/2014/main" id="{E19DFF32-73C7-42C3-B948-ACF736DB4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16" name="Rectangle 970">
                <a:extLst>
                  <a:ext uri="{FF2B5EF4-FFF2-40B4-BE49-F238E27FC236}">
                    <a16:creationId xmlns:a16="http://schemas.microsoft.com/office/drawing/2014/main" id="{D8478D42-ABF2-4A22-9700-76E52D9174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7966" name="Group 971">
              <a:extLst>
                <a:ext uri="{FF2B5EF4-FFF2-40B4-BE49-F238E27FC236}">
                  <a16:creationId xmlns:a16="http://schemas.microsoft.com/office/drawing/2014/main" id="{D6B2AF42-F63C-42E9-9924-F4A295E6DC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38261" name="Freeform 972">
                <a:extLst>
                  <a:ext uri="{FF2B5EF4-FFF2-40B4-BE49-F238E27FC236}">
                    <a16:creationId xmlns:a16="http://schemas.microsoft.com/office/drawing/2014/main" id="{F4CCB249-9AF7-4F99-B0FD-E7D213FE0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62" name="Rectangle 973">
                <a:extLst>
                  <a:ext uri="{FF2B5EF4-FFF2-40B4-BE49-F238E27FC236}">
                    <a16:creationId xmlns:a16="http://schemas.microsoft.com/office/drawing/2014/main" id="{E12CFB8D-06BB-4481-9662-CFF10C610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63" name="Freeform 974">
                <a:extLst>
                  <a:ext uri="{FF2B5EF4-FFF2-40B4-BE49-F238E27FC236}">
                    <a16:creationId xmlns:a16="http://schemas.microsoft.com/office/drawing/2014/main" id="{2301EEC4-F9B8-4684-A6DE-E468D885B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64" name="Freeform 975">
                <a:extLst>
                  <a:ext uri="{FF2B5EF4-FFF2-40B4-BE49-F238E27FC236}">
                    <a16:creationId xmlns:a16="http://schemas.microsoft.com/office/drawing/2014/main" id="{34CF6AAF-4333-467C-BA18-970A8CA1D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65" name="Rectangle 976">
                <a:extLst>
                  <a:ext uri="{FF2B5EF4-FFF2-40B4-BE49-F238E27FC236}">
                    <a16:creationId xmlns:a16="http://schemas.microsoft.com/office/drawing/2014/main" id="{24A41019-184E-4DC0-AB04-EB505F52B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266" name="Group 977">
                <a:extLst>
                  <a:ext uri="{FF2B5EF4-FFF2-40B4-BE49-F238E27FC236}">
                    <a16:creationId xmlns:a16="http://schemas.microsoft.com/office/drawing/2014/main" id="{76BDED0C-C3D5-4721-ABE6-81E92BFD90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8291" name="AutoShape 978">
                  <a:extLst>
                    <a:ext uri="{FF2B5EF4-FFF2-40B4-BE49-F238E27FC236}">
                      <a16:creationId xmlns:a16="http://schemas.microsoft.com/office/drawing/2014/main" id="{27771252-C92D-4274-B4AD-CF63B1C691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292" name="AutoShape 979">
                  <a:extLst>
                    <a:ext uri="{FF2B5EF4-FFF2-40B4-BE49-F238E27FC236}">
                      <a16:creationId xmlns:a16="http://schemas.microsoft.com/office/drawing/2014/main" id="{85E2DC5D-0791-4DC4-8100-ABF02879A7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267" name="Rectangle 980">
                <a:extLst>
                  <a:ext uri="{FF2B5EF4-FFF2-40B4-BE49-F238E27FC236}">
                    <a16:creationId xmlns:a16="http://schemas.microsoft.com/office/drawing/2014/main" id="{6EAB3655-A3BA-47F9-B978-BED0ADC4D8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268" name="Group 981">
                <a:extLst>
                  <a:ext uri="{FF2B5EF4-FFF2-40B4-BE49-F238E27FC236}">
                    <a16:creationId xmlns:a16="http://schemas.microsoft.com/office/drawing/2014/main" id="{12D4B19F-A81E-4B15-AFB1-99D9B8A09C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8289" name="AutoShape 982">
                  <a:extLst>
                    <a:ext uri="{FF2B5EF4-FFF2-40B4-BE49-F238E27FC236}">
                      <a16:creationId xmlns:a16="http://schemas.microsoft.com/office/drawing/2014/main" id="{4073E0C5-0A63-4A01-ABF9-8F4E122401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290" name="AutoShape 983">
                  <a:extLst>
                    <a:ext uri="{FF2B5EF4-FFF2-40B4-BE49-F238E27FC236}">
                      <a16:creationId xmlns:a16="http://schemas.microsoft.com/office/drawing/2014/main" id="{88B2FC0B-C115-43E3-A525-60D4F91C9E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269" name="Rectangle 984">
                <a:extLst>
                  <a:ext uri="{FF2B5EF4-FFF2-40B4-BE49-F238E27FC236}">
                    <a16:creationId xmlns:a16="http://schemas.microsoft.com/office/drawing/2014/main" id="{57696259-B768-4B7D-90F7-0A53EE0CA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70" name="Rectangle 985">
                <a:extLst>
                  <a:ext uri="{FF2B5EF4-FFF2-40B4-BE49-F238E27FC236}">
                    <a16:creationId xmlns:a16="http://schemas.microsoft.com/office/drawing/2014/main" id="{974CAD6A-E9B1-422A-B589-6AF684240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271" name="Group 986">
                <a:extLst>
                  <a:ext uri="{FF2B5EF4-FFF2-40B4-BE49-F238E27FC236}">
                    <a16:creationId xmlns:a16="http://schemas.microsoft.com/office/drawing/2014/main" id="{9E8BCCF4-DC3F-4BBE-BFE8-C3AB8D9B06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8287" name="AutoShape 987">
                  <a:extLst>
                    <a:ext uri="{FF2B5EF4-FFF2-40B4-BE49-F238E27FC236}">
                      <a16:creationId xmlns:a16="http://schemas.microsoft.com/office/drawing/2014/main" id="{32B773DC-243F-43C1-A251-978BB9A37E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288" name="AutoShape 988">
                  <a:extLst>
                    <a:ext uri="{FF2B5EF4-FFF2-40B4-BE49-F238E27FC236}">
                      <a16:creationId xmlns:a16="http://schemas.microsoft.com/office/drawing/2014/main" id="{CAEFF4B8-3262-4389-9B96-E8FFA46C76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272" name="Freeform 989">
                <a:extLst>
                  <a:ext uri="{FF2B5EF4-FFF2-40B4-BE49-F238E27FC236}">
                    <a16:creationId xmlns:a16="http://schemas.microsoft.com/office/drawing/2014/main" id="{A5E203AF-33FC-466C-9260-AD301C421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8273" name="Group 990">
                <a:extLst>
                  <a:ext uri="{FF2B5EF4-FFF2-40B4-BE49-F238E27FC236}">
                    <a16:creationId xmlns:a16="http://schemas.microsoft.com/office/drawing/2014/main" id="{C35808A2-834B-4D7F-8C08-A2FD086A91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8285" name="AutoShape 991">
                  <a:extLst>
                    <a:ext uri="{FF2B5EF4-FFF2-40B4-BE49-F238E27FC236}">
                      <a16:creationId xmlns:a16="http://schemas.microsoft.com/office/drawing/2014/main" id="{BC2BFA98-73EC-434B-9196-B3084294BA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286" name="AutoShape 992">
                  <a:extLst>
                    <a:ext uri="{FF2B5EF4-FFF2-40B4-BE49-F238E27FC236}">
                      <a16:creationId xmlns:a16="http://schemas.microsoft.com/office/drawing/2014/main" id="{3B50F9BA-5035-4446-B431-DD3DC9F3B6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274" name="Rectangle 993">
                <a:extLst>
                  <a:ext uri="{FF2B5EF4-FFF2-40B4-BE49-F238E27FC236}">
                    <a16:creationId xmlns:a16="http://schemas.microsoft.com/office/drawing/2014/main" id="{C14214A0-6F00-41D5-9B4D-DE0C8FE07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75" name="Freeform 994">
                <a:extLst>
                  <a:ext uri="{FF2B5EF4-FFF2-40B4-BE49-F238E27FC236}">
                    <a16:creationId xmlns:a16="http://schemas.microsoft.com/office/drawing/2014/main" id="{A8A0C562-F3E2-44E8-A5CA-1B8193EFC8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76" name="Freeform 995">
                <a:extLst>
                  <a:ext uri="{FF2B5EF4-FFF2-40B4-BE49-F238E27FC236}">
                    <a16:creationId xmlns:a16="http://schemas.microsoft.com/office/drawing/2014/main" id="{5D1C4E85-DDFE-4BF4-ACD1-0BDAB05F7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77" name="Oval 996">
                <a:extLst>
                  <a:ext uri="{FF2B5EF4-FFF2-40B4-BE49-F238E27FC236}">
                    <a16:creationId xmlns:a16="http://schemas.microsoft.com/office/drawing/2014/main" id="{C2BBAC4E-717F-4A9A-B944-3F67F86AD3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78" name="Freeform 997">
                <a:extLst>
                  <a:ext uri="{FF2B5EF4-FFF2-40B4-BE49-F238E27FC236}">
                    <a16:creationId xmlns:a16="http://schemas.microsoft.com/office/drawing/2014/main" id="{A74A202A-B7F9-4DD6-BF36-016CD70F6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79" name="AutoShape 998">
                <a:extLst>
                  <a:ext uri="{FF2B5EF4-FFF2-40B4-BE49-F238E27FC236}">
                    <a16:creationId xmlns:a16="http://schemas.microsoft.com/office/drawing/2014/main" id="{BD0CA893-E7B5-440A-8328-283987F5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80" name="AutoShape 999">
                <a:extLst>
                  <a:ext uri="{FF2B5EF4-FFF2-40B4-BE49-F238E27FC236}">
                    <a16:creationId xmlns:a16="http://schemas.microsoft.com/office/drawing/2014/main" id="{3545897E-240C-462A-990F-EC7507480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81" name="Oval 1000">
                <a:extLst>
                  <a:ext uri="{FF2B5EF4-FFF2-40B4-BE49-F238E27FC236}">
                    <a16:creationId xmlns:a16="http://schemas.microsoft.com/office/drawing/2014/main" id="{5AA0C284-A619-4C15-8A13-49B6F140D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82" name="Oval 1001">
                <a:extLst>
                  <a:ext uri="{FF2B5EF4-FFF2-40B4-BE49-F238E27FC236}">
                    <a16:creationId xmlns:a16="http://schemas.microsoft.com/office/drawing/2014/main" id="{D8A6FA02-25AF-4613-AE9A-9529F125B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8283" name="Oval 1002">
                <a:extLst>
                  <a:ext uri="{FF2B5EF4-FFF2-40B4-BE49-F238E27FC236}">
                    <a16:creationId xmlns:a16="http://schemas.microsoft.com/office/drawing/2014/main" id="{3C6435CE-5EE2-4BC2-B724-BB133F095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84" name="Rectangle 1003">
                <a:extLst>
                  <a:ext uri="{FF2B5EF4-FFF2-40B4-BE49-F238E27FC236}">
                    <a16:creationId xmlns:a16="http://schemas.microsoft.com/office/drawing/2014/main" id="{3F9DB1EA-5E54-43C8-9603-5FFFAE44E4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7967" name="Group 1004">
              <a:extLst>
                <a:ext uri="{FF2B5EF4-FFF2-40B4-BE49-F238E27FC236}">
                  <a16:creationId xmlns:a16="http://schemas.microsoft.com/office/drawing/2014/main" id="{214CA01A-86FA-4189-BE00-608C5C65F7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2250" y="2043113"/>
              <a:ext cx="534988" cy="407987"/>
              <a:chOff x="877" y="1008"/>
              <a:chExt cx="2747" cy="2591"/>
            </a:xfrm>
          </p:grpSpPr>
          <p:pic>
            <p:nvPicPr>
              <p:cNvPr id="38238" name="Picture 1005" descr="antenna_stylized">
                <a:extLst>
                  <a:ext uri="{FF2B5EF4-FFF2-40B4-BE49-F238E27FC236}">
                    <a16:creationId xmlns:a16="http://schemas.microsoft.com/office/drawing/2014/main" id="{C2F91BCA-979C-4802-BE84-92268D5F72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239" name="Picture 1006" descr="laptop_keyboard">
                <a:extLst>
                  <a:ext uri="{FF2B5EF4-FFF2-40B4-BE49-F238E27FC236}">
                    <a16:creationId xmlns:a16="http://schemas.microsoft.com/office/drawing/2014/main" id="{96A5EC15-2C49-4066-B170-B462638F3F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40" name="Freeform 1007">
                <a:extLst>
                  <a:ext uri="{FF2B5EF4-FFF2-40B4-BE49-F238E27FC236}">
                    <a16:creationId xmlns:a16="http://schemas.microsoft.com/office/drawing/2014/main" id="{5207A54D-FBA3-49CF-883B-F188DCA7C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8241" name="Picture 1008" descr="screen">
                <a:extLst>
                  <a:ext uri="{FF2B5EF4-FFF2-40B4-BE49-F238E27FC236}">
                    <a16:creationId xmlns:a16="http://schemas.microsoft.com/office/drawing/2014/main" id="{37FBA6E5-33C3-4536-A043-9FC59502FB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42" name="Freeform 1009">
                <a:extLst>
                  <a:ext uri="{FF2B5EF4-FFF2-40B4-BE49-F238E27FC236}">
                    <a16:creationId xmlns:a16="http://schemas.microsoft.com/office/drawing/2014/main" id="{D4F13F5B-E2AF-4F58-99FA-1268F56E8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43" name="Freeform 1010">
                <a:extLst>
                  <a:ext uri="{FF2B5EF4-FFF2-40B4-BE49-F238E27FC236}">
                    <a16:creationId xmlns:a16="http://schemas.microsoft.com/office/drawing/2014/main" id="{4A5784D3-7E53-47D7-BA42-29B28757CB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44" name="Freeform 1011">
                <a:extLst>
                  <a:ext uri="{FF2B5EF4-FFF2-40B4-BE49-F238E27FC236}">
                    <a16:creationId xmlns:a16="http://schemas.microsoft.com/office/drawing/2014/main" id="{34D2C802-D50E-4D1E-AAE5-A970FD0749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45" name="Freeform 1012">
                <a:extLst>
                  <a:ext uri="{FF2B5EF4-FFF2-40B4-BE49-F238E27FC236}">
                    <a16:creationId xmlns:a16="http://schemas.microsoft.com/office/drawing/2014/main" id="{0619D646-9272-486E-AE03-3EEAEE4EA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46" name="Freeform 1013">
                <a:extLst>
                  <a:ext uri="{FF2B5EF4-FFF2-40B4-BE49-F238E27FC236}">
                    <a16:creationId xmlns:a16="http://schemas.microsoft.com/office/drawing/2014/main" id="{5D2BDD31-D4F9-4CCA-8E9D-91242B63E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47" name="Freeform 1014">
                <a:extLst>
                  <a:ext uri="{FF2B5EF4-FFF2-40B4-BE49-F238E27FC236}">
                    <a16:creationId xmlns:a16="http://schemas.microsoft.com/office/drawing/2014/main" id="{ECB040D3-7852-42E0-997C-420A94F3A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8248" name="Group 1015">
                <a:extLst>
                  <a:ext uri="{FF2B5EF4-FFF2-40B4-BE49-F238E27FC236}">
                    <a16:creationId xmlns:a16="http://schemas.microsoft.com/office/drawing/2014/main" id="{84F0321B-5F46-410A-992D-3C705C13A0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8255" name="Freeform 1016">
                  <a:extLst>
                    <a:ext uri="{FF2B5EF4-FFF2-40B4-BE49-F238E27FC236}">
                      <a16:creationId xmlns:a16="http://schemas.microsoft.com/office/drawing/2014/main" id="{D0817418-718D-4536-82D7-21CA1D133B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56" name="Freeform 1017">
                  <a:extLst>
                    <a:ext uri="{FF2B5EF4-FFF2-40B4-BE49-F238E27FC236}">
                      <a16:creationId xmlns:a16="http://schemas.microsoft.com/office/drawing/2014/main" id="{8682C61C-58E3-4211-8B1F-F746A3BF52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57" name="Freeform 1018">
                  <a:extLst>
                    <a:ext uri="{FF2B5EF4-FFF2-40B4-BE49-F238E27FC236}">
                      <a16:creationId xmlns:a16="http://schemas.microsoft.com/office/drawing/2014/main" id="{7DDC804F-5ABD-4556-A487-F166388E64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58" name="Freeform 1019">
                  <a:extLst>
                    <a:ext uri="{FF2B5EF4-FFF2-40B4-BE49-F238E27FC236}">
                      <a16:creationId xmlns:a16="http://schemas.microsoft.com/office/drawing/2014/main" id="{B89A9EBD-12CA-4FBC-8B7B-68545AFDEC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59" name="Freeform 1020">
                  <a:extLst>
                    <a:ext uri="{FF2B5EF4-FFF2-40B4-BE49-F238E27FC236}">
                      <a16:creationId xmlns:a16="http://schemas.microsoft.com/office/drawing/2014/main" id="{C71BFDF9-E027-4D42-A628-7A549953EF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60" name="Freeform 1021">
                  <a:extLst>
                    <a:ext uri="{FF2B5EF4-FFF2-40B4-BE49-F238E27FC236}">
                      <a16:creationId xmlns:a16="http://schemas.microsoft.com/office/drawing/2014/main" id="{9B0DCB7A-ED25-428D-ACDA-907285DE1F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249" name="Freeform 1022">
                <a:extLst>
                  <a:ext uri="{FF2B5EF4-FFF2-40B4-BE49-F238E27FC236}">
                    <a16:creationId xmlns:a16="http://schemas.microsoft.com/office/drawing/2014/main" id="{DAF52495-11A6-4D2F-A6C0-EE4CDE346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50" name="Freeform 1023">
                <a:extLst>
                  <a:ext uri="{FF2B5EF4-FFF2-40B4-BE49-F238E27FC236}">
                    <a16:creationId xmlns:a16="http://schemas.microsoft.com/office/drawing/2014/main" id="{A48AB1BD-34E5-4FBE-A9F1-15F7FA857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51" name="Freeform 1024">
                <a:extLst>
                  <a:ext uri="{FF2B5EF4-FFF2-40B4-BE49-F238E27FC236}">
                    <a16:creationId xmlns:a16="http://schemas.microsoft.com/office/drawing/2014/main" id="{99EFA7A5-8CDB-4DAE-A91E-5E98EFE7F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52" name="Freeform 1025">
                <a:extLst>
                  <a:ext uri="{FF2B5EF4-FFF2-40B4-BE49-F238E27FC236}">
                    <a16:creationId xmlns:a16="http://schemas.microsoft.com/office/drawing/2014/main" id="{9816CD7A-B400-4780-A657-CED569699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53" name="Freeform 1026">
                <a:extLst>
                  <a:ext uri="{FF2B5EF4-FFF2-40B4-BE49-F238E27FC236}">
                    <a16:creationId xmlns:a16="http://schemas.microsoft.com/office/drawing/2014/main" id="{849210AF-9CB1-4418-9596-93BA07FCB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54" name="Freeform 1027">
                <a:extLst>
                  <a:ext uri="{FF2B5EF4-FFF2-40B4-BE49-F238E27FC236}">
                    <a16:creationId xmlns:a16="http://schemas.microsoft.com/office/drawing/2014/main" id="{53266761-E2BA-4B1E-8005-105ACADDE17E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7968" name="Picture 1030" descr="laptop_keyboard">
              <a:extLst>
                <a:ext uri="{FF2B5EF4-FFF2-40B4-BE49-F238E27FC236}">
                  <a16:creationId xmlns:a16="http://schemas.microsoft.com/office/drawing/2014/main" id="{1F54BA73-7884-4D7C-A6F7-5D0A5F2657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69" name="Freeform 1031">
              <a:extLst>
                <a:ext uri="{FF2B5EF4-FFF2-40B4-BE49-F238E27FC236}">
                  <a16:creationId xmlns:a16="http://schemas.microsoft.com/office/drawing/2014/main" id="{7CD71AE5-E579-4EBE-BE23-D48621DBE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7970" name="Picture 1032" descr="screen">
              <a:extLst>
                <a:ext uri="{FF2B5EF4-FFF2-40B4-BE49-F238E27FC236}">
                  <a16:creationId xmlns:a16="http://schemas.microsoft.com/office/drawing/2014/main" id="{1BE247F9-065A-42B4-9BED-D0FB134FA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71" name="Freeform 1033">
              <a:extLst>
                <a:ext uri="{FF2B5EF4-FFF2-40B4-BE49-F238E27FC236}">
                  <a16:creationId xmlns:a16="http://schemas.microsoft.com/office/drawing/2014/main" id="{C5AC4C9D-83BA-4EDC-881F-1E7127C16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72" name="Freeform 1034">
              <a:extLst>
                <a:ext uri="{FF2B5EF4-FFF2-40B4-BE49-F238E27FC236}">
                  <a16:creationId xmlns:a16="http://schemas.microsoft.com/office/drawing/2014/main" id="{93749B69-1C5F-4AA9-BB79-AD96D6E80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73" name="Freeform 1035">
              <a:extLst>
                <a:ext uri="{FF2B5EF4-FFF2-40B4-BE49-F238E27FC236}">
                  <a16:creationId xmlns:a16="http://schemas.microsoft.com/office/drawing/2014/main" id="{D662376C-350F-4973-A67B-E0486819F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74" name="Freeform 1036">
              <a:extLst>
                <a:ext uri="{FF2B5EF4-FFF2-40B4-BE49-F238E27FC236}">
                  <a16:creationId xmlns:a16="http://schemas.microsoft.com/office/drawing/2014/main" id="{5FB6959B-C614-4D4C-AF04-3021EA8BE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75" name="Freeform 1037">
              <a:extLst>
                <a:ext uri="{FF2B5EF4-FFF2-40B4-BE49-F238E27FC236}">
                  <a16:creationId xmlns:a16="http://schemas.microsoft.com/office/drawing/2014/main" id="{0F83CDB1-A4F8-475C-9995-3BFA39A8E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76" name="Freeform 1038">
              <a:extLst>
                <a:ext uri="{FF2B5EF4-FFF2-40B4-BE49-F238E27FC236}">
                  <a16:creationId xmlns:a16="http://schemas.microsoft.com/office/drawing/2014/main" id="{F4820C07-3D5B-49A6-8E6B-445ED5B07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77" name="Group 1039">
              <a:extLst>
                <a:ext uri="{FF2B5EF4-FFF2-40B4-BE49-F238E27FC236}">
                  <a16:creationId xmlns:a16="http://schemas.microsoft.com/office/drawing/2014/main" id="{F4C42ECA-8291-46D5-9597-CC23947CC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38232" name="Freeform 1040">
                <a:extLst>
                  <a:ext uri="{FF2B5EF4-FFF2-40B4-BE49-F238E27FC236}">
                    <a16:creationId xmlns:a16="http://schemas.microsoft.com/office/drawing/2014/main" id="{50DAF105-CD6A-46B9-A802-87CDA56C97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33" name="Freeform 1041">
                <a:extLst>
                  <a:ext uri="{FF2B5EF4-FFF2-40B4-BE49-F238E27FC236}">
                    <a16:creationId xmlns:a16="http://schemas.microsoft.com/office/drawing/2014/main" id="{88AB3E5F-535C-49B7-BD2D-F782B3604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34" name="Freeform 1042">
                <a:extLst>
                  <a:ext uri="{FF2B5EF4-FFF2-40B4-BE49-F238E27FC236}">
                    <a16:creationId xmlns:a16="http://schemas.microsoft.com/office/drawing/2014/main" id="{54DFAC3C-07B6-424A-B02E-CE0A8D110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35" name="Freeform 1043">
                <a:extLst>
                  <a:ext uri="{FF2B5EF4-FFF2-40B4-BE49-F238E27FC236}">
                    <a16:creationId xmlns:a16="http://schemas.microsoft.com/office/drawing/2014/main" id="{CF56DDD4-4764-49E5-BBFF-B8E248C79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36" name="Freeform 1044">
                <a:extLst>
                  <a:ext uri="{FF2B5EF4-FFF2-40B4-BE49-F238E27FC236}">
                    <a16:creationId xmlns:a16="http://schemas.microsoft.com/office/drawing/2014/main" id="{E308A151-8079-4D56-AA78-EF7597B1A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37" name="Freeform 1045">
                <a:extLst>
                  <a:ext uri="{FF2B5EF4-FFF2-40B4-BE49-F238E27FC236}">
                    <a16:creationId xmlns:a16="http://schemas.microsoft.com/office/drawing/2014/main" id="{F7FD73FF-4C92-41CB-9E78-3CAEB730B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78" name="Freeform 1046">
              <a:extLst>
                <a:ext uri="{FF2B5EF4-FFF2-40B4-BE49-F238E27FC236}">
                  <a16:creationId xmlns:a16="http://schemas.microsoft.com/office/drawing/2014/main" id="{A7DA127C-1B98-4FE5-8AA9-D2CA948EC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79" name="Freeform 1047">
              <a:extLst>
                <a:ext uri="{FF2B5EF4-FFF2-40B4-BE49-F238E27FC236}">
                  <a16:creationId xmlns:a16="http://schemas.microsoft.com/office/drawing/2014/main" id="{50EE6810-7F99-45E8-A725-186088A85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80" name="Freeform 1048">
              <a:extLst>
                <a:ext uri="{FF2B5EF4-FFF2-40B4-BE49-F238E27FC236}">
                  <a16:creationId xmlns:a16="http://schemas.microsoft.com/office/drawing/2014/main" id="{967671A6-D559-4FE1-B2DC-1DE0B74EA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81" name="Freeform 1049">
              <a:extLst>
                <a:ext uri="{FF2B5EF4-FFF2-40B4-BE49-F238E27FC236}">
                  <a16:creationId xmlns:a16="http://schemas.microsoft.com/office/drawing/2014/main" id="{C1A518EA-2DD7-4112-8C4C-2EDEACB4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82" name="Freeform 1050">
              <a:extLst>
                <a:ext uri="{FF2B5EF4-FFF2-40B4-BE49-F238E27FC236}">
                  <a16:creationId xmlns:a16="http://schemas.microsoft.com/office/drawing/2014/main" id="{7A042629-834C-4C6F-8E58-DFEEBE9D4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83" name="Freeform 1051">
              <a:extLst>
                <a:ext uri="{FF2B5EF4-FFF2-40B4-BE49-F238E27FC236}">
                  <a16:creationId xmlns:a16="http://schemas.microsoft.com/office/drawing/2014/main" id="{3C162270-0E5D-4192-9FE3-6AF83AB4D9B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84" name="Group 2">
              <a:extLst>
                <a:ext uri="{FF2B5EF4-FFF2-40B4-BE49-F238E27FC236}">
                  <a16:creationId xmlns:a16="http://schemas.microsoft.com/office/drawing/2014/main" id="{CD21F5EB-CE15-47CE-A839-720FC099EC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38210" name="Picture 1054" descr="laptop_keyboard">
                <a:extLst>
                  <a:ext uri="{FF2B5EF4-FFF2-40B4-BE49-F238E27FC236}">
                    <a16:creationId xmlns:a16="http://schemas.microsoft.com/office/drawing/2014/main" id="{4F77F172-2116-4163-8229-A7E39FDB43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11" name="Freeform 1055">
                <a:extLst>
                  <a:ext uri="{FF2B5EF4-FFF2-40B4-BE49-F238E27FC236}">
                    <a16:creationId xmlns:a16="http://schemas.microsoft.com/office/drawing/2014/main" id="{8D55D0AB-6F67-4D74-914B-F82FB78CDB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8212" name="Picture 1056" descr="screen">
                <a:extLst>
                  <a:ext uri="{FF2B5EF4-FFF2-40B4-BE49-F238E27FC236}">
                    <a16:creationId xmlns:a16="http://schemas.microsoft.com/office/drawing/2014/main" id="{3900C0FF-DE82-438C-B943-1C3351BA55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13" name="Freeform 1057">
                <a:extLst>
                  <a:ext uri="{FF2B5EF4-FFF2-40B4-BE49-F238E27FC236}">
                    <a16:creationId xmlns:a16="http://schemas.microsoft.com/office/drawing/2014/main" id="{3BFF42A5-321E-464E-BAAB-F8A33D0CD4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14" name="Freeform 1058">
                <a:extLst>
                  <a:ext uri="{FF2B5EF4-FFF2-40B4-BE49-F238E27FC236}">
                    <a16:creationId xmlns:a16="http://schemas.microsoft.com/office/drawing/2014/main" id="{E9966197-E984-4472-805E-F67B11AE0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15" name="Freeform 1059">
                <a:extLst>
                  <a:ext uri="{FF2B5EF4-FFF2-40B4-BE49-F238E27FC236}">
                    <a16:creationId xmlns:a16="http://schemas.microsoft.com/office/drawing/2014/main" id="{EBE1AB89-F176-4C8F-A7FA-68788D62C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16" name="Freeform 1060">
                <a:extLst>
                  <a:ext uri="{FF2B5EF4-FFF2-40B4-BE49-F238E27FC236}">
                    <a16:creationId xmlns:a16="http://schemas.microsoft.com/office/drawing/2014/main" id="{D5D6B86D-8374-48AF-BC96-0399DD930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17" name="Freeform 1061">
                <a:extLst>
                  <a:ext uri="{FF2B5EF4-FFF2-40B4-BE49-F238E27FC236}">
                    <a16:creationId xmlns:a16="http://schemas.microsoft.com/office/drawing/2014/main" id="{A3F70F65-C6DF-464F-87C3-055507204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18" name="Freeform 1062">
                <a:extLst>
                  <a:ext uri="{FF2B5EF4-FFF2-40B4-BE49-F238E27FC236}">
                    <a16:creationId xmlns:a16="http://schemas.microsoft.com/office/drawing/2014/main" id="{1A619BBA-8845-4D56-968F-C4A2967E6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8219" name="Group 1063">
                <a:extLst>
                  <a:ext uri="{FF2B5EF4-FFF2-40B4-BE49-F238E27FC236}">
                    <a16:creationId xmlns:a16="http://schemas.microsoft.com/office/drawing/2014/main" id="{6021349D-9AD8-4C69-B5A5-C23EADFD74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38226" name="Freeform 1064">
                  <a:extLst>
                    <a:ext uri="{FF2B5EF4-FFF2-40B4-BE49-F238E27FC236}">
                      <a16:creationId xmlns:a16="http://schemas.microsoft.com/office/drawing/2014/main" id="{4D144C35-278D-4B30-8263-52FBE7A017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27" name="Freeform 1065">
                  <a:extLst>
                    <a:ext uri="{FF2B5EF4-FFF2-40B4-BE49-F238E27FC236}">
                      <a16:creationId xmlns:a16="http://schemas.microsoft.com/office/drawing/2014/main" id="{409D90B0-2B83-422D-9984-AAA85CD088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28" name="Freeform 1066">
                  <a:extLst>
                    <a:ext uri="{FF2B5EF4-FFF2-40B4-BE49-F238E27FC236}">
                      <a16:creationId xmlns:a16="http://schemas.microsoft.com/office/drawing/2014/main" id="{3AC76119-4B2F-4108-8552-566BD7CBF8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29" name="Freeform 1067">
                  <a:extLst>
                    <a:ext uri="{FF2B5EF4-FFF2-40B4-BE49-F238E27FC236}">
                      <a16:creationId xmlns:a16="http://schemas.microsoft.com/office/drawing/2014/main" id="{BC74CD1A-0EF2-494B-91D9-406E5B80EA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30" name="Freeform 1068">
                  <a:extLst>
                    <a:ext uri="{FF2B5EF4-FFF2-40B4-BE49-F238E27FC236}">
                      <a16:creationId xmlns:a16="http://schemas.microsoft.com/office/drawing/2014/main" id="{3F6A552A-4386-40DF-916E-B3D22A1B3E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31" name="Freeform 1069">
                  <a:extLst>
                    <a:ext uri="{FF2B5EF4-FFF2-40B4-BE49-F238E27FC236}">
                      <a16:creationId xmlns:a16="http://schemas.microsoft.com/office/drawing/2014/main" id="{D8F6A1AA-B0C4-4C9A-B8A4-E9A3C93CCD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220" name="Freeform 1070">
                <a:extLst>
                  <a:ext uri="{FF2B5EF4-FFF2-40B4-BE49-F238E27FC236}">
                    <a16:creationId xmlns:a16="http://schemas.microsoft.com/office/drawing/2014/main" id="{BD6F6F9E-D816-4074-8943-75B810E48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21" name="Freeform 1071">
                <a:extLst>
                  <a:ext uri="{FF2B5EF4-FFF2-40B4-BE49-F238E27FC236}">
                    <a16:creationId xmlns:a16="http://schemas.microsoft.com/office/drawing/2014/main" id="{B4869DD0-4877-490F-A53F-6D7E114175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22" name="Freeform 1072">
                <a:extLst>
                  <a:ext uri="{FF2B5EF4-FFF2-40B4-BE49-F238E27FC236}">
                    <a16:creationId xmlns:a16="http://schemas.microsoft.com/office/drawing/2014/main" id="{5AF4C1BB-5F1D-4508-9B0F-EFAF3C769E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23" name="Freeform 1073">
                <a:extLst>
                  <a:ext uri="{FF2B5EF4-FFF2-40B4-BE49-F238E27FC236}">
                    <a16:creationId xmlns:a16="http://schemas.microsoft.com/office/drawing/2014/main" id="{FF8B4A38-748C-4887-AFA3-CDC320751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24" name="Freeform 1074">
                <a:extLst>
                  <a:ext uri="{FF2B5EF4-FFF2-40B4-BE49-F238E27FC236}">
                    <a16:creationId xmlns:a16="http://schemas.microsoft.com/office/drawing/2014/main" id="{B69FD425-5159-43DE-8FDC-5CCCC023A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25" name="Freeform 1075">
                <a:extLst>
                  <a:ext uri="{FF2B5EF4-FFF2-40B4-BE49-F238E27FC236}">
                    <a16:creationId xmlns:a16="http://schemas.microsoft.com/office/drawing/2014/main" id="{0E08AF77-6EF5-474E-982F-EDE1785D723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85" name="Group 1076">
              <a:extLst>
                <a:ext uri="{FF2B5EF4-FFF2-40B4-BE49-F238E27FC236}">
                  <a16:creationId xmlns:a16="http://schemas.microsoft.com/office/drawing/2014/main" id="{DB79A00F-DF86-4C23-8B2F-4794F57AC61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156325" y="3300413"/>
              <a:ext cx="342900" cy="334962"/>
              <a:chOff x="2839" y="3501"/>
              <a:chExt cx="755" cy="803"/>
            </a:xfrm>
          </p:grpSpPr>
          <p:pic>
            <p:nvPicPr>
              <p:cNvPr id="38208" name="Picture 1077" descr="desktop_computer_stylized_medium">
                <a:extLst>
                  <a:ext uri="{FF2B5EF4-FFF2-40B4-BE49-F238E27FC236}">
                    <a16:creationId xmlns:a16="http://schemas.microsoft.com/office/drawing/2014/main" id="{7A600ABD-70C3-4F4C-91F1-D7CBA1ACBD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09" name="Freeform 1078">
                <a:extLst>
                  <a:ext uri="{FF2B5EF4-FFF2-40B4-BE49-F238E27FC236}">
                    <a16:creationId xmlns:a16="http://schemas.microsoft.com/office/drawing/2014/main" id="{A40B4AA6-0595-420E-94C0-DAB482057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37986" name="Picture 1081" descr="laptop_keyboard">
              <a:extLst>
                <a:ext uri="{FF2B5EF4-FFF2-40B4-BE49-F238E27FC236}">
                  <a16:creationId xmlns:a16="http://schemas.microsoft.com/office/drawing/2014/main" id="{E286C1D8-E55D-47AA-8CA0-BB12FB6D59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87" name="Freeform 1082">
              <a:extLst>
                <a:ext uri="{FF2B5EF4-FFF2-40B4-BE49-F238E27FC236}">
                  <a16:creationId xmlns:a16="http://schemas.microsoft.com/office/drawing/2014/main" id="{D817EFBE-B09F-4434-BB2F-24D126832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7988" name="Picture 1083" descr="screen">
              <a:extLst>
                <a:ext uri="{FF2B5EF4-FFF2-40B4-BE49-F238E27FC236}">
                  <a16:creationId xmlns:a16="http://schemas.microsoft.com/office/drawing/2014/main" id="{116248F4-426D-4ADF-9B7B-E0CB3CF8C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89" name="Freeform 1084">
              <a:extLst>
                <a:ext uri="{FF2B5EF4-FFF2-40B4-BE49-F238E27FC236}">
                  <a16:creationId xmlns:a16="http://schemas.microsoft.com/office/drawing/2014/main" id="{418DC223-175D-4168-88E2-2F4DCBF4B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0" name="Freeform 1085">
              <a:extLst>
                <a:ext uri="{FF2B5EF4-FFF2-40B4-BE49-F238E27FC236}">
                  <a16:creationId xmlns:a16="http://schemas.microsoft.com/office/drawing/2014/main" id="{EB7CE487-30B9-4252-869A-7ABF89ADD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1" name="Freeform 1086">
              <a:extLst>
                <a:ext uri="{FF2B5EF4-FFF2-40B4-BE49-F238E27FC236}">
                  <a16:creationId xmlns:a16="http://schemas.microsoft.com/office/drawing/2014/main" id="{B293E99B-B750-4E1D-ACBB-92B58BC96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2" name="Freeform 1087">
              <a:extLst>
                <a:ext uri="{FF2B5EF4-FFF2-40B4-BE49-F238E27FC236}">
                  <a16:creationId xmlns:a16="http://schemas.microsoft.com/office/drawing/2014/main" id="{C7DC84AB-9442-483B-87EE-26B823FBB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3" name="Freeform 1088">
              <a:extLst>
                <a:ext uri="{FF2B5EF4-FFF2-40B4-BE49-F238E27FC236}">
                  <a16:creationId xmlns:a16="http://schemas.microsoft.com/office/drawing/2014/main" id="{7648656D-EDAE-4753-AC1F-C8242FB7A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4" name="Freeform 1089">
              <a:extLst>
                <a:ext uri="{FF2B5EF4-FFF2-40B4-BE49-F238E27FC236}">
                  <a16:creationId xmlns:a16="http://schemas.microsoft.com/office/drawing/2014/main" id="{326AE051-D7A4-47F5-9F22-57A173621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95" name="Group 1090">
              <a:extLst>
                <a:ext uri="{FF2B5EF4-FFF2-40B4-BE49-F238E27FC236}">
                  <a16:creationId xmlns:a16="http://schemas.microsoft.com/office/drawing/2014/main" id="{5B11A1D0-BE51-4542-92AC-D4DBAD4624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38202" name="Freeform 1091">
                <a:extLst>
                  <a:ext uri="{FF2B5EF4-FFF2-40B4-BE49-F238E27FC236}">
                    <a16:creationId xmlns:a16="http://schemas.microsoft.com/office/drawing/2014/main" id="{E6798606-108B-42C3-8264-3ECB9C6DE5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03" name="Freeform 1092">
                <a:extLst>
                  <a:ext uri="{FF2B5EF4-FFF2-40B4-BE49-F238E27FC236}">
                    <a16:creationId xmlns:a16="http://schemas.microsoft.com/office/drawing/2014/main" id="{3E69F086-5ED8-459C-BCCF-544B5A9B8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04" name="Freeform 1093">
                <a:extLst>
                  <a:ext uri="{FF2B5EF4-FFF2-40B4-BE49-F238E27FC236}">
                    <a16:creationId xmlns:a16="http://schemas.microsoft.com/office/drawing/2014/main" id="{5A25BE79-5793-4D6C-876A-CBC451BE1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05" name="Freeform 1094">
                <a:extLst>
                  <a:ext uri="{FF2B5EF4-FFF2-40B4-BE49-F238E27FC236}">
                    <a16:creationId xmlns:a16="http://schemas.microsoft.com/office/drawing/2014/main" id="{39980ED2-9951-45E4-A2AD-85DC1B117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06" name="Freeform 1095">
                <a:extLst>
                  <a:ext uri="{FF2B5EF4-FFF2-40B4-BE49-F238E27FC236}">
                    <a16:creationId xmlns:a16="http://schemas.microsoft.com/office/drawing/2014/main" id="{38EF991F-697E-4ADC-BB94-930483AB9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07" name="Freeform 1096">
                <a:extLst>
                  <a:ext uri="{FF2B5EF4-FFF2-40B4-BE49-F238E27FC236}">
                    <a16:creationId xmlns:a16="http://schemas.microsoft.com/office/drawing/2014/main" id="{AAB17795-2AE3-47F0-9C51-AE9B08124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96" name="Freeform 1097">
              <a:extLst>
                <a:ext uri="{FF2B5EF4-FFF2-40B4-BE49-F238E27FC236}">
                  <a16:creationId xmlns:a16="http://schemas.microsoft.com/office/drawing/2014/main" id="{7C385B49-5365-4AD3-8DE4-C74B17CA4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7" name="Freeform 1098">
              <a:extLst>
                <a:ext uri="{FF2B5EF4-FFF2-40B4-BE49-F238E27FC236}">
                  <a16:creationId xmlns:a16="http://schemas.microsoft.com/office/drawing/2014/main" id="{5814DD2B-AF48-4225-AACA-93C0091B0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8" name="Freeform 1099">
              <a:extLst>
                <a:ext uri="{FF2B5EF4-FFF2-40B4-BE49-F238E27FC236}">
                  <a16:creationId xmlns:a16="http://schemas.microsoft.com/office/drawing/2014/main" id="{3D86EF7A-977E-401F-9F57-24E212781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9" name="Freeform 1100">
              <a:extLst>
                <a:ext uri="{FF2B5EF4-FFF2-40B4-BE49-F238E27FC236}">
                  <a16:creationId xmlns:a16="http://schemas.microsoft.com/office/drawing/2014/main" id="{65F11DE1-3CAD-4C96-9B39-ACD39F9A0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00" name="Freeform 1101">
              <a:extLst>
                <a:ext uri="{FF2B5EF4-FFF2-40B4-BE49-F238E27FC236}">
                  <a16:creationId xmlns:a16="http://schemas.microsoft.com/office/drawing/2014/main" id="{230D9820-702C-4D37-AD8E-208DEECDF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01" name="Freeform 1102">
              <a:extLst>
                <a:ext uri="{FF2B5EF4-FFF2-40B4-BE49-F238E27FC236}">
                  <a16:creationId xmlns:a16="http://schemas.microsoft.com/office/drawing/2014/main" id="{2A1BA3D6-A7F6-4D0A-8AAD-F9660DB9B86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8002" name="Group 1103">
              <a:extLst>
                <a:ext uri="{FF2B5EF4-FFF2-40B4-BE49-F238E27FC236}">
                  <a16:creationId xmlns:a16="http://schemas.microsoft.com/office/drawing/2014/main" id="{7F874462-7744-4A1A-9299-0E7A23C9CA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38194" name="Oval 407">
                <a:extLst>
                  <a:ext uri="{FF2B5EF4-FFF2-40B4-BE49-F238E27FC236}">
                    <a16:creationId xmlns:a16="http://schemas.microsoft.com/office/drawing/2014/main" id="{AC9BDBBC-8518-44DB-9A6A-D363F8F64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95" name="Rectangle 410">
                <a:extLst>
                  <a:ext uri="{FF2B5EF4-FFF2-40B4-BE49-F238E27FC236}">
                    <a16:creationId xmlns:a16="http://schemas.microsoft.com/office/drawing/2014/main" id="{B54ABD9C-6309-4215-980D-E030CE873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96" name="Oval 411">
                <a:extLst>
                  <a:ext uri="{FF2B5EF4-FFF2-40B4-BE49-F238E27FC236}">
                    <a16:creationId xmlns:a16="http://schemas.microsoft.com/office/drawing/2014/main" id="{E70B12E6-CBF1-45B0-937E-D76F01D0A8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97" name="Group 1107">
                <a:extLst>
                  <a:ext uri="{FF2B5EF4-FFF2-40B4-BE49-F238E27FC236}">
                    <a16:creationId xmlns:a16="http://schemas.microsoft.com/office/drawing/2014/main" id="{902A858D-367A-498F-885B-B7A9BAF2ED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8200" name="Freeform 1108">
                  <a:extLst>
                    <a:ext uri="{FF2B5EF4-FFF2-40B4-BE49-F238E27FC236}">
                      <a16:creationId xmlns:a16="http://schemas.microsoft.com/office/drawing/2014/main" id="{464E5B35-CFA4-459A-846B-5941C95DBE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01" name="Freeform 1109">
                  <a:extLst>
                    <a:ext uri="{FF2B5EF4-FFF2-40B4-BE49-F238E27FC236}">
                      <a16:creationId xmlns:a16="http://schemas.microsoft.com/office/drawing/2014/main" id="{72B4E0F4-9C9B-46A5-BD5E-28C9CF939F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198" name="Line 1110">
                <a:extLst>
                  <a:ext uri="{FF2B5EF4-FFF2-40B4-BE49-F238E27FC236}">
                    <a16:creationId xmlns:a16="http://schemas.microsoft.com/office/drawing/2014/main" id="{6E7BDD35-A3B2-40F1-897F-E1DEC40AE8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99" name="Line 1111">
                <a:extLst>
                  <a:ext uri="{FF2B5EF4-FFF2-40B4-BE49-F238E27FC236}">
                    <a16:creationId xmlns:a16="http://schemas.microsoft.com/office/drawing/2014/main" id="{C4B08383-0D4B-43FE-A25B-F74403616C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03" name="Group 1112">
              <a:extLst>
                <a:ext uri="{FF2B5EF4-FFF2-40B4-BE49-F238E27FC236}">
                  <a16:creationId xmlns:a16="http://schemas.microsoft.com/office/drawing/2014/main" id="{C14252C5-7140-407B-9D4C-6D09BBDAFE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38186" name="Oval 407">
                <a:extLst>
                  <a:ext uri="{FF2B5EF4-FFF2-40B4-BE49-F238E27FC236}">
                    <a16:creationId xmlns:a16="http://schemas.microsoft.com/office/drawing/2014/main" id="{44B74270-5213-43FC-A390-849A5EFB06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87" name="Rectangle 410">
                <a:extLst>
                  <a:ext uri="{FF2B5EF4-FFF2-40B4-BE49-F238E27FC236}">
                    <a16:creationId xmlns:a16="http://schemas.microsoft.com/office/drawing/2014/main" id="{8095D15B-1775-40D3-B57B-0F3B38E52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88" name="Oval 411">
                <a:extLst>
                  <a:ext uri="{FF2B5EF4-FFF2-40B4-BE49-F238E27FC236}">
                    <a16:creationId xmlns:a16="http://schemas.microsoft.com/office/drawing/2014/main" id="{63588E20-11B9-4DC3-AF0B-286D19D40A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89" name="Group 1116">
                <a:extLst>
                  <a:ext uri="{FF2B5EF4-FFF2-40B4-BE49-F238E27FC236}">
                    <a16:creationId xmlns:a16="http://schemas.microsoft.com/office/drawing/2014/main" id="{F2B8E7A7-6944-4A36-A2CE-768A4A670F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8192" name="Freeform 1117">
                  <a:extLst>
                    <a:ext uri="{FF2B5EF4-FFF2-40B4-BE49-F238E27FC236}">
                      <a16:creationId xmlns:a16="http://schemas.microsoft.com/office/drawing/2014/main" id="{A5DC29C3-D6E4-4483-B649-B413CEA331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93" name="Freeform 1118">
                  <a:extLst>
                    <a:ext uri="{FF2B5EF4-FFF2-40B4-BE49-F238E27FC236}">
                      <a16:creationId xmlns:a16="http://schemas.microsoft.com/office/drawing/2014/main" id="{8CFAF4AE-1FBA-41DC-8263-E47645112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190" name="Line 1119">
                <a:extLst>
                  <a:ext uri="{FF2B5EF4-FFF2-40B4-BE49-F238E27FC236}">
                    <a16:creationId xmlns:a16="http://schemas.microsoft.com/office/drawing/2014/main" id="{D3553253-F727-42C4-9C34-807390D756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91" name="Line 1120">
                <a:extLst>
                  <a:ext uri="{FF2B5EF4-FFF2-40B4-BE49-F238E27FC236}">
                    <a16:creationId xmlns:a16="http://schemas.microsoft.com/office/drawing/2014/main" id="{4134A3F3-2CD9-4E73-8387-00D6837D3A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04" name="Group 878">
              <a:extLst>
                <a:ext uri="{FF2B5EF4-FFF2-40B4-BE49-F238E27FC236}">
                  <a16:creationId xmlns:a16="http://schemas.microsoft.com/office/drawing/2014/main" id="{8AB95B88-0F39-4E65-9F41-A144F53E9D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1325" y="3067050"/>
              <a:ext cx="374650" cy="82550"/>
              <a:chOff x="2199" y="955"/>
              <a:chExt cx="2547" cy="506"/>
            </a:xfrm>
          </p:grpSpPr>
          <p:sp>
            <p:nvSpPr>
              <p:cNvPr id="38180" name="Freeform 879">
                <a:extLst>
                  <a:ext uri="{FF2B5EF4-FFF2-40B4-BE49-F238E27FC236}">
                    <a16:creationId xmlns:a16="http://schemas.microsoft.com/office/drawing/2014/main" id="{F21BB17F-6AF1-4CBD-AAE4-C447570346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81" name="Freeform 880">
                <a:extLst>
                  <a:ext uri="{FF2B5EF4-FFF2-40B4-BE49-F238E27FC236}">
                    <a16:creationId xmlns:a16="http://schemas.microsoft.com/office/drawing/2014/main" id="{A0C01473-3F7F-475B-8206-6DA7452A3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82" name="Freeform 881">
                <a:extLst>
                  <a:ext uri="{FF2B5EF4-FFF2-40B4-BE49-F238E27FC236}">
                    <a16:creationId xmlns:a16="http://schemas.microsoft.com/office/drawing/2014/main" id="{61071357-3CDF-4788-A8B0-DDB0C68425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83" name="Freeform 882">
                <a:extLst>
                  <a:ext uri="{FF2B5EF4-FFF2-40B4-BE49-F238E27FC236}">
                    <a16:creationId xmlns:a16="http://schemas.microsoft.com/office/drawing/2014/main" id="{91E0905D-47DD-4B99-8DE0-7E809AACD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84" name="Freeform 883">
                <a:extLst>
                  <a:ext uri="{FF2B5EF4-FFF2-40B4-BE49-F238E27FC236}">
                    <a16:creationId xmlns:a16="http://schemas.microsoft.com/office/drawing/2014/main" id="{7A33250D-5ADF-4415-8E53-92B84173A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85" name="Freeform 884">
                <a:extLst>
                  <a:ext uri="{FF2B5EF4-FFF2-40B4-BE49-F238E27FC236}">
                    <a16:creationId xmlns:a16="http://schemas.microsoft.com/office/drawing/2014/main" id="{32F0C2D2-0E38-412F-A4FE-C9EE1D3D7B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05" name="Group 1121">
              <a:extLst>
                <a:ext uri="{FF2B5EF4-FFF2-40B4-BE49-F238E27FC236}">
                  <a16:creationId xmlns:a16="http://schemas.microsoft.com/office/drawing/2014/main" id="{7DF84F26-4AB2-4669-BAC9-8751BE2D3E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38172" name="Oval 407">
                <a:extLst>
                  <a:ext uri="{FF2B5EF4-FFF2-40B4-BE49-F238E27FC236}">
                    <a16:creationId xmlns:a16="http://schemas.microsoft.com/office/drawing/2014/main" id="{AEBB2F5B-A0AA-4327-B872-114828CEB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73" name="Rectangle 410">
                <a:extLst>
                  <a:ext uri="{FF2B5EF4-FFF2-40B4-BE49-F238E27FC236}">
                    <a16:creationId xmlns:a16="http://schemas.microsoft.com/office/drawing/2014/main" id="{62CD6EED-F855-401A-A5F4-F2A509CEE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74" name="Oval 411">
                <a:extLst>
                  <a:ext uri="{FF2B5EF4-FFF2-40B4-BE49-F238E27FC236}">
                    <a16:creationId xmlns:a16="http://schemas.microsoft.com/office/drawing/2014/main" id="{35FA84A2-B14F-4E72-AF41-D86F033D55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75" name="Group 1125">
                <a:extLst>
                  <a:ext uri="{FF2B5EF4-FFF2-40B4-BE49-F238E27FC236}">
                    <a16:creationId xmlns:a16="http://schemas.microsoft.com/office/drawing/2014/main" id="{E6E3C9CA-54A8-4842-B19B-06DFE9ED0C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78" name="Freeform 1126">
                  <a:extLst>
                    <a:ext uri="{FF2B5EF4-FFF2-40B4-BE49-F238E27FC236}">
                      <a16:creationId xmlns:a16="http://schemas.microsoft.com/office/drawing/2014/main" id="{1D92AB43-56ED-41C5-8A41-A3097150FC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79" name="Freeform 1127">
                  <a:extLst>
                    <a:ext uri="{FF2B5EF4-FFF2-40B4-BE49-F238E27FC236}">
                      <a16:creationId xmlns:a16="http://schemas.microsoft.com/office/drawing/2014/main" id="{5329CA56-F8E8-4A14-9C6B-51555F0207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176" name="Line 1128">
                <a:extLst>
                  <a:ext uri="{FF2B5EF4-FFF2-40B4-BE49-F238E27FC236}">
                    <a16:creationId xmlns:a16="http://schemas.microsoft.com/office/drawing/2014/main" id="{5FDE4512-50F4-4701-A1C5-FB3B559DBE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77" name="Line 1129">
                <a:extLst>
                  <a:ext uri="{FF2B5EF4-FFF2-40B4-BE49-F238E27FC236}">
                    <a16:creationId xmlns:a16="http://schemas.microsoft.com/office/drawing/2014/main" id="{A545C16B-18A3-43F2-BFF3-9EABB0187D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06" name="Group 1130">
              <a:extLst>
                <a:ext uri="{FF2B5EF4-FFF2-40B4-BE49-F238E27FC236}">
                  <a16:creationId xmlns:a16="http://schemas.microsoft.com/office/drawing/2014/main" id="{12FB097D-DC54-466A-BFD7-DEAB080C11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38164" name="Oval 407">
                <a:extLst>
                  <a:ext uri="{FF2B5EF4-FFF2-40B4-BE49-F238E27FC236}">
                    <a16:creationId xmlns:a16="http://schemas.microsoft.com/office/drawing/2014/main" id="{590CFDEC-D741-4914-A6EC-792783DA9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65" name="Rectangle 410">
                <a:extLst>
                  <a:ext uri="{FF2B5EF4-FFF2-40B4-BE49-F238E27FC236}">
                    <a16:creationId xmlns:a16="http://schemas.microsoft.com/office/drawing/2014/main" id="{4276C03E-FBF8-4D04-B346-05130F8D13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66" name="Oval 411">
                <a:extLst>
                  <a:ext uri="{FF2B5EF4-FFF2-40B4-BE49-F238E27FC236}">
                    <a16:creationId xmlns:a16="http://schemas.microsoft.com/office/drawing/2014/main" id="{E9B59579-47EB-471A-BC77-0C820D6E2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67" name="Group 1134">
                <a:extLst>
                  <a:ext uri="{FF2B5EF4-FFF2-40B4-BE49-F238E27FC236}">
                    <a16:creationId xmlns:a16="http://schemas.microsoft.com/office/drawing/2014/main" id="{3EA8CB94-DD14-481B-A633-366E879D64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70" name="Freeform 1135">
                  <a:extLst>
                    <a:ext uri="{FF2B5EF4-FFF2-40B4-BE49-F238E27FC236}">
                      <a16:creationId xmlns:a16="http://schemas.microsoft.com/office/drawing/2014/main" id="{1780DC89-8044-4344-B541-29D2CA5AAF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71" name="Freeform 1136">
                  <a:extLst>
                    <a:ext uri="{FF2B5EF4-FFF2-40B4-BE49-F238E27FC236}">
                      <a16:creationId xmlns:a16="http://schemas.microsoft.com/office/drawing/2014/main" id="{7FDA26A8-EFEA-4A83-AF05-3D9E48736B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168" name="Line 1137">
                <a:extLst>
                  <a:ext uri="{FF2B5EF4-FFF2-40B4-BE49-F238E27FC236}">
                    <a16:creationId xmlns:a16="http://schemas.microsoft.com/office/drawing/2014/main" id="{CD118734-887F-4D31-A5AC-2D63FE627F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69" name="Line 1138">
                <a:extLst>
                  <a:ext uri="{FF2B5EF4-FFF2-40B4-BE49-F238E27FC236}">
                    <a16:creationId xmlns:a16="http://schemas.microsoft.com/office/drawing/2014/main" id="{4AA94AD8-690B-47EB-8CD3-DC801FE798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07" name="Group 1139">
              <a:extLst>
                <a:ext uri="{FF2B5EF4-FFF2-40B4-BE49-F238E27FC236}">
                  <a16:creationId xmlns:a16="http://schemas.microsoft.com/office/drawing/2014/main" id="{0DAF48D4-048A-4275-8479-924E72809D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38156" name="Oval 407">
                <a:extLst>
                  <a:ext uri="{FF2B5EF4-FFF2-40B4-BE49-F238E27FC236}">
                    <a16:creationId xmlns:a16="http://schemas.microsoft.com/office/drawing/2014/main" id="{607BF50D-23CA-4258-946E-DF85AAA3F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57" name="Rectangle 410">
                <a:extLst>
                  <a:ext uri="{FF2B5EF4-FFF2-40B4-BE49-F238E27FC236}">
                    <a16:creationId xmlns:a16="http://schemas.microsoft.com/office/drawing/2014/main" id="{F6695DC5-63E8-440F-AC4D-704647B1E2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58" name="Oval 411">
                <a:extLst>
                  <a:ext uri="{FF2B5EF4-FFF2-40B4-BE49-F238E27FC236}">
                    <a16:creationId xmlns:a16="http://schemas.microsoft.com/office/drawing/2014/main" id="{6E337257-5F9A-460E-900B-E8909CDB8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59" name="Group 1143">
                <a:extLst>
                  <a:ext uri="{FF2B5EF4-FFF2-40B4-BE49-F238E27FC236}">
                    <a16:creationId xmlns:a16="http://schemas.microsoft.com/office/drawing/2014/main" id="{E8CAE786-A5E6-4738-BACC-A395D2BF25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62" name="Freeform 1144">
                  <a:extLst>
                    <a:ext uri="{FF2B5EF4-FFF2-40B4-BE49-F238E27FC236}">
                      <a16:creationId xmlns:a16="http://schemas.microsoft.com/office/drawing/2014/main" id="{9FB3EB2C-C3AC-4A1A-9B15-A9C0B8212C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63" name="Freeform 1145">
                  <a:extLst>
                    <a:ext uri="{FF2B5EF4-FFF2-40B4-BE49-F238E27FC236}">
                      <a16:creationId xmlns:a16="http://schemas.microsoft.com/office/drawing/2014/main" id="{9838BBB6-3614-4745-AD76-ED27C200C1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160" name="Line 1146">
                <a:extLst>
                  <a:ext uri="{FF2B5EF4-FFF2-40B4-BE49-F238E27FC236}">
                    <a16:creationId xmlns:a16="http://schemas.microsoft.com/office/drawing/2014/main" id="{FE5228F7-62DE-40B9-A6CD-51AB26858E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61" name="Line 1147">
                <a:extLst>
                  <a:ext uri="{FF2B5EF4-FFF2-40B4-BE49-F238E27FC236}">
                    <a16:creationId xmlns:a16="http://schemas.microsoft.com/office/drawing/2014/main" id="{2EC15516-BCB6-4313-BB01-890D12E26A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08" name="Group 3">
              <a:extLst>
                <a:ext uri="{FF2B5EF4-FFF2-40B4-BE49-F238E27FC236}">
                  <a16:creationId xmlns:a16="http://schemas.microsoft.com/office/drawing/2014/main" id="{1BB9845D-1F41-4416-9878-DA12C9588E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38154" name="Picture 555" descr="fridge2.png">
                <a:extLst>
                  <a:ext uri="{FF2B5EF4-FFF2-40B4-BE49-F238E27FC236}">
                    <a16:creationId xmlns:a16="http://schemas.microsoft.com/office/drawing/2014/main" id="{172FB59F-25BD-44FB-8FE1-E3B54772D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155" name="Picture 1115" descr="antenna_stylized">
                <a:extLst>
                  <a:ext uri="{FF2B5EF4-FFF2-40B4-BE49-F238E27FC236}">
                    <a16:creationId xmlns:a16="http://schemas.microsoft.com/office/drawing/2014/main" id="{28A9441A-329F-4BCC-823E-7AAD8574D5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009" name="Picture 603" descr="car_icon_small">
              <a:extLst>
                <a:ext uri="{FF2B5EF4-FFF2-40B4-BE49-F238E27FC236}">
                  <a16:creationId xmlns:a16="http://schemas.microsoft.com/office/drawing/2014/main" id="{6FEF2BB4-2F25-4CC6-8F02-8DDED3604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0" name="Picture 814" descr="light2.png">
              <a:extLst>
                <a:ext uri="{FF2B5EF4-FFF2-40B4-BE49-F238E27FC236}">
                  <a16:creationId xmlns:a16="http://schemas.microsoft.com/office/drawing/2014/main" id="{3B06B3E3-66E7-4CC8-B1FF-0A427BEC4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1" name="Picture 1017" descr="antenna_stylized">
              <a:extLst>
                <a:ext uri="{FF2B5EF4-FFF2-40B4-BE49-F238E27FC236}">
                  <a16:creationId xmlns:a16="http://schemas.microsoft.com/office/drawing/2014/main" id="{216442A3-906D-44B0-BEF7-5D59966D9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2" name="Picture 1017" descr="antenna_stylized">
              <a:extLst>
                <a:ext uri="{FF2B5EF4-FFF2-40B4-BE49-F238E27FC236}">
                  <a16:creationId xmlns:a16="http://schemas.microsoft.com/office/drawing/2014/main" id="{569D590F-1E11-4728-B14F-51BFD047E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013" name="Group 870">
              <a:extLst>
                <a:ext uri="{FF2B5EF4-FFF2-40B4-BE49-F238E27FC236}">
                  <a16:creationId xmlns:a16="http://schemas.microsoft.com/office/drawing/2014/main" id="{B3C10417-B94A-4923-B100-F528752CE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88000" y="1546225"/>
              <a:ext cx="477838" cy="107950"/>
              <a:chOff x="2199" y="955"/>
              <a:chExt cx="2547" cy="506"/>
            </a:xfrm>
          </p:grpSpPr>
          <p:sp>
            <p:nvSpPr>
              <p:cNvPr id="38148" name="Freeform 871">
                <a:extLst>
                  <a:ext uri="{FF2B5EF4-FFF2-40B4-BE49-F238E27FC236}">
                    <a16:creationId xmlns:a16="http://schemas.microsoft.com/office/drawing/2014/main" id="{2B79A6A8-BD30-4A0B-A98D-45033E59EB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9" name="Freeform 872">
                <a:extLst>
                  <a:ext uri="{FF2B5EF4-FFF2-40B4-BE49-F238E27FC236}">
                    <a16:creationId xmlns:a16="http://schemas.microsoft.com/office/drawing/2014/main" id="{E4BA6A49-5714-4B10-B7C9-7E3ECE26F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50" name="Freeform 873">
                <a:extLst>
                  <a:ext uri="{FF2B5EF4-FFF2-40B4-BE49-F238E27FC236}">
                    <a16:creationId xmlns:a16="http://schemas.microsoft.com/office/drawing/2014/main" id="{E204E2F5-0CAE-490C-88DF-23ECBE6D4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51" name="Freeform 874">
                <a:extLst>
                  <a:ext uri="{FF2B5EF4-FFF2-40B4-BE49-F238E27FC236}">
                    <a16:creationId xmlns:a16="http://schemas.microsoft.com/office/drawing/2014/main" id="{05586650-3A5B-4889-B3AF-C6F7CE8D8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52" name="Freeform 875">
                <a:extLst>
                  <a:ext uri="{FF2B5EF4-FFF2-40B4-BE49-F238E27FC236}">
                    <a16:creationId xmlns:a16="http://schemas.microsoft.com/office/drawing/2014/main" id="{A1C18278-339C-4922-BCE8-DC6AD292E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53" name="Freeform 876">
                <a:extLst>
                  <a:ext uri="{FF2B5EF4-FFF2-40B4-BE49-F238E27FC236}">
                    <a16:creationId xmlns:a16="http://schemas.microsoft.com/office/drawing/2014/main" id="{7C73C250-C21F-4621-A2E7-98BE01D14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14" name="Group 870">
              <a:extLst>
                <a:ext uri="{FF2B5EF4-FFF2-40B4-BE49-F238E27FC236}">
                  <a16:creationId xmlns:a16="http://schemas.microsoft.com/office/drawing/2014/main" id="{3505DFA2-8F97-495A-9CF8-8D7815B108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81763" y="1935163"/>
              <a:ext cx="479425" cy="107950"/>
              <a:chOff x="2199" y="955"/>
              <a:chExt cx="2547" cy="506"/>
            </a:xfrm>
          </p:grpSpPr>
          <p:sp>
            <p:nvSpPr>
              <p:cNvPr id="38142" name="Freeform 871">
                <a:extLst>
                  <a:ext uri="{FF2B5EF4-FFF2-40B4-BE49-F238E27FC236}">
                    <a16:creationId xmlns:a16="http://schemas.microsoft.com/office/drawing/2014/main" id="{D23456F3-6E89-462D-A94B-2CDAAA169A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3" name="Freeform 872">
                <a:extLst>
                  <a:ext uri="{FF2B5EF4-FFF2-40B4-BE49-F238E27FC236}">
                    <a16:creationId xmlns:a16="http://schemas.microsoft.com/office/drawing/2014/main" id="{51DAB8FD-8249-448B-AFCB-910FC0EA43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4" name="Freeform 873">
                <a:extLst>
                  <a:ext uri="{FF2B5EF4-FFF2-40B4-BE49-F238E27FC236}">
                    <a16:creationId xmlns:a16="http://schemas.microsoft.com/office/drawing/2014/main" id="{A4FEA074-31C1-4FD5-8488-D956F8780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5" name="Freeform 874">
                <a:extLst>
                  <a:ext uri="{FF2B5EF4-FFF2-40B4-BE49-F238E27FC236}">
                    <a16:creationId xmlns:a16="http://schemas.microsoft.com/office/drawing/2014/main" id="{32D9F52A-0120-4C92-B7EF-57C29FD19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6" name="Freeform 875">
                <a:extLst>
                  <a:ext uri="{FF2B5EF4-FFF2-40B4-BE49-F238E27FC236}">
                    <a16:creationId xmlns:a16="http://schemas.microsoft.com/office/drawing/2014/main" id="{AF2EF7EB-DF34-48E7-BB2D-9223F3D5D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7" name="Freeform 876">
                <a:extLst>
                  <a:ext uri="{FF2B5EF4-FFF2-40B4-BE49-F238E27FC236}">
                    <a16:creationId xmlns:a16="http://schemas.microsoft.com/office/drawing/2014/main" id="{30987A26-C5F2-4B1C-8389-FD0E495657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15" name="Group 878">
              <a:extLst>
                <a:ext uri="{FF2B5EF4-FFF2-40B4-BE49-F238E27FC236}">
                  <a16:creationId xmlns:a16="http://schemas.microsoft.com/office/drawing/2014/main" id="{BF8125A2-5580-4F95-90B0-868297AC60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35663" y="3106738"/>
              <a:ext cx="373062" cy="82550"/>
              <a:chOff x="2199" y="955"/>
              <a:chExt cx="2547" cy="506"/>
            </a:xfrm>
          </p:grpSpPr>
          <p:sp>
            <p:nvSpPr>
              <p:cNvPr id="38136" name="Freeform 879">
                <a:extLst>
                  <a:ext uri="{FF2B5EF4-FFF2-40B4-BE49-F238E27FC236}">
                    <a16:creationId xmlns:a16="http://schemas.microsoft.com/office/drawing/2014/main" id="{066EBFEA-F600-44C1-AB53-A0E2D1C95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37" name="Freeform 880">
                <a:extLst>
                  <a:ext uri="{FF2B5EF4-FFF2-40B4-BE49-F238E27FC236}">
                    <a16:creationId xmlns:a16="http://schemas.microsoft.com/office/drawing/2014/main" id="{22202355-8CD9-45AE-BFC4-07624F877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38" name="Freeform 881">
                <a:extLst>
                  <a:ext uri="{FF2B5EF4-FFF2-40B4-BE49-F238E27FC236}">
                    <a16:creationId xmlns:a16="http://schemas.microsoft.com/office/drawing/2014/main" id="{53F97F5A-62C6-4340-9DC9-C1DB71A7C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39" name="Freeform 882">
                <a:extLst>
                  <a:ext uri="{FF2B5EF4-FFF2-40B4-BE49-F238E27FC236}">
                    <a16:creationId xmlns:a16="http://schemas.microsoft.com/office/drawing/2014/main" id="{1FC39E1D-0CF3-450C-B5F4-1A1E78D0C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0" name="Freeform 883">
                <a:extLst>
                  <a:ext uri="{FF2B5EF4-FFF2-40B4-BE49-F238E27FC236}">
                    <a16:creationId xmlns:a16="http://schemas.microsoft.com/office/drawing/2014/main" id="{407D1DA0-9FF7-4ABB-9FA1-4FE8FB7E0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1" name="Freeform 884">
                <a:extLst>
                  <a:ext uri="{FF2B5EF4-FFF2-40B4-BE49-F238E27FC236}">
                    <a16:creationId xmlns:a16="http://schemas.microsoft.com/office/drawing/2014/main" id="{DDC8C445-7BD2-4338-BA4C-D02C69AEF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16" name="Group 347">
              <a:extLst>
                <a:ext uri="{FF2B5EF4-FFF2-40B4-BE49-F238E27FC236}">
                  <a16:creationId xmlns:a16="http://schemas.microsoft.com/office/drawing/2014/main" id="{15645514-4D1F-4578-893B-1A252D2FEB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488" name="Oval 487">
                <a:extLst>
                  <a:ext uri="{FF2B5EF4-FFF2-40B4-BE49-F238E27FC236}">
                    <a16:creationId xmlns:a16="http://schemas.microsoft.com/office/drawing/2014/main" id="{E8DE3143-FA63-41EE-8C6E-8F6E1FCA5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C4A6DE88-4F51-4ABE-9FF9-D5A00C80572B}"/>
                  </a:ext>
                </a:extLst>
              </p:cNvPr>
              <p:cNvSpPr/>
              <p:nvPr/>
            </p:nvSpPr>
            <p:spPr bwMode="auto">
              <a:xfrm>
                <a:off x="1872116" y="1739848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C47F2BD8-2992-4BAA-9A9D-E378BB80A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91" name="Freeform 490">
                <a:extLst>
                  <a:ext uri="{FF2B5EF4-FFF2-40B4-BE49-F238E27FC236}">
                    <a16:creationId xmlns:a16="http://schemas.microsoft.com/office/drawing/2014/main" id="{A5B6475D-2924-43E7-9A4C-A30788CA2321}"/>
                  </a:ext>
                </a:extLst>
              </p:cNvPr>
              <p:cNvSpPr/>
              <p:nvPr/>
            </p:nvSpPr>
            <p:spPr bwMode="auto">
              <a:xfrm>
                <a:off x="2159736" y="1672794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2" name="Freeform 491">
                <a:extLst>
                  <a:ext uri="{FF2B5EF4-FFF2-40B4-BE49-F238E27FC236}">
                    <a16:creationId xmlns:a16="http://schemas.microsoft.com/office/drawing/2014/main" id="{836B4241-3E74-46FE-938E-5B6B414F7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A3341CA7-835E-464D-8177-94EE8CF12C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494" name="Freeform 493">
                <a:extLst>
                  <a:ext uri="{FF2B5EF4-FFF2-40B4-BE49-F238E27FC236}">
                    <a16:creationId xmlns:a16="http://schemas.microsoft.com/office/drawing/2014/main" id="{C13663C9-6427-4F53-9588-2B9E7B72A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2078D0E4-A792-466A-B8DE-6949C836D0A7}"/>
                  </a:ext>
                </a:extLst>
              </p:cNvPr>
              <p:cNvCxnSpPr>
                <a:cxnSpLocks noChangeShapeType="1"/>
                <a:endCxn id="49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B9641D23-6E21-4335-A043-71E544C8AD9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7" name="Group 347">
              <a:extLst>
                <a:ext uri="{FF2B5EF4-FFF2-40B4-BE49-F238E27FC236}">
                  <a16:creationId xmlns:a16="http://schemas.microsoft.com/office/drawing/2014/main" id="{EFB25DC5-599E-4FF3-94EF-381CBA7AC1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DE4E72FB-04A1-41F1-B738-33F97FE32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71" name="Rectangle 570">
                <a:extLst>
                  <a:ext uri="{FF2B5EF4-FFF2-40B4-BE49-F238E27FC236}">
                    <a16:creationId xmlns:a16="http://schemas.microsoft.com/office/drawing/2014/main" id="{E1CCAF47-F5A1-44F2-A7B8-2D9790119A17}"/>
                  </a:ext>
                </a:extLst>
              </p:cNvPr>
              <p:cNvSpPr/>
              <p:nvPr/>
            </p:nvSpPr>
            <p:spPr bwMode="auto">
              <a:xfrm>
                <a:off x="1872532" y="1737736"/>
                <a:ext cx="1126060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49E703AD-8AA2-4D11-91B5-C1EA4EA4A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73" name="Freeform 572">
                <a:extLst>
                  <a:ext uri="{FF2B5EF4-FFF2-40B4-BE49-F238E27FC236}">
                    <a16:creationId xmlns:a16="http://schemas.microsoft.com/office/drawing/2014/main" id="{0A20983D-0AE9-4FBD-BF50-F9C517EC99A1}"/>
                  </a:ext>
                </a:extLst>
              </p:cNvPr>
              <p:cNvSpPr/>
              <p:nvPr/>
            </p:nvSpPr>
            <p:spPr bwMode="auto">
              <a:xfrm>
                <a:off x="2160152" y="1673261"/>
                <a:ext cx="548106" cy="15989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4" name="Freeform 573">
                <a:extLst>
                  <a:ext uri="{FF2B5EF4-FFF2-40B4-BE49-F238E27FC236}">
                    <a16:creationId xmlns:a16="http://schemas.microsoft.com/office/drawing/2014/main" id="{374C5FB9-0184-4D96-9C2F-3ADB5EDE3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5" name="Freeform 574">
                <a:extLst>
                  <a:ext uri="{FF2B5EF4-FFF2-40B4-BE49-F238E27FC236}">
                    <a16:creationId xmlns:a16="http://schemas.microsoft.com/office/drawing/2014/main" id="{14C827D8-4503-485B-B0D2-94674C93A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6" name="Freeform 575">
                <a:extLst>
                  <a:ext uri="{FF2B5EF4-FFF2-40B4-BE49-F238E27FC236}">
                    <a16:creationId xmlns:a16="http://schemas.microsoft.com/office/drawing/2014/main" id="{1E3E1A07-CF6D-4D40-B301-A515B237D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D2E991D8-340C-434F-8D89-021C70E72819}"/>
                  </a:ext>
                </a:extLst>
              </p:cNvPr>
              <p:cNvCxnSpPr>
                <a:cxnSpLocks noChangeShapeType="1"/>
                <a:endCxn id="57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120F5082-B082-4335-B18E-AD1B9D4DC3A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8" name="Group 347">
              <a:extLst>
                <a:ext uri="{FF2B5EF4-FFF2-40B4-BE49-F238E27FC236}">
                  <a16:creationId xmlns:a16="http://schemas.microsoft.com/office/drawing/2014/main" id="{924F1342-3B12-4106-803E-EF130553B9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580" name="Oval 579">
                <a:extLst>
                  <a:ext uri="{FF2B5EF4-FFF2-40B4-BE49-F238E27FC236}">
                    <a16:creationId xmlns:a16="http://schemas.microsoft.com/office/drawing/2014/main" id="{802DA527-C86E-4218-81FD-AD753F40A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4AE3ED99-3248-4EAC-94E0-1827AC3BB539}"/>
                  </a:ext>
                </a:extLst>
              </p:cNvPr>
              <p:cNvSpPr/>
              <p:nvPr/>
            </p:nvSpPr>
            <p:spPr bwMode="auto">
              <a:xfrm>
                <a:off x="1872162" y="1739739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2" name="Oval 581">
                <a:extLst>
                  <a:ext uri="{FF2B5EF4-FFF2-40B4-BE49-F238E27FC236}">
                    <a16:creationId xmlns:a16="http://schemas.microsoft.com/office/drawing/2014/main" id="{EB6D705C-A2CA-45FC-91D9-11F949849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95AFE7B1-35DE-4353-B023-EA212E67CF4B}"/>
                  </a:ext>
                </a:extLst>
              </p:cNvPr>
              <p:cNvSpPr/>
              <p:nvPr/>
            </p:nvSpPr>
            <p:spPr bwMode="auto">
              <a:xfrm>
                <a:off x="2159782" y="1672685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8F7F6A6A-6FBF-41E5-876F-4CD6138C6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AC62DFBB-CA2E-495C-B0D4-04B6B45E23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5509E10E-A21E-4DEE-AA3A-E112A8B2C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87" name="Straight Connector 586">
                <a:extLst>
                  <a:ext uri="{FF2B5EF4-FFF2-40B4-BE49-F238E27FC236}">
                    <a16:creationId xmlns:a16="http://schemas.microsoft.com/office/drawing/2014/main" id="{ACCC5179-5812-4464-B996-2715BD915DAB}"/>
                  </a:ext>
                </a:extLst>
              </p:cNvPr>
              <p:cNvCxnSpPr>
                <a:cxnSpLocks noChangeShapeType="1"/>
                <a:endCxn id="5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8" name="Straight Connector 587">
                <a:extLst>
                  <a:ext uri="{FF2B5EF4-FFF2-40B4-BE49-F238E27FC236}">
                    <a16:creationId xmlns:a16="http://schemas.microsoft.com/office/drawing/2014/main" id="{73626B11-DCC0-44FB-92DD-AA48414854A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9" name="Group 347">
              <a:extLst>
                <a:ext uri="{FF2B5EF4-FFF2-40B4-BE49-F238E27FC236}">
                  <a16:creationId xmlns:a16="http://schemas.microsoft.com/office/drawing/2014/main" id="{15B88A35-A71C-42A1-82C1-42EAB7B398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590" name="Oval 589">
                <a:extLst>
                  <a:ext uri="{FF2B5EF4-FFF2-40B4-BE49-F238E27FC236}">
                    <a16:creationId xmlns:a16="http://schemas.microsoft.com/office/drawing/2014/main" id="{290F0FB7-05F9-43D6-B94C-0B2DA804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91" name="Rectangle 590">
                <a:extLst>
                  <a:ext uri="{FF2B5EF4-FFF2-40B4-BE49-F238E27FC236}">
                    <a16:creationId xmlns:a16="http://schemas.microsoft.com/office/drawing/2014/main" id="{C0327B3B-2B4B-4BB9-91F7-AA40B3E326DA}"/>
                  </a:ext>
                </a:extLst>
              </p:cNvPr>
              <p:cNvSpPr/>
              <p:nvPr/>
            </p:nvSpPr>
            <p:spPr bwMode="auto">
              <a:xfrm>
                <a:off x="1870189" y="1740037"/>
                <a:ext cx="1129316" cy="11570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2" name="Oval 591">
                <a:extLst>
                  <a:ext uri="{FF2B5EF4-FFF2-40B4-BE49-F238E27FC236}">
                    <a16:creationId xmlns:a16="http://schemas.microsoft.com/office/drawing/2014/main" id="{BBA5F5FA-B94E-4879-BDE4-ADB68B1AA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A3E758D2-0897-4CA0-A06F-19D68EF0356F}"/>
                  </a:ext>
                </a:extLst>
              </p:cNvPr>
              <p:cNvSpPr/>
              <p:nvPr/>
            </p:nvSpPr>
            <p:spPr bwMode="auto">
              <a:xfrm>
                <a:off x="2160944" y="1673049"/>
                <a:ext cx="547803" cy="16138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F6C1973D-A8ED-468A-80E9-6F78DD581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2F911373-0EC3-43F7-AA4C-04F5DFAFE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5CDCA380-9AFF-43D3-BF40-9D1E6B516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97" name="Straight Connector 596">
                <a:extLst>
                  <a:ext uri="{FF2B5EF4-FFF2-40B4-BE49-F238E27FC236}">
                    <a16:creationId xmlns:a16="http://schemas.microsoft.com/office/drawing/2014/main" id="{D3360EE6-5A4D-4043-BEF7-BA29A53C4FF9}"/>
                  </a:ext>
                </a:extLst>
              </p:cNvPr>
              <p:cNvCxnSpPr>
                <a:cxnSpLocks noChangeShapeType="1"/>
                <a:endCxn id="59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8" name="Straight Connector 597">
                <a:extLst>
                  <a:ext uri="{FF2B5EF4-FFF2-40B4-BE49-F238E27FC236}">
                    <a16:creationId xmlns:a16="http://schemas.microsoft.com/office/drawing/2014/main" id="{6110594F-BA39-4D6C-9846-1DB53CC3727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0" name="Group 347">
              <a:extLst>
                <a:ext uri="{FF2B5EF4-FFF2-40B4-BE49-F238E27FC236}">
                  <a16:creationId xmlns:a16="http://schemas.microsoft.com/office/drawing/2014/main" id="{C22BF933-9E08-4AC7-A59E-A869799D41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600" name="Oval 599">
                <a:extLst>
                  <a:ext uri="{FF2B5EF4-FFF2-40B4-BE49-F238E27FC236}">
                    <a16:creationId xmlns:a16="http://schemas.microsoft.com/office/drawing/2014/main" id="{C252F063-BD00-475A-A937-C9AC19A0BB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01" name="Rectangle 600">
                <a:extLst>
                  <a:ext uri="{FF2B5EF4-FFF2-40B4-BE49-F238E27FC236}">
                    <a16:creationId xmlns:a16="http://schemas.microsoft.com/office/drawing/2014/main" id="{CC093D20-ACD6-4ED3-A79F-659BD05F17E0}"/>
                  </a:ext>
                </a:extLst>
              </p:cNvPr>
              <p:cNvSpPr/>
              <p:nvPr/>
            </p:nvSpPr>
            <p:spPr bwMode="auto">
              <a:xfrm>
                <a:off x="1873449" y="1739634"/>
                <a:ext cx="1124357" cy="11655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A39A47DC-7C86-4931-B37D-423D635C3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03" name="Freeform 602">
                <a:extLst>
                  <a:ext uri="{FF2B5EF4-FFF2-40B4-BE49-F238E27FC236}">
                    <a16:creationId xmlns:a16="http://schemas.microsoft.com/office/drawing/2014/main" id="{FE6B79C5-ABBE-4B58-88DB-85400623842F}"/>
                  </a:ext>
                </a:extLst>
              </p:cNvPr>
              <p:cNvSpPr/>
              <p:nvPr/>
            </p:nvSpPr>
            <p:spPr bwMode="auto">
              <a:xfrm>
                <a:off x="2162315" y="1671075"/>
                <a:ext cx="546626" cy="161112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4" name="Freeform 603">
                <a:extLst>
                  <a:ext uri="{FF2B5EF4-FFF2-40B4-BE49-F238E27FC236}">
                    <a16:creationId xmlns:a16="http://schemas.microsoft.com/office/drawing/2014/main" id="{EA33C278-EA7D-47C3-A2EB-44BE6081FB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E9B9D45C-D96A-4F8C-A095-6B1909201E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882F95D4-7729-4739-A445-67CFC2E78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07" name="Straight Connector 606">
                <a:extLst>
                  <a:ext uri="{FF2B5EF4-FFF2-40B4-BE49-F238E27FC236}">
                    <a16:creationId xmlns:a16="http://schemas.microsoft.com/office/drawing/2014/main" id="{74898C29-D6F2-4915-84F2-A1192DF4D8C6}"/>
                  </a:ext>
                </a:extLst>
              </p:cNvPr>
              <p:cNvCxnSpPr>
                <a:cxnSpLocks noChangeShapeType="1"/>
                <a:endCxn id="6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08" name="Straight Connector 607">
                <a:extLst>
                  <a:ext uri="{FF2B5EF4-FFF2-40B4-BE49-F238E27FC236}">
                    <a16:creationId xmlns:a16="http://schemas.microsoft.com/office/drawing/2014/main" id="{B0195B7D-A1A7-45AE-8F9E-C0B36F7B728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1" name="Group 1">
              <a:extLst>
                <a:ext uri="{FF2B5EF4-FFF2-40B4-BE49-F238E27FC236}">
                  <a16:creationId xmlns:a16="http://schemas.microsoft.com/office/drawing/2014/main" id="{904E137F-07D2-44D0-BF96-836D1790AA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693EE373-3497-4B45-94B5-C0F727AC7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59F43585-816B-4A5A-8D61-CAE70EB30258}"/>
                  </a:ext>
                </a:extLst>
              </p:cNvPr>
              <p:cNvSpPr/>
              <p:nvPr/>
            </p:nvSpPr>
            <p:spPr bwMode="auto">
              <a:xfrm>
                <a:off x="7913888" y="1623052"/>
                <a:ext cx="624093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B5389EF6-6D30-4243-9A66-9EFF33CF5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13" name="Freeform 612">
                <a:extLst>
                  <a:ext uri="{FF2B5EF4-FFF2-40B4-BE49-F238E27FC236}">
                    <a16:creationId xmlns:a16="http://schemas.microsoft.com/office/drawing/2014/main" id="{5C71601E-8B16-413F-8887-67500CE02D8F}"/>
                  </a:ext>
                </a:extLst>
              </p:cNvPr>
              <p:cNvSpPr/>
              <p:nvPr/>
            </p:nvSpPr>
            <p:spPr bwMode="auto">
              <a:xfrm>
                <a:off x="8072877" y="1581397"/>
                <a:ext cx="303742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4" name="Freeform 613">
                <a:extLst>
                  <a:ext uri="{FF2B5EF4-FFF2-40B4-BE49-F238E27FC236}">
                    <a16:creationId xmlns:a16="http://schemas.microsoft.com/office/drawing/2014/main" id="{C36DE398-D0CE-4EC3-B94D-77503DD2E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15" name="Freeform 614">
                <a:extLst>
                  <a:ext uri="{FF2B5EF4-FFF2-40B4-BE49-F238E27FC236}">
                    <a16:creationId xmlns:a16="http://schemas.microsoft.com/office/drawing/2014/main" id="{2843D806-31D6-478D-BB0A-457E75E37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C762F72B-FC04-4E35-BD94-258010DAAE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17" name="Straight Connector 616">
                <a:extLst>
                  <a:ext uri="{FF2B5EF4-FFF2-40B4-BE49-F238E27FC236}">
                    <a16:creationId xmlns:a16="http://schemas.microsoft.com/office/drawing/2014/main" id="{6494ABDF-FC90-4F85-96A2-9011E0AC033B}"/>
                  </a:ext>
                </a:extLst>
              </p:cNvPr>
              <p:cNvCxnSpPr>
                <a:cxnSpLocks noChangeShapeType="1"/>
                <a:endCxn id="61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8" name="Straight Connector 617">
                <a:extLst>
                  <a:ext uri="{FF2B5EF4-FFF2-40B4-BE49-F238E27FC236}">
                    <a16:creationId xmlns:a16="http://schemas.microsoft.com/office/drawing/2014/main" id="{DC714355-E2EF-4860-B237-7DE6959EF8D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2" name="Group 619">
              <a:extLst>
                <a:ext uri="{FF2B5EF4-FFF2-40B4-BE49-F238E27FC236}">
                  <a16:creationId xmlns:a16="http://schemas.microsoft.com/office/drawing/2014/main" id="{732B9FA0-5B25-4C76-99E2-B1C99FF641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570" y="2752811"/>
              <a:ext cx="418211" cy="189727"/>
              <a:chOff x="7913987" y="1515773"/>
              <a:chExt cx="625138" cy="276534"/>
            </a:xfrm>
          </p:grpSpPr>
          <p:sp>
            <p:nvSpPr>
              <p:cNvPr id="621" name="Oval 620">
                <a:extLst>
                  <a:ext uri="{FF2B5EF4-FFF2-40B4-BE49-F238E27FC236}">
                    <a16:creationId xmlns:a16="http://schemas.microsoft.com/office/drawing/2014/main" id="{4B21CF36-2FC6-458B-8E6D-6DA654ECA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22" name="Rectangle 621">
                <a:extLst>
                  <a:ext uri="{FF2B5EF4-FFF2-40B4-BE49-F238E27FC236}">
                    <a16:creationId xmlns:a16="http://schemas.microsoft.com/office/drawing/2014/main" id="{391F4767-4434-4DDD-8BBA-1859B2E8D88E}"/>
                  </a:ext>
                </a:extLst>
              </p:cNvPr>
              <p:cNvSpPr/>
              <p:nvPr/>
            </p:nvSpPr>
            <p:spPr bwMode="auto">
              <a:xfrm>
                <a:off x="7913397" y="1622369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3" name="Oval 622">
                <a:extLst>
                  <a:ext uri="{FF2B5EF4-FFF2-40B4-BE49-F238E27FC236}">
                    <a16:creationId xmlns:a16="http://schemas.microsoft.com/office/drawing/2014/main" id="{7C0620FE-1292-4B70-8655-079A8C4E6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1FD1D4F3-AEEE-4659-BDA0-02B736FE805E}"/>
                  </a:ext>
                </a:extLst>
              </p:cNvPr>
              <p:cNvSpPr/>
              <p:nvPr/>
            </p:nvSpPr>
            <p:spPr bwMode="auto">
              <a:xfrm>
                <a:off x="8072387" y="1580713"/>
                <a:ext cx="306114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5" name="Freeform 624">
                <a:extLst>
                  <a:ext uri="{FF2B5EF4-FFF2-40B4-BE49-F238E27FC236}">
                    <a16:creationId xmlns:a16="http://schemas.microsoft.com/office/drawing/2014/main" id="{CF9E8925-B868-4FCC-92DC-36DED28609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26" name="Freeform 625">
                <a:extLst>
                  <a:ext uri="{FF2B5EF4-FFF2-40B4-BE49-F238E27FC236}">
                    <a16:creationId xmlns:a16="http://schemas.microsoft.com/office/drawing/2014/main" id="{51D29002-FFD2-435C-B936-ADFEEB177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5DF71A5F-4E0C-4F1A-BCDA-A92A16101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28" name="Straight Connector 627">
                <a:extLst>
                  <a:ext uri="{FF2B5EF4-FFF2-40B4-BE49-F238E27FC236}">
                    <a16:creationId xmlns:a16="http://schemas.microsoft.com/office/drawing/2014/main" id="{702FC5C0-85F3-4CC0-BF76-A225D4B70D56}"/>
                  </a:ext>
                </a:extLst>
              </p:cNvPr>
              <p:cNvCxnSpPr>
                <a:cxnSpLocks noChangeShapeType="1"/>
                <a:endCxn id="62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29" name="Straight Connector 628">
                <a:extLst>
                  <a:ext uri="{FF2B5EF4-FFF2-40B4-BE49-F238E27FC236}">
                    <a16:creationId xmlns:a16="http://schemas.microsoft.com/office/drawing/2014/main" id="{3D95CE75-1728-40F4-A958-88888E16961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3" name="Group 629">
              <a:extLst>
                <a:ext uri="{FF2B5EF4-FFF2-40B4-BE49-F238E27FC236}">
                  <a16:creationId xmlns:a16="http://schemas.microsoft.com/office/drawing/2014/main" id="{F453F55A-9731-447F-9028-81947C8385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9CA192A9-51CE-49EB-BD59-106043EA14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2" name="Rectangle 631">
                <a:extLst>
                  <a:ext uri="{FF2B5EF4-FFF2-40B4-BE49-F238E27FC236}">
                    <a16:creationId xmlns:a16="http://schemas.microsoft.com/office/drawing/2014/main" id="{EA7B8A87-2346-4797-9E54-5E2F4AAEE090}"/>
                  </a:ext>
                </a:extLst>
              </p:cNvPr>
              <p:cNvSpPr/>
              <p:nvPr/>
            </p:nvSpPr>
            <p:spPr bwMode="auto">
              <a:xfrm>
                <a:off x="7912896" y="1621254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36A72F83-F1A6-46CF-8C37-33C08D238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4" name="Freeform 633">
                <a:extLst>
                  <a:ext uri="{FF2B5EF4-FFF2-40B4-BE49-F238E27FC236}">
                    <a16:creationId xmlns:a16="http://schemas.microsoft.com/office/drawing/2014/main" id="{B34201EB-2B3A-4A6A-8ED2-ED106AEB3B31}"/>
                  </a:ext>
                </a:extLst>
              </p:cNvPr>
              <p:cNvSpPr/>
              <p:nvPr/>
            </p:nvSpPr>
            <p:spPr bwMode="auto">
              <a:xfrm>
                <a:off x="8071885" y="1579598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5" name="Freeform 634">
                <a:extLst>
                  <a:ext uri="{FF2B5EF4-FFF2-40B4-BE49-F238E27FC236}">
                    <a16:creationId xmlns:a16="http://schemas.microsoft.com/office/drawing/2014/main" id="{8100AA79-2F9A-4CF0-BBD1-96EAE75BE6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6" name="Freeform 635">
                <a:extLst>
                  <a:ext uri="{FF2B5EF4-FFF2-40B4-BE49-F238E27FC236}">
                    <a16:creationId xmlns:a16="http://schemas.microsoft.com/office/drawing/2014/main" id="{758C7011-B702-4DB4-B7F0-2208FE38C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7" name="Freeform 636">
                <a:extLst>
                  <a:ext uri="{FF2B5EF4-FFF2-40B4-BE49-F238E27FC236}">
                    <a16:creationId xmlns:a16="http://schemas.microsoft.com/office/drawing/2014/main" id="{2FF41A99-A9EA-453A-A3FB-C7D0227CCA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38" name="Straight Connector 637">
                <a:extLst>
                  <a:ext uri="{FF2B5EF4-FFF2-40B4-BE49-F238E27FC236}">
                    <a16:creationId xmlns:a16="http://schemas.microsoft.com/office/drawing/2014/main" id="{4027B970-CD89-42C3-9FDD-904B79C7CB4F}"/>
                  </a:ext>
                </a:extLst>
              </p:cNvPr>
              <p:cNvCxnSpPr>
                <a:cxnSpLocks noChangeShapeType="1"/>
                <a:endCxn id="63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9" name="Straight Connector 638">
                <a:extLst>
                  <a:ext uri="{FF2B5EF4-FFF2-40B4-BE49-F238E27FC236}">
                    <a16:creationId xmlns:a16="http://schemas.microsoft.com/office/drawing/2014/main" id="{1E1F34B1-1715-4A38-926C-0EEBF5C01D1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4" name="Group 639">
              <a:extLst>
                <a:ext uri="{FF2B5EF4-FFF2-40B4-BE49-F238E27FC236}">
                  <a16:creationId xmlns:a16="http://schemas.microsoft.com/office/drawing/2014/main" id="{880C2E4E-BB4C-4703-9156-FDC026FB69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641" name="Oval 640">
                <a:extLst>
                  <a:ext uri="{FF2B5EF4-FFF2-40B4-BE49-F238E27FC236}">
                    <a16:creationId xmlns:a16="http://schemas.microsoft.com/office/drawing/2014/main" id="{3B4A94D8-0152-43D7-B4ED-1BDD3B49E0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E133BD24-DD58-4F3C-8212-5D4DD89357E2}"/>
                  </a:ext>
                </a:extLst>
              </p:cNvPr>
              <p:cNvSpPr/>
              <p:nvPr/>
            </p:nvSpPr>
            <p:spPr bwMode="auto">
              <a:xfrm>
                <a:off x="7912903" y="1621415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82268B99-F941-4F2D-AC9A-D2DD21AC4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4" name="Freeform 643">
                <a:extLst>
                  <a:ext uri="{FF2B5EF4-FFF2-40B4-BE49-F238E27FC236}">
                    <a16:creationId xmlns:a16="http://schemas.microsoft.com/office/drawing/2014/main" id="{3CC5D377-B437-4870-AC2D-54ED14612FE4}"/>
                  </a:ext>
                </a:extLst>
              </p:cNvPr>
              <p:cNvSpPr/>
              <p:nvPr/>
            </p:nvSpPr>
            <p:spPr bwMode="auto">
              <a:xfrm>
                <a:off x="8071894" y="1579760"/>
                <a:ext cx="306114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5" name="Freeform 644">
                <a:extLst>
                  <a:ext uri="{FF2B5EF4-FFF2-40B4-BE49-F238E27FC236}">
                    <a16:creationId xmlns:a16="http://schemas.microsoft.com/office/drawing/2014/main" id="{2222EB12-CD43-4DFF-8EE4-A8F2C429CF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6" name="Freeform 645">
                <a:extLst>
                  <a:ext uri="{FF2B5EF4-FFF2-40B4-BE49-F238E27FC236}">
                    <a16:creationId xmlns:a16="http://schemas.microsoft.com/office/drawing/2014/main" id="{ADBBD2EC-8406-403F-B6C3-889B95C1C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7" name="Freeform 646">
                <a:extLst>
                  <a:ext uri="{FF2B5EF4-FFF2-40B4-BE49-F238E27FC236}">
                    <a16:creationId xmlns:a16="http://schemas.microsoft.com/office/drawing/2014/main" id="{6CEE38FA-CD27-4BD8-A555-2465CE28D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48" name="Straight Connector 647">
                <a:extLst>
                  <a:ext uri="{FF2B5EF4-FFF2-40B4-BE49-F238E27FC236}">
                    <a16:creationId xmlns:a16="http://schemas.microsoft.com/office/drawing/2014/main" id="{4469A0D1-F81F-4139-9E41-0B6DE18376A0}"/>
                  </a:ext>
                </a:extLst>
              </p:cNvPr>
              <p:cNvCxnSpPr>
                <a:cxnSpLocks noChangeShapeType="1"/>
                <a:endCxn id="64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9" name="Straight Connector 648">
                <a:extLst>
                  <a:ext uri="{FF2B5EF4-FFF2-40B4-BE49-F238E27FC236}">
                    <a16:creationId xmlns:a16="http://schemas.microsoft.com/office/drawing/2014/main" id="{B35FCA96-B381-4F88-BE50-8C53F858A02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5" name="Group 649">
              <a:extLst>
                <a:ext uri="{FF2B5EF4-FFF2-40B4-BE49-F238E27FC236}">
                  <a16:creationId xmlns:a16="http://schemas.microsoft.com/office/drawing/2014/main" id="{A13D8F1D-8B70-4555-A8BC-58E07418BA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4D92BF52-8B74-4C21-B6D4-F8F649FA8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52" name="Rectangle 651">
                <a:extLst>
                  <a:ext uri="{FF2B5EF4-FFF2-40B4-BE49-F238E27FC236}">
                    <a16:creationId xmlns:a16="http://schemas.microsoft.com/office/drawing/2014/main" id="{0697C72D-70E3-4610-BFF0-A04974D180AE}"/>
                  </a:ext>
                </a:extLst>
              </p:cNvPr>
              <p:cNvSpPr/>
              <p:nvPr/>
            </p:nvSpPr>
            <p:spPr bwMode="auto">
              <a:xfrm>
                <a:off x="7912811" y="1623353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03A68608-0EC9-48D9-AD35-169F67467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54" name="Freeform 653">
                <a:extLst>
                  <a:ext uri="{FF2B5EF4-FFF2-40B4-BE49-F238E27FC236}">
                    <a16:creationId xmlns:a16="http://schemas.microsoft.com/office/drawing/2014/main" id="{BEC17AE3-A5AD-4420-AEAA-87AB7F92F594}"/>
                  </a:ext>
                </a:extLst>
              </p:cNvPr>
              <p:cNvSpPr/>
              <p:nvPr/>
            </p:nvSpPr>
            <p:spPr bwMode="auto">
              <a:xfrm>
                <a:off x="8071800" y="1581697"/>
                <a:ext cx="306115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5" name="Freeform 654">
                <a:extLst>
                  <a:ext uri="{FF2B5EF4-FFF2-40B4-BE49-F238E27FC236}">
                    <a16:creationId xmlns:a16="http://schemas.microsoft.com/office/drawing/2014/main" id="{E43FA4CE-0BE0-4C85-BE21-27146D95E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6" name="Freeform 655">
                <a:extLst>
                  <a:ext uri="{FF2B5EF4-FFF2-40B4-BE49-F238E27FC236}">
                    <a16:creationId xmlns:a16="http://schemas.microsoft.com/office/drawing/2014/main" id="{4F5928B2-D032-4AFE-8AF6-A2ED67D5A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7" name="Freeform 656">
                <a:extLst>
                  <a:ext uri="{FF2B5EF4-FFF2-40B4-BE49-F238E27FC236}">
                    <a16:creationId xmlns:a16="http://schemas.microsoft.com/office/drawing/2014/main" id="{EB561119-F70B-4F7D-9E99-FC13E27274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58" name="Straight Connector 657">
                <a:extLst>
                  <a:ext uri="{FF2B5EF4-FFF2-40B4-BE49-F238E27FC236}">
                    <a16:creationId xmlns:a16="http://schemas.microsoft.com/office/drawing/2014/main" id="{72083746-DFEF-4E21-A3E2-C080054BDD43}"/>
                  </a:ext>
                </a:extLst>
              </p:cNvPr>
              <p:cNvCxnSpPr>
                <a:cxnSpLocks noChangeShapeType="1"/>
                <a:endCxn id="65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9" name="Straight Connector 658">
                <a:extLst>
                  <a:ext uri="{FF2B5EF4-FFF2-40B4-BE49-F238E27FC236}">
                    <a16:creationId xmlns:a16="http://schemas.microsoft.com/office/drawing/2014/main" id="{8B560486-61D0-4096-80FD-60E4280B837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6" name="Group 659">
              <a:extLst>
                <a:ext uri="{FF2B5EF4-FFF2-40B4-BE49-F238E27FC236}">
                  <a16:creationId xmlns:a16="http://schemas.microsoft.com/office/drawing/2014/main" id="{82D0F8E6-CCDE-4BD3-AC4D-225E5B377C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661" name="Oval 660">
                <a:extLst>
                  <a:ext uri="{FF2B5EF4-FFF2-40B4-BE49-F238E27FC236}">
                    <a16:creationId xmlns:a16="http://schemas.microsoft.com/office/drawing/2014/main" id="{019BBE85-8378-4A25-9DE9-83286AFFC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62" name="Rectangle 661">
                <a:extLst>
                  <a:ext uri="{FF2B5EF4-FFF2-40B4-BE49-F238E27FC236}">
                    <a16:creationId xmlns:a16="http://schemas.microsoft.com/office/drawing/2014/main" id="{3632DBCD-ACF2-40FA-BE77-D9B32C8DD770}"/>
                  </a:ext>
                </a:extLst>
              </p:cNvPr>
              <p:cNvSpPr/>
              <p:nvPr/>
            </p:nvSpPr>
            <p:spPr bwMode="auto">
              <a:xfrm>
                <a:off x="7913821" y="1623361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3" name="Oval 662">
                <a:extLst>
                  <a:ext uri="{FF2B5EF4-FFF2-40B4-BE49-F238E27FC236}">
                    <a16:creationId xmlns:a16="http://schemas.microsoft.com/office/drawing/2014/main" id="{4B381082-B5D5-4104-939D-88C435776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64" name="Freeform 663">
                <a:extLst>
                  <a:ext uri="{FF2B5EF4-FFF2-40B4-BE49-F238E27FC236}">
                    <a16:creationId xmlns:a16="http://schemas.microsoft.com/office/drawing/2014/main" id="{289A82C5-4159-489C-A51E-7FBFE2F4370C}"/>
                  </a:ext>
                </a:extLst>
              </p:cNvPr>
              <p:cNvSpPr/>
              <p:nvPr/>
            </p:nvSpPr>
            <p:spPr bwMode="auto">
              <a:xfrm>
                <a:off x="8072810" y="1581706"/>
                <a:ext cx="306115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5" name="Freeform 664">
                <a:extLst>
                  <a:ext uri="{FF2B5EF4-FFF2-40B4-BE49-F238E27FC236}">
                    <a16:creationId xmlns:a16="http://schemas.microsoft.com/office/drawing/2014/main" id="{9E1FE846-2C03-4E6A-AD7B-18E3FA8FEF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6" name="Freeform 665">
                <a:extLst>
                  <a:ext uri="{FF2B5EF4-FFF2-40B4-BE49-F238E27FC236}">
                    <a16:creationId xmlns:a16="http://schemas.microsoft.com/office/drawing/2014/main" id="{719CE48C-A7B6-4E7E-8DC8-595A5065D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7" name="Freeform 666">
                <a:extLst>
                  <a:ext uri="{FF2B5EF4-FFF2-40B4-BE49-F238E27FC236}">
                    <a16:creationId xmlns:a16="http://schemas.microsoft.com/office/drawing/2014/main" id="{EF39B003-001A-4033-BC46-0C652F208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68" name="Straight Connector 667">
                <a:extLst>
                  <a:ext uri="{FF2B5EF4-FFF2-40B4-BE49-F238E27FC236}">
                    <a16:creationId xmlns:a16="http://schemas.microsoft.com/office/drawing/2014/main" id="{48CB1B10-3632-4077-A4FD-E20F3B3A7233}"/>
                  </a:ext>
                </a:extLst>
              </p:cNvPr>
              <p:cNvCxnSpPr>
                <a:cxnSpLocks noChangeShapeType="1"/>
                <a:endCxn id="66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9" name="Straight Connector 668">
                <a:extLst>
                  <a:ext uri="{FF2B5EF4-FFF2-40B4-BE49-F238E27FC236}">
                    <a16:creationId xmlns:a16="http://schemas.microsoft.com/office/drawing/2014/main" id="{3FD704F2-7C3D-4E3D-A624-66936980EF3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7" name="Group 669">
              <a:extLst>
                <a:ext uri="{FF2B5EF4-FFF2-40B4-BE49-F238E27FC236}">
                  <a16:creationId xmlns:a16="http://schemas.microsoft.com/office/drawing/2014/main" id="{7B3950BF-C290-4AA5-9DD8-B03D9B565E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671" name="Oval 670">
                <a:extLst>
                  <a:ext uri="{FF2B5EF4-FFF2-40B4-BE49-F238E27FC236}">
                    <a16:creationId xmlns:a16="http://schemas.microsoft.com/office/drawing/2014/main" id="{1DCD5326-116B-4E0E-94FD-47D53045A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72" name="Rectangle 671">
                <a:extLst>
                  <a:ext uri="{FF2B5EF4-FFF2-40B4-BE49-F238E27FC236}">
                    <a16:creationId xmlns:a16="http://schemas.microsoft.com/office/drawing/2014/main" id="{A3938E38-6DB2-4D18-9787-A83E1DACC5E8}"/>
                  </a:ext>
                </a:extLst>
              </p:cNvPr>
              <p:cNvSpPr/>
              <p:nvPr/>
            </p:nvSpPr>
            <p:spPr bwMode="auto">
              <a:xfrm>
                <a:off x="7913688" y="1622182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3" name="Oval 672">
                <a:extLst>
                  <a:ext uri="{FF2B5EF4-FFF2-40B4-BE49-F238E27FC236}">
                    <a16:creationId xmlns:a16="http://schemas.microsoft.com/office/drawing/2014/main" id="{750390A1-AB35-40E6-8688-D37FCA18C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74" name="Freeform 673">
                <a:extLst>
                  <a:ext uri="{FF2B5EF4-FFF2-40B4-BE49-F238E27FC236}">
                    <a16:creationId xmlns:a16="http://schemas.microsoft.com/office/drawing/2014/main" id="{F810F017-66CF-4762-9ED2-86909D4B2AF9}"/>
                  </a:ext>
                </a:extLst>
              </p:cNvPr>
              <p:cNvSpPr/>
              <p:nvPr/>
            </p:nvSpPr>
            <p:spPr bwMode="auto">
              <a:xfrm>
                <a:off x="8072677" y="1580527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5" name="Freeform 674">
                <a:extLst>
                  <a:ext uri="{FF2B5EF4-FFF2-40B4-BE49-F238E27FC236}">
                    <a16:creationId xmlns:a16="http://schemas.microsoft.com/office/drawing/2014/main" id="{B4F60F1E-4FF6-474F-A091-B20A1D2E3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6" name="Freeform 675">
                <a:extLst>
                  <a:ext uri="{FF2B5EF4-FFF2-40B4-BE49-F238E27FC236}">
                    <a16:creationId xmlns:a16="http://schemas.microsoft.com/office/drawing/2014/main" id="{A642CDDE-5298-4379-A039-6A0710636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7" name="Freeform 676">
                <a:extLst>
                  <a:ext uri="{FF2B5EF4-FFF2-40B4-BE49-F238E27FC236}">
                    <a16:creationId xmlns:a16="http://schemas.microsoft.com/office/drawing/2014/main" id="{8BEAD687-2B0D-4B38-B3DF-18B1137BE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78" name="Straight Connector 677">
                <a:extLst>
                  <a:ext uri="{FF2B5EF4-FFF2-40B4-BE49-F238E27FC236}">
                    <a16:creationId xmlns:a16="http://schemas.microsoft.com/office/drawing/2014/main" id="{F548820D-4EEC-4B51-B2D7-9CEAD0833071}"/>
                  </a:ext>
                </a:extLst>
              </p:cNvPr>
              <p:cNvCxnSpPr>
                <a:cxnSpLocks noChangeShapeType="1"/>
                <a:endCxn id="67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9" name="Straight Connector 678">
                <a:extLst>
                  <a:ext uri="{FF2B5EF4-FFF2-40B4-BE49-F238E27FC236}">
                    <a16:creationId xmlns:a16="http://schemas.microsoft.com/office/drawing/2014/main" id="{7851269A-F1D8-4B21-9171-FBDA63EE773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7" name="Group 101">
            <a:extLst>
              <a:ext uri="{FF2B5EF4-FFF2-40B4-BE49-F238E27FC236}">
                <a16:creationId xmlns:a16="http://schemas.microsoft.com/office/drawing/2014/main" id="{792D071A-8B34-4A58-B74A-418B731003A1}"/>
              </a:ext>
            </a:extLst>
          </p:cNvPr>
          <p:cNvGrpSpPr>
            <a:grpSpLocks/>
          </p:cNvGrpSpPr>
          <p:nvPr/>
        </p:nvGrpSpPr>
        <p:grpSpPr bwMode="auto">
          <a:xfrm>
            <a:off x="5143500" y="2905125"/>
            <a:ext cx="2178050" cy="1147763"/>
            <a:chOff x="5143500" y="2905125"/>
            <a:chExt cx="2178050" cy="1147763"/>
          </a:xfrm>
        </p:grpSpPr>
        <p:grpSp>
          <p:nvGrpSpPr>
            <p:cNvPr id="39992" name="Group 128">
              <a:extLst>
                <a:ext uri="{FF2B5EF4-FFF2-40B4-BE49-F238E27FC236}">
                  <a16:creationId xmlns:a16="http://schemas.microsoft.com/office/drawing/2014/main" id="{39986D6A-E28E-474F-BD13-F216D72ED1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40033" name="Freeform 129">
                <a:extLst>
                  <a:ext uri="{FF2B5EF4-FFF2-40B4-BE49-F238E27FC236}">
                    <a16:creationId xmlns:a16="http://schemas.microsoft.com/office/drawing/2014/main" id="{93DE2BFC-B07F-4219-A55D-FE088C7807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34" name="Line 130">
                <a:extLst>
                  <a:ext uri="{FF2B5EF4-FFF2-40B4-BE49-F238E27FC236}">
                    <a16:creationId xmlns:a16="http://schemas.microsoft.com/office/drawing/2014/main" id="{211D91F2-3591-410E-94B9-7161AFF03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35" name="Line 131">
                <a:extLst>
                  <a:ext uri="{FF2B5EF4-FFF2-40B4-BE49-F238E27FC236}">
                    <a16:creationId xmlns:a16="http://schemas.microsoft.com/office/drawing/2014/main" id="{90B47B8A-F04F-473A-8E0E-064B9E63D0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36" name="Line 132">
                <a:extLst>
                  <a:ext uri="{FF2B5EF4-FFF2-40B4-BE49-F238E27FC236}">
                    <a16:creationId xmlns:a16="http://schemas.microsoft.com/office/drawing/2014/main" id="{6379D2D4-18C3-40FB-B5F2-B3E4675CA0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37" name="Line 133">
                <a:extLst>
                  <a:ext uri="{FF2B5EF4-FFF2-40B4-BE49-F238E27FC236}">
                    <a16:creationId xmlns:a16="http://schemas.microsoft.com/office/drawing/2014/main" id="{B7C96B7B-1F4A-45AC-A9C0-91FC76C1C3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38" name="Line 134">
                <a:extLst>
                  <a:ext uri="{FF2B5EF4-FFF2-40B4-BE49-F238E27FC236}">
                    <a16:creationId xmlns:a16="http://schemas.microsoft.com/office/drawing/2014/main" id="{96B206B6-F0AA-4032-8D77-5E3F297AC6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39" name="Line 135">
                <a:extLst>
                  <a:ext uri="{FF2B5EF4-FFF2-40B4-BE49-F238E27FC236}">
                    <a16:creationId xmlns:a16="http://schemas.microsoft.com/office/drawing/2014/main" id="{4905BD46-2855-474F-AC9B-9D3FE8CAAC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0040" name="Group 136">
                <a:extLst>
                  <a:ext uri="{FF2B5EF4-FFF2-40B4-BE49-F238E27FC236}">
                    <a16:creationId xmlns:a16="http://schemas.microsoft.com/office/drawing/2014/main" id="{6C746DAF-4791-4479-B7FA-F85BFDD9E3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40070" name="Oval 407">
                  <a:extLst>
                    <a:ext uri="{FF2B5EF4-FFF2-40B4-BE49-F238E27FC236}">
                      <a16:creationId xmlns:a16="http://schemas.microsoft.com/office/drawing/2014/main" id="{FD707609-0D12-46D9-8FD3-324B559C06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071" name="Rectangle 410">
                  <a:extLst>
                    <a:ext uri="{FF2B5EF4-FFF2-40B4-BE49-F238E27FC236}">
                      <a16:creationId xmlns:a16="http://schemas.microsoft.com/office/drawing/2014/main" id="{5AF2CC42-EE9E-43C8-956B-C280F12BCE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072" name="Oval 411">
                  <a:extLst>
                    <a:ext uri="{FF2B5EF4-FFF2-40B4-BE49-F238E27FC236}">
                      <a16:creationId xmlns:a16="http://schemas.microsoft.com/office/drawing/2014/main" id="{20B6DC4F-622A-4DFE-951E-08DD15B3A8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40073" name="Group 140">
                  <a:extLst>
                    <a:ext uri="{FF2B5EF4-FFF2-40B4-BE49-F238E27FC236}">
                      <a16:creationId xmlns:a16="http://schemas.microsoft.com/office/drawing/2014/main" id="{88B674BD-5506-4992-8F1B-34C094A673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76" name="Freeform 141">
                    <a:extLst>
                      <a:ext uri="{FF2B5EF4-FFF2-40B4-BE49-F238E27FC236}">
                        <a16:creationId xmlns:a16="http://schemas.microsoft.com/office/drawing/2014/main" id="{A828A7BE-8E1A-4E5E-9D84-537F0C7929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077" name="Freeform 142">
                    <a:extLst>
                      <a:ext uri="{FF2B5EF4-FFF2-40B4-BE49-F238E27FC236}">
                        <a16:creationId xmlns:a16="http://schemas.microsoft.com/office/drawing/2014/main" id="{B15BCBE4-9AE7-4B59-BC4A-D92389541C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074" name="Line 143">
                  <a:extLst>
                    <a:ext uri="{FF2B5EF4-FFF2-40B4-BE49-F238E27FC236}">
                      <a16:creationId xmlns:a16="http://schemas.microsoft.com/office/drawing/2014/main" id="{7179DE4D-F5F2-48DE-8727-14DD40A4A0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75" name="Line 144">
                  <a:extLst>
                    <a:ext uri="{FF2B5EF4-FFF2-40B4-BE49-F238E27FC236}">
                      <a16:creationId xmlns:a16="http://schemas.microsoft.com/office/drawing/2014/main" id="{E7A7CC05-F63A-45AD-82D4-0976FB089B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0041" name="Group 145">
                <a:extLst>
                  <a:ext uri="{FF2B5EF4-FFF2-40B4-BE49-F238E27FC236}">
                    <a16:creationId xmlns:a16="http://schemas.microsoft.com/office/drawing/2014/main" id="{6CD5C00E-9D7C-4C88-AECC-C052CA62B8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40062" name="Oval 407">
                  <a:extLst>
                    <a:ext uri="{FF2B5EF4-FFF2-40B4-BE49-F238E27FC236}">
                      <a16:creationId xmlns:a16="http://schemas.microsoft.com/office/drawing/2014/main" id="{A7D826BF-D850-4C14-923D-E1200C6DFC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063" name="Rectangle 410">
                  <a:extLst>
                    <a:ext uri="{FF2B5EF4-FFF2-40B4-BE49-F238E27FC236}">
                      <a16:creationId xmlns:a16="http://schemas.microsoft.com/office/drawing/2014/main" id="{0657094A-24AC-464F-BB05-6CDD00945C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064" name="Oval 411">
                  <a:extLst>
                    <a:ext uri="{FF2B5EF4-FFF2-40B4-BE49-F238E27FC236}">
                      <a16:creationId xmlns:a16="http://schemas.microsoft.com/office/drawing/2014/main" id="{FC7AD02F-50CB-4DA9-A391-CD613226AF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40065" name="Group 149">
                  <a:extLst>
                    <a:ext uri="{FF2B5EF4-FFF2-40B4-BE49-F238E27FC236}">
                      <a16:creationId xmlns:a16="http://schemas.microsoft.com/office/drawing/2014/main" id="{E0A40A76-BA68-408F-8EB0-3C7B0E8C86D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68" name="Freeform 150">
                    <a:extLst>
                      <a:ext uri="{FF2B5EF4-FFF2-40B4-BE49-F238E27FC236}">
                        <a16:creationId xmlns:a16="http://schemas.microsoft.com/office/drawing/2014/main" id="{7D4EC57C-FF32-4DE0-BD41-9DFAD17D21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069" name="Freeform 151">
                    <a:extLst>
                      <a:ext uri="{FF2B5EF4-FFF2-40B4-BE49-F238E27FC236}">
                        <a16:creationId xmlns:a16="http://schemas.microsoft.com/office/drawing/2014/main" id="{6C49A819-8E78-493F-8235-78D8FDD9DA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066" name="Line 152">
                  <a:extLst>
                    <a:ext uri="{FF2B5EF4-FFF2-40B4-BE49-F238E27FC236}">
                      <a16:creationId xmlns:a16="http://schemas.microsoft.com/office/drawing/2014/main" id="{997D40C0-13F7-4CCD-9670-C9FCD69722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67" name="Line 153">
                  <a:extLst>
                    <a:ext uri="{FF2B5EF4-FFF2-40B4-BE49-F238E27FC236}">
                      <a16:creationId xmlns:a16="http://schemas.microsoft.com/office/drawing/2014/main" id="{E1785BD4-5F7A-4470-B288-4608EED423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0042" name="Group 154">
                <a:extLst>
                  <a:ext uri="{FF2B5EF4-FFF2-40B4-BE49-F238E27FC236}">
                    <a16:creationId xmlns:a16="http://schemas.microsoft.com/office/drawing/2014/main" id="{8B8CE3CC-DBF3-45D5-9A09-72B1143B18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40054" name="Oval 407">
                  <a:extLst>
                    <a:ext uri="{FF2B5EF4-FFF2-40B4-BE49-F238E27FC236}">
                      <a16:creationId xmlns:a16="http://schemas.microsoft.com/office/drawing/2014/main" id="{2EC8B712-DD35-4AA8-89A0-B60B34209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055" name="Rectangle 410">
                  <a:extLst>
                    <a:ext uri="{FF2B5EF4-FFF2-40B4-BE49-F238E27FC236}">
                      <a16:creationId xmlns:a16="http://schemas.microsoft.com/office/drawing/2014/main" id="{5871447F-1786-4132-8112-BE67126415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056" name="Oval 411">
                  <a:extLst>
                    <a:ext uri="{FF2B5EF4-FFF2-40B4-BE49-F238E27FC236}">
                      <a16:creationId xmlns:a16="http://schemas.microsoft.com/office/drawing/2014/main" id="{CAAC680D-94C1-4F5E-BACA-55F004D00C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40057" name="Group 158">
                  <a:extLst>
                    <a:ext uri="{FF2B5EF4-FFF2-40B4-BE49-F238E27FC236}">
                      <a16:creationId xmlns:a16="http://schemas.microsoft.com/office/drawing/2014/main" id="{C0B0C996-36C1-4727-B1AD-013DFA34BF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60" name="Freeform 159">
                    <a:extLst>
                      <a:ext uri="{FF2B5EF4-FFF2-40B4-BE49-F238E27FC236}">
                        <a16:creationId xmlns:a16="http://schemas.microsoft.com/office/drawing/2014/main" id="{2B138BF1-A5FE-4A6F-82DF-1D09B8868D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061" name="Freeform 160">
                    <a:extLst>
                      <a:ext uri="{FF2B5EF4-FFF2-40B4-BE49-F238E27FC236}">
                        <a16:creationId xmlns:a16="http://schemas.microsoft.com/office/drawing/2014/main" id="{89DC1E6C-75D1-47B7-B7EF-B4DCC424A8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058" name="Line 161">
                  <a:extLst>
                    <a:ext uri="{FF2B5EF4-FFF2-40B4-BE49-F238E27FC236}">
                      <a16:creationId xmlns:a16="http://schemas.microsoft.com/office/drawing/2014/main" id="{136CEE06-C925-4501-9D67-36EBA5BBA4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59" name="Line 162">
                  <a:extLst>
                    <a:ext uri="{FF2B5EF4-FFF2-40B4-BE49-F238E27FC236}">
                      <a16:creationId xmlns:a16="http://schemas.microsoft.com/office/drawing/2014/main" id="{31885B0E-42E9-4B74-9703-47F08F798B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0043" name="Group 163">
                <a:extLst>
                  <a:ext uri="{FF2B5EF4-FFF2-40B4-BE49-F238E27FC236}">
                    <a16:creationId xmlns:a16="http://schemas.microsoft.com/office/drawing/2014/main" id="{710DB035-4BC1-491E-B134-C88E24B86E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40046" name="Oval 407">
                  <a:extLst>
                    <a:ext uri="{FF2B5EF4-FFF2-40B4-BE49-F238E27FC236}">
                      <a16:creationId xmlns:a16="http://schemas.microsoft.com/office/drawing/2014/main" id="{EC79A4F1-6D1D-4B40-A057-9F7E6E7B9F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047" name="Rectangle 410">
                  <a:extLst>
                    <a:ext uri="{FF2B5EF4-FFF2-40B4-BE49-F238E27FC236}">
                      <a16:creationId xmlns:a16="http://schemas.microsoft.com/office/drawing/2014/main" id="{4A68208E-8ABE-4C3D-80F9-4EA664A541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048" name="Oval 411">
                  <a:extLst>
                    <a:ext uri="{FF2B5EF4-FFF2-40B4-BE49-F238E27FC236}">
                      <a16:creationId xmlns:a16="http://schemas.microsoft.com/office/drawing/2014/main" id="{91B69AC1-E36D-4D42-BF77-FE7272ECAD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40049" name="Group 167">
                  <a:extLst>
                    <a:ext uri="{FF2B5EF4-FFF2-40B4-BE49-F238E27FC236}">
                      <a16:creationId xmlns:a16="http://schemas.microsoft.com/office/drawing/2014/main" id="{F7257284-3F73-49B5-B32C-3AB7A73498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52" name="Freeform 168">
                    <a:extLst>
                      <a:ext uri="{FF2B5EF4-FFF2-40B4-BE49-F238E27FC236}">
                        <a16:creationId xmlns:a16="http://schemas.microsoft.com/office/drawing/2014/main" id="{13F03556-C8C6-430D-A8F4-781EF42843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053" name="Freeform 169">
                    <a:extLst>
                      <a:ext uri="{FF2B5EF4-FFF2-40B4-BE49-F238E27FC236}">
                        <a16:creationId xmlns:a16="http://schemas.microsoft.com/office/drawing/2014/main" id="{9683E623-78CE-4BAF-911E-050CC277E8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050" name="Line 170">
                  <a:extLst>
                    <a:ext uri="{FF2B5EF4-FFF2-40B4-BE49-F238E27FC236}">
                      <a16:creationId xmlns:a16="http://schemas.microsoft.com/office/drawing/2014/main" id="{FDD9CEC0-53D0-4392-A861-E7C000574B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51" name="Line 171">
                  <a:extLst>
                    <a:ext uri="{FF2B5EF4-FFF2-40B4-BE49-F238E27FC236}">
                      <a16:creationId xmlns:a16="http://schemas.microsoft.com/office/drawing/2014/main" id="{F16E87D4-48D7-4DC5-93CF-98D48BF2DE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0044" name="Line 172">
                <a:extLst>
                  <a:ext uri="{FF2B5EF4-FFF2-40B4-BE49-F238E27FC236}">
                    <a16:creationId xmlns:a16="http://schemas.microsoft.com/office/drawing/2014/main" id="{63AFA957-CB05-45F7-8542-5CB7674157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45" name="Text Box 580">
                <a:extLst>
                  <a:ext uri="{FF2B5EF4-FFF2-40B4-BE49-F238E27FC236}">
                    <a16:creationId xmlns:a16="http://schemas.microsoft.com/office/drawing/2014/main" id="{4B978405-9AB9-4BA4-8838-94FC9EEC7B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4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/>
                  <a:t>ISP</a:t>
                </a:r>
              </a:p>
            </p:txBody>
          </p:sp>
        </p:grpSp>
        <p:grpSp>
          <p:nvGrpSpPr>
            <p:cNvPr id="39993" name="Group 347">
              <a:extLst>
                <a:ext uri="{FF2B5EF4-FFF2-40B4-BE49-F238E27FC236}">
                  <a16:creationId xmlns:a16="http://schemas.microsoft.com/office/drawing/2014/main" id="{326E0F1B-3A72-4E48-929D-CB3A0AF343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E7CC16D3-063F-42A5-91BA-FAF6709E8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2FC00A82-8F29-4A23-BED7-BB0FB11C771C}"/>
                  </a:ext>
                </a:extLst>
              </p:cNvPr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F28E424C-7525-425B-A5E2-66A2BDD1B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211B77D6-3E36-4C39-B4C9-30A958FC9DAC}"/>
                  </a:ext>
                </a:extLst>
              </p:cNvPr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54523C71-B19A-4B23-8576-F3BB0B504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45C8407B-4491-49C4-A6F8-2261A42BE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65BA98E7-AE36-492A-BBA1-CCE20B0D2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722B823-78CB-4DE6-A30C-875066219C71}"/>
                  </a:ext>
                </a:extLst>
              </p:cNvPr>
              <p:cNvCxnSpPr>
                <a:cxnSpLocks noChangeShapeType="1"/>
                <a:endCxn id="13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E84CD93-1B89-4E77-B645-939A3C0A142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4" name="Group 347">
              <a:extLst>
                <a:ext uri="{FF2B5EF4-FFF2-40B4-BE49-F238E27FC236}">
                  <a16:creationId xmlns:a16="http://schemas.microsoft.com/office/drawing/2014/main" id="{AD3341F4-35FD-40BA-B4A3-94B55F67BA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4B147133-BA55-476F-BC90-4BA9227C0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F94DC0D-4BED-4A60-99EF-1C0225605E44}"/>
                  </a:ext>
                </a:extLst>
              </p:cNvPr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2246121F-5285-4023-AE3D-DCB1D218F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0D4A3E18-9DDF-49DC-9C7E-7150DF13EB0E}"/>
                  </a:ext>
                </a:extLst>
              </p:cNvPr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164F456C-CB7D-4E3D-BE5D-0CE7F2158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D55EBCD8-8C6A-411D-A341-7BD277414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DC018F22-E38B-429D-A417-EF28DB9EF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4327633D-C5D3-40D1-AAA5-78C5EF687C16}"/>
                  </a:ext>
                </a:extLst>
              </p:cNvPr>
              <p:cNvCxnSpPr>
                <a:cxnSpLocks noChangeShapeType="1"/>
                <a:endCxn id="12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1FD44E9-6E10-4252-9888-F68957AF331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5" name="Group 347">
              <a:extLst>
                <a:ext uri="{FF2B5EF4-FFF2-40B4-BE49-F238E27FC236}">
                  <a16:creationId xmlns:a16="http://schemas.microsoft.com/office/drawing/2014/main" id="{7FC5F3A0-5C33-4B5B-8630-452C6BF58E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E0DCE75-C051-4FF9-9B2E-6E3F6CBF57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CA513BC3-1C56-498D-8F82-5DEB19CE78CC}"/>
                  </a:ext>
                </a:extLst>
              </p:cNvPr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E0561CCD-E52C-427E-83D2-9DF88CBA7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03A1CF52-6427-4596-A405-63F256DF9218}"/>
                  </a:ext>
                </a:extLst>
              </p:cNvPr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90CF325B-5F91-448D-ACCE-CA5C9ECE8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B2A9016D-1A6A-408E-8411-92AC1E2226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0635A599-23C7-4E4B-8035-EDEE1F7AB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C1145395-EF24-44EE-A45C-F36D237CCAB5}"/>
                  </a:ext>
                </a:extLst>
              </p:cNvPr>
              <p:cNvCxnSpPr>
                <a:cxnSpLocks noChangeShapeType="1"/>
                <a:endCxn id="11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9B71CAD7-681A-4A06-93B0-0A30E50B069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6" name="Group 347">
              <a:extLst>
                <a:ext uri="{FF2B5EF4-FFF2-40B4-BE49-F238E27FC236}">
                  <a16:creationId xmlns:a16="http://schemas.microsoft.com/office/drawing/2014/main" id="{F39B5CB5-B79D-4D83-AC7E-419F53F23C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E85CF87-5E52-4BE8-8F1B-59A90A4C11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6E209FE2-33A2-4922-A300-3188C8437A7A}"/>
                  </a:ext>
                </a:extLst>
              </p:cNvPr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24957DB-E721-4350-B9DC-8E723599B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BD62A508-C509-4902-957B-67CF0E7E7A32}"/>
                  </a:ext>
                </a:extLst>
              </p:cNvPr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80B9FB9E-F0CB-43BB-889D-A80A537A9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6E2544CF-3F83-45A4-8E79-3580D6182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7B71B2CA-5D27-42E0-A4E7-B80A0FF9C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03F564B-D140-4ABC-9112-84153FCCD6D2}"/>
                  </a:ext>
                </a:extLst>
              </p:cNvPr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7507413A-9243-4111-BE28-A216B7DF4F1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9938" name="Footer Placeholder 2">
            <a:extLst>
              <a:ext uri="{FF2B5EF4-FFF2-40B4-BE49-F238E27FC236}">
                <a16:creationId xmlns:a16="http://schemas.microsoft.com/office/drawing/2014/main" id="{62434758-EF78-4602-A13C-A475334B6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39939" name="Picture 4" descr="underline_base">
            <a:extLst>
              <a:ext uri="{FF2B5EF4-FFF2-40B4-BE49-F238E27FC236}">
                <a16:creationId xmlns:a16="http://schemas.microsoft.com/office/drawing/2014/main" id="{057DA580-995E-43C9-ADED-5247C2444A5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860425"/>
            <a:ext cx="8348662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Title 41">
            <a:extLst>
              <a:ext uri="{FF2B5EF4-FFF2-40B4-BE49-F238E27FC236}">
                <a16:creationId xmlns:a16="http://schemas.microsoft.com/office/drawing/2014/main" id="{B31463D0-29B5-4A18-9F63-213DA9C774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3225" y="228600"/>
            <a:ext cx="8567738" cy="83502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Access network: digital subscriber line </a:t>
            </a:r>
            <a:r>
              <a:rPr lang="en-US" altLang="en-US" sz="2800">
                <a:ea typeface="ＭＳ Ｐゴシック" panose="020B0600070205080204" pitchFamily="34" charset="-128"/>
              </a:rPr>
              <a:t>(DSL)</a:t>
            </a:r>
          </a:p>
        </p:txBody>
      </p:sp>
      <p:sp>
        <p:nvSpPr>
          <p:cNvPr id="39941" name="Freeform 3">
            <a:extLst>
              <a:ext uri="{FF2B5EF4-FFF2-40B4-BE49-F238E27FC236}">
                <a16:creationId xmlns:a16="http://schemas.microsoft.com/office/drawing/2014/main" id="{4135912C-9E4B-45C4-8AF2-F3B41B5D395A}"/>
              </a:ext>
            </a:extLst>
          </p:cNvPr>
          <p:cNvSpPr>
            <a:spLocks/>
          </p:cNvSpPr>
          <p:nvPr/>
        </p:nvSpPr>
        <p:spPr bwMode="auto">
          <a:xfrm>
            <a:off x="4305300" y="1501775"/>
            <a:ext cx="2216150" cy="1477963"/>
          </a:xfrm>
          <a:custGeom>
            <a:avLst/>
            <a:gdLst>
              <a:gd name="T0" fmla="*/ 2147483647 w 1396"/>
              <a:gd name="T1" fmla="*/ 2147483647 h 931"/>
              <a:gd name="T2" fmla="*/ 2147483647 w 1396"/>
              <a:gd name="T3" fmla="*/ 2147483647 h 931"/>
              <a:gd name="T4" fmla="*/ 2147483647 w 1396"/>
              <a:gd name="T5" fmla="*/ 2147483647 h 931"/>
              <a:gd name="T6" fmla="*/ 2147483647 w 1396"/>
              <a:gd name="T7" fmla="*/ 2147483647 h 931"/>
              <a:gd name="T8" fmla="*/ 2147483647 w 1396"/>
              <a:gd name="T9" fmla="*/ 2147483647 h 931"/>
              <a:gd name="T10" fmla="*/ 2147483647 w 1396"/>
              <a:gd name="T11" fmla="*/ 2147483647 h 931"/>
              <a:gd name="T12" fmla="*/ 2147483647 w 1396"/>
              <a:gd name="T13" fmla="*/ 2147483647 h 931"/>
              <a:gd name="T14" fmla="*/ 2147483647 w 1396"/>
              <a:gd name="T15" fmla="*/ 2147483647 h 931"/>
              <a:gd name="T16" fmla="*/ 2147483647 w 1396"/>
              <a:gd name="T17" fmla="*/ 2147483647 h 931"/>
              <a:gd name="T18" fmla="*/ 2147483647 w 1396"/>
              <a:gd name="T19" fmla="*/ 2147483647 h 931"/>
              <a:gd name="T20" fmla="*/ 2147483647 w 1396"/>
              <a:gd name="T21" fmla="*/ 2147483647 h 931"/>
              <a:gd name="T22" fmla="*/ 2147483647 w 1396"/>
              <a:gd name="T23" fmla="*/ 2147483647 h 931"/>
              <a:gd name="T24" fmla="*/ 2147483647 w 1396"/>
              <a:gd name="T25" fmla="*/ 2147483647 h 931"/>
              <a:gd name="T26" fmla="*/ 2147483647 w 1396"/>
              <a:gd name="T27" fmla="*/ 2147483647 h 931"/>
              <a:gd name="T28" fmla="*/ 2147483647 w 1396"/>
              <a:gd name="T29" fmla="*/ 2147483647 h 931"/>
              <a:gd name="T30" fmla="*/ 2147483647 w 1396"/>
              <a:gd name="T31" fmla="*/ 2147483647 h 9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6"/>
              <a:gd name="T49" fmla="*/ 0 h 931"/>
              <a:gd name="T50" fmla="*/ 1396 w 1396"/>
              <a:gd name="T51" fmla="*/ 931 h 9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2" name="Oval 9">
            <a:extLst>
              <a:ext uri="{FF2B5EF4-FFF2-40B4-BE49-F238E27FC236}">
                <a16:creationId xmlns:a16="http://schemas.microsoft.com/office/drawing/2014/main" id="{7316558C-46D6-41EA-87BE-3DCFAFBB8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2208213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9943" name="Oval 12">
            <a:extLst>
              <a:ext uri="{FF2B5EF4-FFF2-40B4-BE49-F238E27FC236}">
                <a16:creationId xmlns:a16="http://schemas.microsoft.com/office/drawing/2014/main" id="{68C83B47-8912-4850-922E-71FF9A8B0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425" y="1836738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9944" name="Line 15">
            <a:extLst>
              <a:ext uri="{FF2B5EF4-FFF2-40B4-BE49-F238E27FC236}">
                <a16:creationId xmlns:a16="http://schemas.microsoft.com/office/drawing/2014/main" id="{023DAA51-9BDA-4A46-A9AC-3AA6A06FBA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2738" y="1978025"/>
            <a:ext cx="3175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45" name="Line 16">
            <a:extLst>
              <a:ext uri="{FF2B5EF4-FFF2-40B4-BE49-F238E27FC236}">
                <a16:creationId xmlns:a16="http://schemas.microsoft.com/office/drawing/2014/main" id="{7DA96116-E306-40D1-9224-6CBADD4312C7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6438" y="1954213"/>
            <a:ext cx="400050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46" name="Rectangle 44">
            <a:extLst>
              <a:ext uri="{FF2B5EF4-FFF2-40B4-BE49-F238E27FC236}">
                <a16:creationId xmlns:a16="http://schemas.microsoft.com/office/drawing/2014/main" id="{04FFA0F3-88DC-47CC-8032-84170F4C0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00" y="1957388"/>
            <a:ext cx="95567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9947" name="Text Box 45">
            <a:extLst>
              <a:ext uri="{FF2B5EF4-FFF2-40B4-BE49-F238E27FC236}">
                <a16:creationId xmlns:a16="http://schemas.microsoft.com/office/drawing/2014/main" id="{85C3F0BD-5255-4736-B3EB-B149D34C1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0188" y="1476375"/>
            <a:ext cx="192563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600"/>
              <a:t>central office</a:t>
            </a:r>
          </a:p>
        </p:txBody>
      </p:sp>
      <p:sp>
        <p:nvSpPr>
          <p:cNvPr id="39948" name="Line 14">
            <a:extLst>
              <a:ext uri="{FF2B5EF4-FFF2-40B4-BE49-F238E27FC236}">
                <a16:creationId xmlns:a16="http://schemas.microsoft.com/office/drawing/2014/main" id="{51EA98A2-A1F2-4E11-8F6F-095A79506D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90813" y="2363788"/>
            <a:ext cx="1938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49" name="Text Box 17">
            <a:extLst>
              <a:ext uri="{FF2B5EF4-FFF2-40B4-BE49-F238E27FC236}">
                <a16:creationId xmlns:a16="http://schemas.microsoft.com/office/drawing/2014/main" id="{2B491C0F-4AC1-4557-B070-06F1B4478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2013" y="1530350"/>
            <a:ext cx="107473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1600"/>
              <a:t>telephone</a:t>
            </a:r>
          </a:p>
          <a:p>
            <a:pPr>
              <a:lnSpc>
                <a:spcPct val="85000"/>
              </a:lnSpc>
            </a:pPr>
            <a:r>
              <a:rPr lang="en-US" altLang="en-US" sz="1600"/>
              <a:t>network</a:t>
            </a:r>
          </a:p>
        </p:txBody>
      </p:sp>
      <p:grpSp>
        <p:nvGrpSpPr>
          <p:cNvPr id="39950" name="Group 108">
            <a:extLst>
              <a:ext uri="{FF2B5EF4-FFF2-40B4-BE49-F238E27FC236}">
                <a16:creationId xmlns:a16="http://schemas.microsoft.com/office/drawing/2014/main" id="{AC3948C6-FC3E-405E-ADE7-EA357727C211}"/>
              </a:ext>
            </a:extLst>
          </p:cNvPr>
          <p:cNvGrpSpPr>
            <a:grpSpLocks/>
          </p:cNvGrpSpPr>
          <p:nvPr/>
        </p:nvGrpSpPr>
        <p:grpSpPr bwMode="auto">
          <a:xfrm>
            <a:off x="4641850" y="2074863"/>
            <a:ext cx="368300" cy="519112"/>
            <a:chOff x="1852" y="2562"/>
            <a:chExt cx="355" cy="471"/>
          </a:xfrm>
        </p:grpSpPr>
        <p:sp>
          <p:nvSpPr>
            <p:cNvPr id="39986" name="Freeform 109">
              <a:extLst>
                <a:ext uri="{FF2B5EF4-FFF2-40B4-BE49-F238E27FC236}">
                  <a16:creationId xmlns:a16="http://schemas.microsoft.com/office/drawing/2014/main" id="{5D31E69C-9568-4254-82CB-218E4AA55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2" y="2621"/>
              <a:ext cx="318" cy="412"/>
            </a:xfrm>
            <a:custGeom>
              <a:avLst/>
              <a:gdLst>
                <a:gd name="T0" fmla="*/ 0 w 318"/>
                <a:gd name="T1" fmla="*/ 412 h 412"/>
                <a:gd name="T2" fmla="*/ 3 w 318"/>
                <a:gd name="T3" fmla="*/ 1 h 412"/>
                <a:gd name="T4" fmla="*/ 74 w 318"/>
                <a:gd name="T5" fmla="*/ 0 h 412"/>
                <a:gd name="T6" fmla="*/ 254 w 318"/>
                <a:gd name="T7" fmla="*/ 111 h 412"/>
                <a:gd name="T8" fmla="*/ 318 w 318"/>
                <a:gd name="T9" fmla="*/ 115 h 412"/>
                <a:gd name="T10" fmla="*/ 318 w 318"/>
                <a:gd name="T11" fmla="*/ 308 h 412"/>
                <a:gd name="T12" fmla="*/ 246 w 318"/>
                <a:gd name="T13" fmla="*/ 308 h 412"/>
                <a:gd name="T14" fmla="*/ 74 w 318"/>
                <a:gd name="T15" fmla="*/ 412 h 412"/>
                <a:gd name="T16" fmla="*/ 0 w 318"/>
                <a:gd name="T17" fmla="*/ 412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87" name="Freeform 110">
              <a:extLst>
                <a:ext uri="{FF2B5EF4-FFF2-40B4-BE49-F238E27FC236}">
                  <a16:creationId xmlns:a16="http://schemas.microsoft.com/office/drawing/2014/main" id="{3D36BB93-695E-4783-987A-3FBE3899C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" y="2562"/>
              <a:ext cx="353" cy="369"/>
            </a:xfrm>
            <a:custGeom>
              <a:avLst/>
              <a:gdLst>
                <a:gd name="T0" fmla="*/ 0 w 353"/>
                <a:gd name="T1" fmla="*/ 59 h 369"/>
                <a:gd name="T2" fmla="*/ 32 w 353"/>
                <a:gd name="T3" fmla="*/ 0 h 369"/>
                <a:gd name="T4" fmla="*/ 105 w 353"/>
                <a:gd name="T5" fmla="*/ 0 h 369"/>
                <a:gd name="T6" fmla="*/ 276 w 353"/>
                <a:gd name="T7" fmla="*/ 113 h 369"/>
                <a:gd name="T8" fmla="*/ 353 w 353"/>
                <a:gd name="T9" fmla="*/ 113 h 369"/>
                <a:gd name="T10" fmla="*/ 353 w 353"/>
                <a:gd name="T11" fmla="*/ 315 h 369"/>
                <a:gd name="T12" fmla="*/ 318 w 353"/>
                <a:gd name="T13" fmla="*/ 369 h 369"/>
                <a:gd name="T14" fmla="*/ 315 w 353"/>
                <a:gd name="T15" fmla="*/ 173 h 369"/>
                <a:gd name="T16" fmla="*/ 254 w 353"/>
                <a:gd name="T17" fmla="*/ 173 h 369"/>
                <a:gd name="T18" fmla="*/ 75 w 353"/>
                <a:gd name="T19" fmla="*/ 60 h 369"/>
                <a:gd name="T20" fmla="*/ 0 w 353"/>
                <a:gd name="T21" fmla="*/ 59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88" name="Line 111">
              <a:extLst>
                <a:ext uri="{FF2B5EF4-FFF2-40B4-BE49-F238E27FC236}">
                  <a16:creationId xmlns:a16="http://schemas.microsoft.com/office/drawing/2014/main" id="{823E763F-AB4C-4CA9-B8EE-14D72FA2D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7" y="2674"/>
              <a:ext cx="34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89" name="Line 112">
              <a:extLst>
                <a:ext uri="{FF2B5EF4-FFF2-40B4-BE49-F238E27FC236}">
                  <a16:creationId xmlns:a16="http://schemas.microsoft.com/office/drawing/2014/main" id="{99B4E0BD-9728-4434-A515-39C027659B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0" y="2830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90" name="Freeform 113">
              <a:extLst>
                <a:ext uri="{FF2B5EF4-FFF2-40B4-BE49-F238E27FC236}">
                  <a16:creationId xmlns:a16="http://schemas.microsoft.com/office/drawing/2014/main" id="{72AB9FCB-7D5E-452E-8425-BA2D8D248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4" y="2670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91" name="Freeform 114">
              <a:extLst>
                <a:ext uri="{FF2B5EF4-FFF2-40B4-BE49-F238E27FC236}">
                  <a16:creationId xmlns:a16="http://schemas.microsoft.com/office/drawing/2014/main" id="{FDF6744E-CFBA-4F88-9932-CA59658A85B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874" y="2884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951" name="Text Box 115">
            <a:extLst>
              <a:ext uri="{FF2B5EF4-FFF2-40B4-BE49-F238E27FC236}">
                <a16:creationId xmlns:a16="http://schemas.microsoft.com/office/drawing/2014/main" id="{C7D03476-35FF-4591-9549-C02F00E9F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1175" y="2619375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DSLAM</a:t>
            </a:r>
          </a:p>
        </p:txBody>
      </p:sp>
      <p:grpSp>
        <p:nvGrpSpPr>
          <p:cNvPr id="39952" name="Group 118">
            <a:extLst>
              <a:ext uri="{FF2B5EF4-FFF2-40B4-BE49-F238E27FC236}">
                <a16:creationId xmlns:a16="http://schemas.microsoft.com/office/drawing/2014/main" id="{18B7969B-58D3-4C9E-8BC1-922B36F4B025}"/>
              </a:ext>
            </a:extLst>
          </p:cNvPr>
          <p:cNvGrpSpPr>
            <a:grpSpLocks/>
          </p:cNvGrpSpPr>
          <p:nvPr/>
        </p:nvGrpSpPr>
        <p:grpSpPr bwMode="auto">
          <a:xfrm>
            <a:off x="3382963" y="1362075"/>
            <a:ext cx="796925" cy="658813"/>
            <a:chOff x="1671" y="1861"/>
            <a:chExt cx="502" cy="415"/>
          </a:xfrm>
        </p:grpSpPr>
        <p:sp>
          <p:nvSpPr>
            <p:cNvPr id="39984" name="Rectangle 116">
              <a:extLst>
                <a:ext uri="{FF2B5EF4-FFF2-40B4-BE49-F238E27FC236}">
                  <a16:creationId xmlns:a16="http://schemas.microsoft.com/office/drawing/2014/main" id="{EAAA7566-E08B-4EDD-A6A7-97C077569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85" name="AutoShape 117">
              <a:extLst>
                <a:ext uri="{FF2B5EF4-FFF2-40B4-BE49-F238E27FC236}">
                  <a16:creationId xmlns:a16="http://schemas.microsoft.com/office/drawing/2014/main" id="{D14096E4-DBDB-49A8-8A3F-6CBDEED8A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39953" name="Freeform 119">
            <a:extLst>
              <a:ext uri="{FF2B5EF4-FFF2-40B4-BE49-F238E27FC236}">
                <a16:creationId xmlns:a16="http://schemas.microsoft.com/office/drawing/2014/main" id="{5BABA324-BEB9-4282-BB37-8C2E67486028}"/>
              </a:ext>
            </a:extLst>
          </p:cNvPr>
          <p:cNvSpPr>
            <a:spLocks/>
          </p:cNvSpPr>
          <p:nvPr/>
        </p:nvSpPr>
        <p:spPr bwMode="auto">
          <a:xfrm>
            <a:off x="3986213" y="1951038"/>
            <a:ext cx="674687" cy="239712"/>
          </a:xfrm>
          <a:custGeom>
            <a:avLst/>
            <a:gdLst>
              <a:gd name="T0" fmla="*/ 0 w 425"/>
              <a:gd name="T1" fmla="*/ 0 h 151"/>
              <a:gd name="T2" fmla="*/ 0 w 425"/>
              <a:gd name="T3" fmla="*/ 2147483647 h 151"/>
              <a:gd name="T4" fmla="*/ 2147483647 w 425"/>
              <a:gd name="T5" fmla="*/ 2147483647 h 151"/>
              <a:gd name="T6" fmla="*/ 0 60000 65536"/>
              <a:gd name="T7" fmla="*/ 0 60000 65536"/>
              <a:gd name="T8" fmla="*/ 0 60000 65536"/>
              <a:gd name="T9" fmla="*/ 0 w 425"/>
              <a:gd name="T10" fmla="*/ 0 h 151"/>
              <a:gd name="T11" fmla="*/ 425 w 425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4" name="Line 120">
            <a:extLst>
              <a:ext uri="{FF2B5EF4-FFF2-40B4-BE49-F238E27FC236}">
                <a16:creationId xmlns:a16="http://schemas.microsoft.com/office/drawing/2014/main" id="{3F9AD7BE-7169-4A46-8EDB-EC4C810773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4913" y="231616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5" name="Freeform 123">
            <a:extLst>
              <a:ext uri="{FF2B5EF4-FFF2-40B4-BE49-F238E27FC236}">
                <a16:creationId xmlns:a16="http://schemas.microsoft.com/office/drawing/2014/main" id="{DB3D1CDD-CCB9-425F-B66D-7D060041F079}"/>
              </a:ext>
            </a:extLst>
          </p:cNvPr>
          <p:cNvSpPr>
            <a:spLocks/>
          </p:cNvSpPr>
          <p:nvPr/>
        </p:nvSpPr>
        <p:spPr bwMode="auto">
          <a:xfrm>
            <a:off x="5014913" y="2384425"/>
            <a:ext cx="463550" cy="1009650"/>
          </a:xfrm>
          <a:custGeom>
            <a:avLst/>
            <a:gdLst>
              <a:gd name="T0" fmla="*/ 0 w 292"/>
              <a:gd name="T1" fmla="*/ 0 h 636"/>
              <a:gd name="T2" fmla="*/ 2147483647 w 292"/>
              <a:gd name="T3" fmla="*/ 0 h 636"/>
              <a:gd name="T4" fmla="*/ 2147483647 w 292"/>
              <a:gd name="T5" fmla="*/ 2147483647 h 636"/>
              <a:gd name="T6" fmla="*/ 2147483647 w 292"/>
              <a:gd name="T7" fmla="*/ 2147483647 h 636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636"/>
              <a:gd name="T14" fmla="*/ 292 w 292"/>
              <a:gd name="T15" fmla="*/ 636 h 6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" name="Group 135">
            <a:extLst>
              <a:ext uri="{FF2B5EF4-FFF2-40B4-BE49-F238E27FC236}">
                <a16:creationId xmlns:a16="http://schemas.microsoft.com/office/drawing/2014/main" id="{6A10E68C-12CD-4A93-82F8-C42B1C74BC5B}"/>
              </a:ext>
            </a:extLst>
          </p:cNvPr>
          <p:cNvGrpSpPr>
            <a:grpSpLocks/>
          </p:cNvGrpSpPr>
          <p:nvPr/>
        </p:nvGrpSpPr>
        <p:grpSpPr bwMode="auto">
          <a:xfrm>
            <a:off x="777875" y="2441575"/>
            <a:ext cx="3117850" cy="1611313"/>
            <a:chOff x="490" y="1538"/>
            <a:chExt cx="1964" cy="1015"/>
          </a:xfrm>
        </p:grpSpPr>
        <p:sp>
          <p:nvSpPr>
            <p:cNvPr id="39982" name="Text Box 124">
              <a:extLst>
                <a:ext uri="{FF2B5EF4-FFF2-40B4-BE49-F238E27FC236}">
                  <a16:creationId xmlns:a16="http://schemas.microsoft.com/office/drawing/2014/main" id="{0281ABFA-814B-404F-922D-D15B428F03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" y="2102"/>
              <a:ext cx="1809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voice, data transmitted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at different frequencies over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>
                  <a:solidFill>
                    <a:srgbClr val="CC0000"/>
                  </a:solidFill>
                </a:rPr>
                <a:t>dedicated </a:t>
              </a:r>
              <a:r>
                <a:rPr lang="en-US" altLang="en-US" sz="1600" i="1"/>
                <a:t>line to central office</a:t>
              </a:r>
            </a:p>
          </p:txBody>
        </p:sp>
        <p:sp>
          <p:nvSpPr>
            <p:cNvPr id="39983" name="Line 125">
              <a:extLst>
                <a:ext uri="{FF2B5EF4-FFF2-40B4-BE49-F238E27FC236}">
                  <a16:creationId xmlns:a16="http://schemas.microsoft.com/office/drawing/2014/main" id="{81C22D22-7296-474A-BAD6-53C91547E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1538"/>
              <a:ext cx="361" cy="5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4384" name="Rectangle 52">
            <a:extLst>
              <a:ext uri="{FF2B5EF4-FFF2-40B4-BE49-F238E27FC236}">
                <a16:creationId xmlns:a16="http://schemas.microsoft.com/office/drawing/2014/main" id="{F9C4780C-59BB-439A-8B47-03A38F88C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95738"/>
            <a:ext cx="9118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38188" indent="-2809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7763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</a:pPr>
            <a:endParaRPr lang="en-US" altLang="en-US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</a:rPr>
              <a:t>use </a:t>
            </a:r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0"/>
              </a:rPr>
              <a:t>existing</a:t>
            </a:r>
            <a:r>
              <a:rPr lang="en-US" altLang="en-US">
                <a:latin typeface="Gill Sans MT" panose="020B0502020104020203" pitchFamily="34" charset="0"/>
              </a:rPr>
              <a:t> telephone line to central office DSLAM</a:t>
            </a:r>
          </a:p>
          <a:p>
            <a:pPr lvl="2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>
                <a:latin typeface="Gill Sans MT" panose="020B0502020104020203" pitchFamily="34" charset="0"/>
              </a:rPr>
              <a:t>data over DSL phone line goes to Internet</a:t>
            </a:r>
          </a:p>
          <a:p>
            <a:pPr lvl="2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>
                <a:latin typeface="Gill Sans MT" panose="020B0502020104020203" pitchFamily="34" charset="0"/>
              </a:rPr>
              <a:t>voice over DSL phone line goes to telephone net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</a:rPr>
              <a:t>&lt; 2.5 Mbps upstream transmission rate (typically &lt; 1 Mbps)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</a:rPr>
              <a:t>&lt; 24 Mbps downstream transmission rate (typically &lt; 10 Mbps)</a:t>
            </a:r>
          </a:p>
        </p:txBody>
      </p:sp>
      <p:sp>
        <p:nvSpPr>
          <p:cNvPr id="39958" name="Rectangle 90">
            <a:extLst>
              <a:ext uri="{FF2B5EF4-FFF2-40B4-BE49-F238E27FC236}">
                <a16:creationId xmlns:a16="http://schemas.microsoft.com/office/drawing/2014/main" id="{D6BE0772-DD39-4F9E-A246-E54888093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0" y="1814513"/>
            <a:ext cx="1978025" cy="139541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9959" name="Line 7">
            <a:extLst>
              <a:ext uri="{FF2B5EF4-FFF2-40B4-BE49-F238E27FC236}">
                <a16:creationId xmlns:a16="http://schemas.microsoft.com/office/drawing/2014/main" id="{0CCC2BBC-2529-4EB8-84CC-43EF1D9CAA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24025" y="2365375"/>
            <a:ext cx="3651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60" name="Text Box 39">
            <a:extLst>
              <a:ext uri="{FF2B5EF4-FFF2-40B4-BE49-F238E27FC236}">
                <a16:creationId xmlns:a16="http://schemas.microsoft.com/office/drawing/2014/main" id="{FB27287D-07F6-4DFD-A425-16A24A120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5963" y="2471738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DSL</a:t>
            </a:r>
          </a:p>
          <a:p>
            <a:pPr algn="ctr">
              <a:lnSpc>
                <a:spcPct val="80000"/>
              </a:lnSpc>
            </a:pPr>
            <a:r>
              <a:rPr lang="en-US" altLang="en-US" sz="1400"/>
              <a:t>modem</a:t>
            </a:r>
          </a:p>
        </p:txBody>
      </p:sp>
      <p:sp>
        <p:nvSpPr>
          <p:cNvPr id="39961" name="Text Box 41">
            <a:extLst>
              <a:ext uri="{FF2B5EF4-FFF2-40B4-BE49-F238E27FC236}">
                <a16:creationId xmlns:a16="http://schemas.microsoft.com/office/drawing/2014/main" id="{64B328B9-2F3F-4A41-8ECA-A4EF9D4A3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3825" y="2495550"/>
            <a:ext cx="7064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splitter</a:t>
            </a:r>
          </a:p>
        </p:txBody>
      </p:sp>
      <p:grpSp>
        <p:nvGrpSpPr>
          <p:cNvPr id="39962" name="Group 94">
            <a:extLst>
              <a:ext uri="{FF2B5EF4-FFF2-40B4-BE49-F238E27FC236}">
                <a16:creationId xmlns:a16="http://schemas.microsoft.com/office/drawing/2014/main" id="{32C6A5CA-3047-422D-B88A-8CD786018054}"/>
              </a:ext>
            </a:extLst>
          </p:cNvPr>
          <p:cNvGrpSpPr>
            <a:grpSpLocks/>
          </p:cNvGrpSpPr>
          <p:nvPr/>
        </p:nvGrpSpPr>
        <p:grpSpPr bwMode="auto">
          <a:xfrm>
            <a:off x="2079625" y="2252663"/>
            <a:ext cx="614363" cy="220662"/>
            <a:chOff x="322" y="890"/>
            <a:chExt cx="872" cy="339"/>
          </a:xfrm>
        </p:grpSpPr>
        <p:sp>
          <p:nvSpPr>
            <p:cNvPr id="39976" name="Rectangle 95">
              <a:extLst>
                <a:ext uri="{FF2B5EF4-FFF2-40B4-BE49-F238E27FC236}">
                  <a16:creationId xmlns:a16="http://schemas.microsoft.com/office/drawing/2014/main" id="{84F08BA4-9D81-443E-932D-151565B07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77" name="Rectangle 96">
              <a:extLst>
                <a:ext uri="{FF2B5EF4-FFF2-40B4-BE49-F238E27FC236}">
                  <a16:creationId xmlns:a16="http://schemas.microsoft.com/office/drawing/2014/main" id="{AED43268-6DF0-4548-BAF5-09447456C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78" name="Rectangle 97">
              <a:extLst>
                <a:ext uri="{FF2B5EF4-FFF2-40B4-BE49-F238E27FC236}">
                  <a16:creationId xmlns:a16="http://schemas.microsoft.com/office/drawing/2014/main" id="{9BB9C25D-C8BB-4FFC-B866-E2E2232EE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79" name="Rectangle 98">
              <a:extLst>
                <a:ext uri="{FF2B5EF4-FFF2-40B4-BE49-F238E27FC236}">
                  <a16:creationId xmlns:a16="http://schemas.microsoft.com/office/drawing/2014/main" id="{15BE9303-589E-4116-ACD0-A40E853CB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80" name="Rectangle 99">
              <a:extLst>
                <a:ext uri="{FF2B5EF4-FFF2-40B4-BE49-F238E27FC236}">
                  <a16:creationId xmlns:a16="http://schemas.microsoft.com/office/drawing/2014/main" id="{0DCB8034-DA9C-4D48-966D-BF4231590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81" name="AutoShape 100">
              <a:extLst>
                <a:ext uri="{FF2B5EF4-FFF2-40B4-BE49-F238E27FC236}">
                  <a16:creationId xmlns:a16="http://schemas.microsoft.com/office/drawing/2014/main" id="{4E43D9B5-917A-43B6-9B33-10999DB094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963" name="AutoShape 102">
            <a:extLst>
              <a:ext uri="{FF2B5EF4-FFF2-40B4-BE49-F238E27FC236}">
                <a16:creationId xmlns:a16="http://schemas.microsoft.com/office/drawing/2014/main" id="{14B91CC2-709E-45B5-A889-19171CB80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675" y="1403350"/>
            <a:ext cx="2498725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9964" name="Rectangle 103">
            <a:extLst>
              <a:ext uri="{FF2B5EF4-FFF2-40B4-BE49-F238E27FC236}">
                <a16:creationId xmlns:a16="http://schemas.microsoft.com/office/drawing/2014/main" id="{8317AC58-D6FE-478C-A213-DA472E456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2303463"/>
            <a:ext cx="166688" cy="1444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9965" name="Freeform 104">
            <a:extLst>
              <a:ext uri="{FF2B5EF4-FFF2-40B4-BE49-F238E27FC236}">
                <a16:creationId xmlns:a16="http://schemas.microsoft.com/office/drawing/2014/main" id="{76341C57-A855-45D3-A74B-4CF0A61E1038}"/>
              </a:ext>
            </a:extLst>
          </p:cNvPr>
          <p:cNvSpPr>
            <a:spLocks/>
          </p:cNvSpPr>
          <p:nvPr/>
        </p:nvSpPr>
        <p:spPr bwMode="auto">
          <a:xfrm>
            <a:off x="2409825" y="1858963"/>
            <a:ext cx="604838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9966" name="Object 3">
            <a:extLst>
              <a:ext uri="{FF2B5EF4-FFF2-40B4-BE49-F238E27FC236}">
                <a16:creationId xmlns:a16="http://schemas.microsoft.com/office/drawing/2014/main" id="{7F0B5A6C-6D8E-4F6F-A0CB-EB9568C448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0100" y="1655763"/>
          <a:ext cx="4905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78" name="Clip" r:id="rId4" imgW="681706" imgH="480401" progId="MS_ClipArt_Gallery.2">
                  <p:embed/>
                </p:oleObj>
              </mc:Choice>
              <mc:Fallback>
                <p:oleObj name="Clip" r:id="rId4" imgW="681706" imgH="480401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100" y="1655763"/>
                        <a:ext cx="49053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7" name="Line 130">
            <a:extLst>
              <a:ext uri="{FF2B5EF4-FFF2-40B4-BE49-F238E27FC236}">
                <a16:creationId xmlns:a16="http://schemas.microsoft.com/office/drawing/2014/main" id="{9FC52DE5-057E-46DF-900D-2C3CAEC37A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97163" y="2365375"/>
            <a:ext cx="239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8" name="AutoShape 131">
            <a:extLst>
              <a:ext uri="{FF2B5EF4-FFF2-40B4-BE49-F238E27FC236}">
                <a16:creationId xmlns:a16="http://schemas.microsoft.com/office/drawing/2014/main" id="{7EFE0E70-0A7D-41F0-9A7C-6F1909A67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0" y="1703388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5" name="Group 136">
            <a:extLst>
              <a:ext uri="{FF2B5EF4-FFF2-40B4-BE49-F238E27FC236}">
                <a16:creationId xmlns:a16="http://schemas.microsoft.com/office/drawing/2014/main" id="{4CAFEB15-5705-44D3-97F4-122CD62F3F57}"/>
              </a:ext>
            </a:extLst>
          </p:cNvPr>
          <p:cNvGrpSpPr>
            <a:grpSpLocks/>
          </p:cNvGrpSpPr>
          <p:nvPr/>
        </p:nvGrpSpPr>
        <p:grpSpPr bwMode="auto">
          <a:xfrm>
            <a:off x="3678238" y="2867025"/>
            <a:ext cx="1323975" cy="1174750"/>
            <a:chOff x="2317" y="1806"/>
            <a:chExt cx="834" cy="740"/>
          </a:xfrm>
        </p:grpSpPr>
        <p:sp>
          <p:nvSpPr>
            <p:cNvPr id="39974" name="Line 132">
              <a:extLst>
                <a:ext uri="{FF2B5EF4-FFF2-40B4-BE49-F238E27FC236}">
                  <a16:creationId xmlns:a16="http://schemas.microsoft.com/office/drawing/2014/main" id="{DEECE5CC-30B5-4D48-9BAB-E29C7A0EDE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1" y="1806"/>
              <a:ext cx="268" cy="4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5" name="Text Box 133">
              <a:extLst>
                <a:ext uri="{FF2B5EF4-FFF2-40B4-BE49-F238E27FC236}">
                  <a16:creationId xmlns:a16="http://schemas.microsoft.com/office/drawing/2014/main" id="{F7936F29-4CD3-43D8-8D7C-7563568FB2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7" y="2226"/>
              <a:ext cx="83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DSL access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multiplexer</a:t>
              </a:r>
            </a:p>
          </p:txBody>
        </p:sp>
      </p:grpSp>
      <p:grpSp>
        <p:nvGrpSpPr>
          <p:cNvPr id="39970" name="Group 141">
            <a:extLst>
              <a:ext uri="{FF2B5EF4-FFF2-40B4-BE49-F238E27FC236}">
                <a16:creationId xmlns:a16="http://schemas.microsoft.com/office/drawing/2014/main" id="{1DB80780-7A24-4CA1-90EB-3644D6144421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2043113"/>
            <a:ext cx="642938" cy="644525"/>
            <a:chOff x="-44" y="1473"/>
            <a:chExt cx="981" cy="1105"/>
          </a:xfrm>
        </p:grpSpPr>
        <p:pic>
          <p:nvPicPr>
            <p:cNvPr id="39972" name="Picture 142" descr="desktop_computer_stylized_medium">
              <a:extLst>
                <a:ext uri="{FF2B5EF4-FFF2-40B4-BE49-F238E27FC236}">
                  <a16:creationId xmlns:a16="http://schemas.microsoft.com/office/drawing/2014/main" id="{3E9A6923-20D2-4277-BBC8-5FE73EEFD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73" name="Freeform 143">
              <a:extLst>
                <a:ext uri="{FF2B5EF4-FFF2-40B4-BE49-F238E27FC236}">
                  <a16:creationId xmlns:a16="http://schemas.microsoft.com/office/drawing/2014/main" id="{F87A4EC1-1372-42C2-A9F8-D72D7ECA00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9971" name="Slide Number Placeholder 3">
            <a:extLst>
              <a:ext uri="{FF2B5EF4-FFF2-40B4-BE49-F238E27FC236}">
                <a16:creationId xmlns:a16="http://schemas.microsoft.com/office/drawing/2014/main" id="{DF1825CC-CD60-4238-A729-782FFD62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A39A1DC7-16F8-49CC-9F9D-38D1273B4BDE}" type="slidenum">
              <a:rPr lang="en-US" altLang="en-US" sz="1200">
                <a:latin typeface="Tahoma" panose="020B0604030504040204" pitchFamily="34" charset="0"/>
              </a:rPr>
              <a:pPr/>
              <a:t>13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38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Footer Placeholder 2">
            <a:extLst>
              <a:ext uri="{FF2B5EF4-FFF2-40B4-BE49-F238E27FC236}">
                <a16:creationId xmlns:a16="http://schemas.microsoft.com/office/drawing/2014/main" id="{2D4ACA2D-81C1-439A-9D4F-EB984A7D6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40962" name="Title 41">
            <a:extLst>
              <a:ext uri="{FF2B5EF4-FFF2-40B4-BE49-F238E27FC236}">
                <a16:creationId xmlns:a16="http://schemas.microsoft.com/office/drawing/2014/main" id="{C469B0FC-77D5-439A-9BBF-8392352DDB43}"/>
              </a:ext>
            </a:extLst>
          </p:cNvPr>
          <p:cNvSpPr>
            <a:spLocks/>
          </p:cNvSpPr>
          <p:nvPr/>
        </p:nvSpPr>
        <p:spPr bwMode="auto">
          <a:xfrm>
            <a:off x="381000" y="239713"/>
            <a:ext cx="7046913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99"/>
                </a:solidFill>
                <a:latin typeface="Gill Sans MT" panose="020B0502020104020203" pitchFamily="34" charset="0"/>
              </a:rPr>
              <a:t>Access network: cable network</a:t>
            </a:r>
          </a:p>
        </p:txBody>
      </p:sp>
      <p:sp>
        <p:nvSpPr>
          <p:cNvPr id="40963" name="Rectangle 60">
            <a:extLst>
              <a:ext uri="{FF2B5EF4-FFF2-40B4-BE49-F238E27FC236}">
                <a16:creationId xmlns:a16="http://schemas.microsoft.com/office/drawing/2014/main" id="{19E8FFD2-960F-4DD0-8BB2-44555E285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0964" name="Line 7">
            <a:extLst>
              <a:ext uri="{FF2B5EF4-FFF2-40B4-BE49-F238E27FC236}">
                <a16:creationId xmlns:a16="http://schemas.microsoft.com/office/drawing/2014/main" id="{3F31F1BB-83FE-4014-860F-407D2FD12E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0965" name="Text Box 39">
            <a:extLst>
              <a:ext uri="{FF2B5EF4-FFF2-40B4-BE49-F238E27FC236}">
                <a16:creationId xmlns:a16="http://schemas.microsoft.com/office/drawing/2014/main" id="{2163DF7F-4AE8-4FCB-BC05-EDAC19C02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en-US" sz="1400"/>
              <a:t>modem</a:t>
            </a:r>
          </a:p>
        </p:txBody>
      </p:sp>
      <p:sp>
        <p:nvSpPr>
          <p:cNvPr id="40966" name="Text Box 41">
            <a:extLst>
              <a:ext uri="{FF2B5EF4-FFF2-40B4-BE49-F238E27FC236}">
                <a16:creationId xmlns:a16="http://schemas.microsoft.com/office/drawing/2014/main" id="{220FB57A-5967-44A7-B01B-23433FED4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splitter</a:t>
            </a:r>
          </a:p>
        </p:txBody>
      </p:sp>
      <p:grpSp>
        <p:nvGrpSpPr>
          <p:cNvPr id="40967" name="Group 64">
            <a:extLst>
              <a:ext uri="{FF2B5EF4-FFF2-40B4-BE49-F238E27FC236}">
                <a16:creationId xmlns:a16="http://schemas.microsoft.com/office/drawing/2014/main" id="{BE5F39F4-AC97-4F17-A52B-569557F13F8F}"/>
              </a:ext>
            </a:extLst>
          </p:cNvPr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41123" name="Rectangle 65">
              <a:extLst>
                <a:ext uri="{FF2B5EF4-FFF2-40B4-BE49-F238E27FC236}">
                  <a16:creationId xmlns:a16="http://schemas.microsoft.com/office/drawing/2014/main" id="{68A314D0-4AF6-4CC6-AC51-87D63D123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124" name="Rectangle 66">
              <a:extLst>
                <a:ext uri="{FF2B5EF4-FFF2-40B4-BE49-F238E27FC236}">
                  <a16:creationId xmlns:a16="http://schemas.microsoft.com/office/drawing/2014/main" id="{64767FF0-BF29-4F3A-81A3-437DD7242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125" name="Rectangle 67">
              <a:extLst>
                <a:ext uri="{FF2B5EF4-FFF2-40B4-BE49-F238E27FC236}">
                  <a16:creationId xmlns:a16="http://schemas.microsoft.com/office/drawing/2014/main" id="{4B27545C-906B-4B51-8C6A-6E43123A5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126" name="Rectangle 68">
              <a:extLst>
                <a:ext uri="{FF2B5EF4-FFF2-40B4-BE49-F238E27FC236}">
                  <a16:creationId xmlns:a16="http://schemas.microsoft.com/office/drawing/2014/main" id="{5F6230D4-C133-4FB8-8524-314369A23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127" name="Rectangle 69">
              <a:extLst>
                <a:ext uri="{FF2B5EF4-FFF2-40B4-BE49-F238E27FC236}">
                  <a16:creationId xmlns:a16="http://schemas.microsoft.com/office/drawing/2014/main" id="{FDED1321-01F2-46F8-970D-5E68DDFC3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128" name="AutoShape 70">
              <a:extLst>
                <a:ext uri="{FF2B5EF4-FFF2-40B4-BE49-F238E27FC236}">
                  <a16:creationId xmlns:a16="http://schemas.microsoft.com/office/drawing/2014/main" id="{83D4C2FC-A224-4834-9BD5-A4CB9F5F63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968" name="AutoShape 72">
            <a:extLst>
              <a:ext uri="{FF2B5EF4-FFF2-40B4-BE49-F238E27FC236}">
                <a16:creationId xmlns:a16="http://schemas.microsoft.com/office/drawing/2014/main" id="{CDE8FFEA-C7BB-4246-9765-1620212A3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0969" name="Rectangle 73">
            <a:extLst>
              <a:ext uri="{FF2B5EF4-FFF2-40B4-BE49-F238E27FC236}">
                <a16:creationId xmlns:a16="http://schemas.microsoft.com/office/drawing/2014/main" id="{EE7A88D0-FA33-456E-A862-0F55649AD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0970" name="Freeform 74">
            <a:extLst>
              <a:ext uri="{FF2B5EF4-FFF2-40B4-BE49-F238E27FC236}">
                <a16:creationId xmlns:a16="http://schemas.microsoft.com/office/drawing/2014/main" id="{3D67F982-9A78-4E13-8796-9B0FB36D1A14}"/>
              </a:ext>
            </a:extLst>
          </p:cNvPr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1" name="Line 95">
            <a:extLst>
              <a:ext uri="{FF2B5EF4-FFF2-40B4-BE49-F238E27FC236}">
                <a16:creationId xmlns:a16="http://schemas.microsoft.com/office/drawing/2014/main" id="{B5553C0D-E1DB-464D-B4BD-0DCAF453F4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0972" name="Picture 96" descr="tv">
            <a:extLst>
              <a:ext uri="{FF2B5EF4-FFF2-40B4-BE49-F238E27FC236}">
                <a16:creationId xmlns:a16="http://schemas.microsoft.com/office/drawing/2014/main" id="{707EB220-234C-4A80-A772-120ADC957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73" name="Group 117">
            <a:extLst>
              <a:ext uri="{FF2B5EF4-FFF2-40B4-BE49-F238E27FC236}">
                <a16:creationId xmlns:a16="http://schemas.microsoft.com/office/drawing/2014/main" id="{C7BA0F78-042B-4DF5-9CDA-F33EE38983DD}"/>
              </a:ext>
            </a:extLst>
          </p:cNvPr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41107" name="AutoShape 111">
              <a:extLst>
                <a:ext uri="{FF2B5EF4-FFF2-40B4-BE49-F238E27FC236}">
                  <a16:creationId xmlns:a16="http://schemas.microsoft.com/office/drawing/2014/main" id="{C4B29A3F-C3B7-41C6-ADCC-F5122FD29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1108" name="Group 116">
              <a:extLst>
                <a:ext uri="{FF2B5EF4-FFF2-40B4-BE49-F238E27FC236}">
                  <a16:creationId xmlns:a16="http://schemas.microsoft.com/office/drawing/2014/main" id="{932ED93C-A50A-43B8-ADDF-91DCCC2121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109" name="Rectangle 99">
                <a:extLst>
                  <a:ext uri="{FF2B5EF4-FFF2-40B4-BE49-F238E27FC236}">
                    <a16:creationId xmlns:a16="http://schemas.microsoft.com/office/drawing/2014/main" id="{D7FE4533-B660-4F44-A0BE-FBC395EE6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110" name="Line 7">
                <a:extLst>
                  <a:ext uri="{FF2B5EF4-FFF2-40B4-BE49-F238E27FC236}">
                    <a16:creationId xmlns:a16="http://schemas.microsoft.com/office/drawing/2014/main" id="{37FFE22A-0610-4F6E-9A06-79CEEA1E7E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1111" name="Group 103">
                <a:extLst>
                  <a:ext uri="{FF2B5EF4-FFF2-40B4-BE49-F238E27FC236}">
                    <a16:creationId xmlns:a16="http://schemas.microsoft.com/office/drawing/2014/main" id="{E79C588C-A9D5-404F-BBE3-6CA777B1B8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117" name="Rectangle 104">
                  <a:extLst>
                    <a:ext uri="{FF2B5EF4-FFF2-40B4-BE49-F238E27FC236}">
                      <a16:creationId xmlns:a16="http://schemas.microsoft.com/office/drawing/2014/main" id="{B0EC2995-A963-4E79-9C96-5701A2E3E8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18" name="Rectangle 105">
                  <a:extLst>
                    <a:ext uri="{FF2B5EF4-FFF2-40B4-BE49-F238E27FC236}">
                      <a16:creationId xmlns:a16="http://schemas.microsoft.com/office/drawing/2014/main" id="{D1CA5278-876E-4E32-9C08-4620F74010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19" name="Rectangle 106">
                  <a:extLst>
                    <a:ext uri="{FF2B5EF4-FFF2-40B4-BE49-F238E27FC236}">
                      <a16:creationId xmlns:a16="http://schemas.microsoft.com/office/drawing/2014/main" id="{CEDDAD35-F462-4F19-A94A-239C234A0C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20" name="Rectangle 107">
                  <a:extLst>
                    <a:ext uri="{FF2B5EF4-FFF2-40B4-BE49-F238E27FC236}">
                      <a16:creationId xmlns:a16="http://schemas.microsoft.com/office/drawing/2014/main" id="{15F65D97-27C1-4C7A-9958-84613D8940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21" name="Rectangle 108">
                  <a:extLst>
                    <a:ext uri="{FF2B5EF4-FFF2-40B4-BE49-F238E27FC236}">
                      <a16:creationId xmlns:a16="http://schemas.microsoft.com/office/drawing/2014/main" id="{0F021B20-20AD-41C8-95A9-F493861308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22" name="AutoShape 109">
                  <a:extLst>
                    <a:ext uri="{FF2B5EF4-FFF2-40B4-BE49-F238E27FC236}">
                      <a16:creationId xmlns:a16="http://schemas.microsoft.com/office/drawing/2014/main" id="{23D4402F-D9AD-493A-B1F5-14B2464576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1112" name="Picture 110" descr="desktop_computer_stylized_small">
                <a:extLst>
                  <a:ext uri="{FF2B5EF4-FFF2-40B4-BE49-F238E27FC236}">
                    <a16:creationId xmlns:a16="http://schemas.microsoft.com/office/drawing/2014/main" id="{499BCFA4-2022-45E6-A866-988C765D7C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113" name="Rectangle 112">
                <a:extLst>
                  <a:ext uri="{FF2B5EF4-FFF2-40B4-BE49-F238E27FC236}">
                    <a16:creationId xmlns:a16="http://schemas.microsoft.com/office/drawing/2014/main" id="{0F82A12E-E3FB-490E-8491-4863344E43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114" name="Freeform 113">
                <a:extLst>
                  <a:ext uri="{FF2B5EF4-FFF2-40B4-BE49-F238E27FC236}">
                    <a16:creationId xmlns:a16="http://schemas.microsoft.com/office/drawing/2014/main" id="{3C1D8FF4-A071-4BA1-A258-E0C2AED10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15" name="Line 114">
                <a:extLst>
                  <a:ext uri="{FF2B5EF4-FFF2-40B4-BE49-F238E27FC236}">
                    <a16:creationId xmlns:a16="http://schemas.microsoft.com/office/drawing/2014/main" id="{FEC25BBA-96D5-45ED-B7CC-1C9495451E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1116" name="Picture 115" descr="tv">
                <a:extLst>
                  <a:ext uri="{FF2B5EF4-FFF2-40B4-BE49-F238E27FC236}">
                    <a16:creationId xmlns:a16="http://schemas.microsoft.com/office/drawing/2014/main" id="{5052FDB9-D3B8-4B9D-BE3F-2DBC1EBF01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4" name="Group 118">
            <a:extLst>
              <a:ext uri="{FF2B5EF4-FFF2-40B4-BE49-F238E27FC236}">
                <a16:creationId xmlns:a16="http://schemas.microsoft.com/office/drawing/2014/main" id="{9AEC151F-AEF8-458C-8403-D3298B3D2F47}"/>
              </a:ext>
            </a:extLst>
          </p:cNvPr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41091" name="AutoShape 119">
              <a:extLst>
                <a:ext uri="{FF2B5EF4-FFF2-40B4-BE49-F238E27FC236}">
                  <a16:creationId xmlns:a16="http://schemas.microsoft.com/office/drawing/2014/main" id="{43BE6E22-5C19-4038-86C7-6FE05E151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1092" name="Group 120">
              <a:extLst>
                <a:ext uri="{FF2B5EF4-FFF2-40B4-BE49-F238E27FC236}">
                  <a16:creationId xmlns:a16="http://schemas.microsoft.com/office/drawing/2014/main" id="{2FFEC32E-69A5-4402-9AEE-DC0ED3E28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93" name="Rectangle 121">
                <a:extLst>
                  <a:ext uri="{FF2B5EF4-FFF2-40B4-BE49-F238E27FC236}">
                    <a16:creationId xmlns:a16="http://schemas.microsoft.com/office/drawing/2014/main" id="{C7987AF4-7C97-4B7A-A4C3-6950A6D5D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94" name="Line 7">
                <a:extLst>
                  <a:ext uri="{FF2B5EF4-FFF2-40B4-BE49-F238E27FC236}">
                    <a16:creationId xmlns:a16="http://schemas.microsoft.com/office/drawing/2014/main" id="{3514722E-E944-492A-BE2D-66CF0A51A0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1095" name="Group 123">
                <a:extLst>
                  <a:ext uri="{FF2B5EF4-FFF2-40B4-BE49-F238E27FC236}">
                    <a16:creationId xmlns:a16="http://schemas.microsoft.com/office/drawing/2014/main" id="{B864C796-940F-4616-93AB-BE0E3F23D1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101" name="Rectangle 124">
                  <a:extLst>
                    <a:ext uri="{FF2B5EF4-FFF2-40B4-BE49-F238E27FC236}">
                      <a16:creationId xmlns:a16="http://schemas.microsoft.com/office/drawing/2014/main" id="{2623CF9E-3D8F-4076-AA43-83DA6A6938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02" name="Rectangle 125">
                  <a:extLst>
                    <a:ext uri="{FF2B5EF4-FFF2-40B4-BE49-F238E27FC236}">
                      <a16:creationId xmlns:a16="http://schemas.microsoft.com/office/drawing/2014/main" id="{A2CD56EE-DF02-4B8A-95E9-DFEAC6E1F8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03" name="Rectangle 126">
                  <a:extLst>
                    <a:ext uri="{FF2B5EF4-FFF2-40B4-BE49-F238E27FC236}">
                      <a16:creationId xmlns:a16="http://schemas.microsoft.com/office/drawing/2014/main" id="{417E402B-FC1A-4DD5-A94D-8D82E6B35A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04" name="Rectangle 127">
                  <a:extLst>
                    <a:ext uri="{FF2B5EF4-FFF2-40B4-BE49-F238E27FC236}">
                      <a16:creationId xmlns:a16="http://schemas.microsoft.com/office/drawing/2014/main" id="{1A6CEE05-4377-4C0B-87EC-5E73232E5B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05" name="Rectangle 128">
                  <a:extLst>
                    <a:ext uri="{FF2B5EF4-FFF2-40B4-BE49-F238E27FC236}">
                      <a16:creationId xmlns:a16="http://schemas.microsoft.com/office/drawing/2014/main" id="{42D6B16C-BA68-4106-9B3D-3FC41DEDAB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06" name="AutoShape 129">
                  <a:extLst>
                    <a:ext uri="{FF2B5EF4-FFF2-40B4-BE49-F238E27FC236}">
                      <a16:creationId xmlns:a16="http://schemas.microsoft.com/office/drawing/2014/main" id="{213407D1-407F-47BD-BF78-CEC39B543A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1096" name="Picture 130" descr="desktop_computer_stylized_small">
                <a:extLst>
                  <a:ext uri="{FF2B5EF4-FFF2-40B4-BE49-F238E27FC236}">
                    <a16:creationId xmlns:a16="http://schemas.microsoft.com/office/drawing/2014/main" id="{A62C1A28-9E8C-40AA-BBAD-CD6ECBE9B3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97" name="Rectangle 131">
                <a:extLst>
                  <a:ext uri="{FF2B5EF4-FFF2-40B4-BE49-F238E27FC236}">
                    <a16:creationId xmlns:a16="http://schemas.microsoft.com/office/drawing/2014/main" id="{A20A0A01-5297-4763-8FA4-25F8566E46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98" name="Freeform 132">
                <a:extLst>
                  <a:ext uri="{FF2B5EF4-FFF2-40B4-BE49-F238E27FC236}">
                    <a16:creationId xmlns:a16="http://schemas.microsoft.com/office/drawing/2014/main" id="{895C4A0D-2A99-4D19-8095-0CF1B91E4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99" name="Line 133">
                <a:extLst>
                  <a:ext uri="{FF2B5EF4-FFF2-40B4-BE49-F238E27FC236}">
                    <a16:creationId xmlns:a16="http://schemas.microsoft.com/office/drawing/2014/main" id="{2D41E10E-37B8-44B8-81AF-D40E20E994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1100" name="Picture 134" descr="tv">
                <a:extLst>
                  <a:ext uri="{FF2B5EF4-FFF2-40B4-BE49-F238E27FC236}">
                    <a16:creationId xmlns:a16="http://schemas.microsoft.com/office/drawing/2014/main" id="{487AE419-463A-4500-929F-CD75E828A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5" name="Group 135">
            <a:extLst>
              <a:ext uri="{FF2B5EF4-FFF2-40B4-BE49-F238E27FC236}">
                <a16:creationId xmlns:a16="http://schemas.microsoft.com/office/drawing/2014/main" id="{1C104135-A8DD-4E48-AD7F-6C798F7C9A84}"/>
              </a:ext>
            </a:extLst>
          </p:cNvPr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41075" name="AutoShape 136">
              <a:extLst>
                <a:ext uri="{FF2B5EF4-FFF2-40B4-BE49-F238E27FC236}">
                  <a16:creationId xmlns:a16="http://schemas.microsoft.com/office/drawing/2014/main" id="{013222B0-1B49-48D8-A5DD-3682B99B2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1076" name="Group 137">
              <a:extLst>
                <a:ext uri="{FF2B5EF4-FFF2-40B4-BE49-F238E27FC236}">
                  <a16:creationId xmlns:a16="http://schemas.microsoft.com/office/drawing/2014/main" id="{799A197D-C1D4-4417-B97E-635A406F5A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77" name="Rectangle 138">
                <a:extLst>
                  <a:ext uri="{FF2B5EF4-FFF2-40B4-BE49-F238E27FC236}">
                    <a16:creationId xmlns:a16="http://schemas.microsoft.com/office/drawing/2014/main" id="{8E1C0587-BD0D-4C31-ACF7-5504AB728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78" name="Line 7">
                <a:extLst>
                  <a:ext uri="{FF2B5EF4-FFF2-40B4-BE49-F238E27FC236}">
                    <a16:creationId xmlns:a16="http://schemas.microsoft.com/office/drawing/2014/main" id="{13FA5910-E7CF-49F3-80C2-0150C66A82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1079" name="Group 140">
                <a:extLst>
                  <a:ext uri="{FF2B5EF4-FFF2-40B4-BE49-F238E27FC236}">
                    <a16:creationId xmlns:a16="http://schemas.microsoft.com/office/drawing/2014/main" id="{1E0F82A6-6896-4A2B-81A7-5211BB2D3B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85" name="Rectangle 141">
                  <a:extLst>
                    <a:ext uri="{FF2B5EF4-FFF2-40B4-BE49-F238E27FC236}">
                      <a16:creationId xmlns:a16="http://schemas.microsoft.com/office/drawing/2014/main" id="{863DCA90-2C74-4B9F-B84E-C7D20B9B2F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86" name="Rectangle 142">
                  <a:extLst>
                    <a:ext uri="{FF2B5EF4-FFF2-40B4-BE49-F238E27FC236}">
                      <a16:creationId xmlns:a16="http://schemas.microsoft.com/office/drawing/2014/main" id="{E07D1DAB-27D7-4749-9ED5-1D7DF4ADE7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87" name="Rectangle 143">
                  <a:extLst>
                    <a:ext uri="{FF2B5EF4-FFF2-40B4-BE49-F238E27FC236}">
                      <a16:creationId xmlns:a16="http://schemas.microsoft.com/office/drawing/2014/main" id="{FBF0EFAB-0B51-46A9-99D4-6EC9598E37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88" name="Rectangle 144">
                  <a:extLst>
                    <a:ext uri="{FF2B5EF4-FFF2-40B4-BE49-F238E27FC236}">
                      <a16:creationId xmlns:a16="http://schemas.microsoft.com/office/drawing/2014/main" id="{67C215C3-9A3B-485D-AB35-59877ED801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89" name="Rectangle 145">
                  <a:extLst>
                    <a:ext uri="{FF2B5EF4-FFF2-40B4-BE49-F238E27FC236}">
                      <a16:creationId xmlns:a16="http://schemas.microsoft.com/office/drawing/2014/main" id="{4AA80F65-7933-436F-B3B9-823F967DAE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90" name="AutoShape 146">
                  <a:extLst>
                    <a:ext uri="{FF2B5EF4-FFF2-40B4-BE49-F238E27FC236}">
                      <a16:creationId xmlns:a16="http://schemas.microsoft.com/office/drawing/2014/main" id="{9B0E4CD3-8475-4ECA-BA06-9A78E79FEE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1080" name="Picture 147" descr="desktop_computer_stylized_small">
                <a:extLst>
                  <a:ext uri="{FF2B5EF4-FFF2-40B4-BE49-F238E27FC236}">
                    <a16:creationId xmlns:a16="http://schemas.microsoft.com/office/drawing/2014/main" id="{4FB6A693-8F5E-4E24-B4BD-FE2E8D8A22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81" name="Rectangle 148">
                <a:extLst>
                  <a:ext uri="{FF2B5EF4-FFF2-40B4-BE49-F238E27FC236}">
                    <a16:creationId xmlns:a16="http://schemas.microsoft.com/office/drawing/2014/main" id="{D5699B50-FE0E-42BF-88EC-8FA031607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82" name="Freeform 149">
                <a:extLst>
                  <a:ext uri="{FF2B5EF4-FFF2-40B4-BE49-F238E27FC236}">
                    <a16:creationId xmlns:a16="http://schemas.microsoft.com/office/drawing/2014/main" id="{195A2D25-9853-4582-8EA4-2522B72B0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83" name="Line 150">
                <a:extLst>
                  <a:ext uri="{FF2B5EF4-FFF2-40B4-BE49-F238E27FC236}">
                    <a16:creationId xmlns:a16="http://schemas.microsoft.com/office/drawing/2014/main" id="{6AEDBE93-C195-4195-8348-0E32072F03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1084" name="Picture 151" descr="tv">
                <a:extLst>
                  <a:ext uri="{FF2B5EF4-FFF2-40B4-BE49-F238E27FC236}">
                    <a16:creationId xmlns:a16="http://schemas.microsoft.com/office/drawing/2014/main" id="{5DF5D1E0-6886-4512-8615-4495896439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6" name="Group 152">
            <a:extLst>
              <a:ext uri="{FF2B5EF4-FFF2-40B4-BE49-F238E27FC236}">
                <a16:creationId xmlns:a16="http://schemas.microsoft.com/office/drawing/2014/main" id="{89E7C125-56E2-4E92-9488-086AC0A1A902}"/>
              </a:ext>
            </a:extLst>
          </p:cNvPr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41059" name="AutoShape 153">
              <a:extLst>
                <a:ext uri="{FF2B5EF4-FFF2-40B4-BE49-F238E27FC236}">
                  <a16:creationId xmlns:a16="http://schemas.microsoft.com/office/drawing/2014/main" id="{B207D782-DBE0-4F71-8A96-BE6560A97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1060" name="Group 154">
              <a:extLst>
                <a:ext uri="{FF2B5EF4-FFF2-40B4-BE49-F238E27FC236}">
                  <a16:creationId xmlns:a16="http://schemas.microsoft.com/office/drawing/2014/main" id="{2867AA36-AFF0-4785-92DB-3DB817B6F6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61" name="Rectangle 155">
                <a:extLst>
                  <a:ext uri="{FF2B5EF4-FFF2-40B4-BE49-F238E27FC236}">
                    <a16:creationId xmlns:a16="http://schemas.microsoft.com/office/drawing/2014/main" id="{B9DE1222-2579-40E4-8545-DC7EC2B7A1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62" name="Line 7">
                <a:extLst>
                  <a:ext uri="{FF2B5EF4-FFF2-40B4-BE49-F238E27FC236}">
                    <a16:creationId xmlns:a16="http://schemas.microsoft.com/office/drawing/2014/main" id="{3B5C6C75-14E0-466A-AF14-DDBE804EAC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1063" name="Group 157">
                <a:extLst>
                  <a:ext uri="{FF2B5EF4-FFF2-40B4-BE49-F238E27FC236}">
                    <a16:creationId xmlns:a16="http://schemas.microsoft.com/office/drawing/2014/main" id="{D9F0E58D-FBCE-4FDD-A95E-6D5FB92101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69" name="Rectangle 158">
                  <a:extLst>
                    <a:ext uri="{FF2B5EF4-FFF2-40B4-BE49-F238E27FC236}">
                      <a16:creationId xmlns:a16="http://schemas.microsoft.com/office/drawing/2014/main" id="{4743E496-481D-426F-9418-9B73F0041A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70" name="Rectangle 159">
                  <a:extLst>
                    <a:ext uri="{FF2B5EF4-FFF2-40B4-BE49-F238E27FC236}">
                      <a16:creationId xmlns:a16="http://schemas.microsoft.com/office/drawing/2014/main" id="{3F23857D-73E6-4FE4-9D26-8656F10317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71" name="Rectangle 160">
                  <a:extLst>
                    <a:ext uri="{FF2B5EF4-FFF2-40B4-BE49-F238E27FC236}">
                      <a16:creationId xmlns:a16="http://schemas.microsoft.com/office/drawing/2014/main" id="{ADFB5CD4-83CC-4D6C-957A-5F48825201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72" name="Rectangle 161">
                  <a:extLst>
                    <a:ext uri="{FF2B5EF4-FFF2-40B4-BE49-F238E27FC236}">
                      <a16:creationId xmlns:a16="http://schemas.microsoft.com/office/drawing/2014/main" id="{CDCBFEA9-D10F-430A-B2B3-C9B6FEE40A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73" name="Rectangle 162">
                  <a:extLst>
                    <a:ext uri="{FF2B5EF4-FFF2-40B4-BE49-F238E27FC236}">
                      <a16:creationId xmlns:a16="http://schemas.microsoft.com/office/drawing/2014/main" id="{AB0AD17E-D58C-4A2D-95C8-FAC0D899F5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74" name="AutoShape 163">
                  <a:extLst>
                    <a:ext uri="{FF2B5EF4-FFF2-40B4-BE49-F238E27FC236}">
                      <a16:creationId xmlns:a16="http://schemas.microsoft.com/office/drawing/2014/main" id="{8BAFC99F-096D-4690-A2CF-BFF71A5A8E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1064" name="Picture 164" descr="desktop_computer_stylized_small">
                <a:extLst>
                  <a:ext uri="{FF2B5EF4-FFF2-40B4-BE49-F238E27FC236}">
                    <a16:creationId xmlns:a16="http://schemas.microsoft.com/office/drawing/2014/main" id="{68352EC8-8CE1-4697-960D-61A19A57A1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65" name="Rectangle 165">
                <a:extLst>
                  <a:ext uri="{FF2B5EF4-FFF2-40B4-BE49-F238E27FC236}">
                    <a16:creationId xmlns:a16="http://schemas.microsoft.com/office/drawing/2014/main" id="{4EB7249B-02E9-4419-899D-73DE9C703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66" name="Freeform 166">
                <a:extLst>
                  <a:ext uri="{FF2B5EF4-FFF2-40B4-BE49-F238E27FC236}">
                    <a16:creationId xmlns:a16="http://schemas.microsoft.com/office/drawing/2014/main" id="{AE35AD34-5997-4828-B951-CB437C9507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67" name="Line 167">
                <a:extLst>
                  <a:ext uri="{FF2B5EF4-FFF2-40B4-BE49-F238E27FC236}">
                    <a16:creationId xmlns:a16="http://schemas.microsoft.com/office/drawing/2014/main" id="{1E9D15F8-CC4D-47A3-AD30-719A5674DA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1068" name="Picture 168" descr="tv">
                <a:extLst>
                  <a:ext uri="{FF2B5EF4-FFF2-40B4-BE49-F238E27FC236}">
                    <a16:creationId xmlns:a16="http://schemas.microsoft.com/office/drawing/2014/main" id="{F7B335B9-4519-4316-9FC6-0EE3A091D4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0977" name="Line 169">
            <a:extLst>
              <a:ext uri="{FF2B5EF4-FFF2-40B4-BE49-F238E27FC236}">
                <a16:creationId xmlns:a16="http://schemas.microsoft.com/office/drawing/2014/main" id="{F0155C15-4154-4EC3-988E-9BF13EF896C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0978" name="Group 170">
            <a:extLst>
              <a:ext uri="{FF2B5EF4-FFF2-40B4-BE49-F238E27FC236}">
                <a16:creationId xmlns:a16="http://schemas.microsoft.com/office/drawing/2014/main" id="{A4D9E84B-1B40-451F-B573-985A312E040E}"/>
              </a:ext>
            </a:extLst>
          </p:cNvPr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41043" name="AutoShape 171">
              <a:extLst>
                <a:ext uri="{FF2B5EF4-FFF2-40B4-BE49-F238E27FC236}">
                  <a16:creationId xmlns:a16="http://schemas.microsoft.com/office/drawing/2014/main" id="{E8BFD04F-EE22-4772-96E6-EF1493993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1044" name="Group 172">
              <a:extLst>
                <a:ext uri="{FF2B5EF4-FFF2-40B4-BE49-F238E27FC236}">
                  <a16:creationId xmlns:a16="http://schemas.microsoft.com/office/drawing/2014/main" id="{2CB8DE70-EAB5-46EC-BC79-45EAF7F74E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45" name="Rectangle 173">
                <a:extLst>
                  <a:ext uri="{FF2B5EF4-FFF2-40B4-BE49-F238E27FC236}">
                    <a16:creationId xmlns:a16="http://schemas.microsoft.com/office/drawing/2014/main" id="{D887ACAC-772D-4D9F-A082-A40D3A99A9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46" name="Line 7">
                <a:extLst>
                  <a:ext uri="{FF2B5EF4-FFF2-40B4-BE49-F238E27FC236}">
                    <a16:creationId xmlns:a16="http://schemas.microsoft.com/office/drawing/2014/main" id="{41D77D88-A0AC-457C-B4C9-B745EC1F74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1047" name="Group 175">
                <a:extLst>
                  <a:ext uri="{FF2B5EF4-FFF2-40B4-BE49-F238E27FC236}">
                    <a16:creationId xmlns:a16="http://schemas.microsoft.com/office/drawing/2014/main" id="{32B93E58-DB56-4EFC-93A1-0378D79040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53" name="Rectangle 176">
                  <a:extLst>
                    <a:ext uri="{FF2B5EF4-FFF2-40B4-BE49-F238E27FC236}">
                      <a16:creationId xmlns:a16="http://schemas.microsoft.com/office/drawing/2014/main" id="{B6208E13-9316-4DB6-A9A6-55F2830F70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54" name="Rectangle 177">
                  <a:extLst>
                    <a:ext uri="{FF2B5EF4-FFF2-40B4-BE49-F238E27FC236}">
                      <a16:creationId xmlns:a16="http://schemas.microsoft.com/office/drawing/2014/main" id="{30D79F57-2A75-4D48-8E0D-D172679E06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55" name="Rectangle 178">
                  <a:extLst>
                    <a:ext uri="{FF2B5EF4-FFF2-40B4-BE49-F238E27FC236}">
                      <a16:creationId xmlns:a16="http://schemas.microsoft.com/office/drawing/2014/main" id="{43483A1A-4914-475A-B873-7A8C25204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56" name="Rectangle 179">
                  <a:extLst>
                    <a:ext uri="{FF2B5EF4-FFF2-40B4-BE49-F238E27FC236}">
                      <a16:creationId xmlns:a16="http://schemas.microsoft.com/office/drawing/2014/main" id="{62FEF0C2-0F09-43A9-AC93-8309AFB3B7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57" name="Rectangle 180">
                  <a:extLst>
                    <a:ext uri="{FF2B5EF4-FFF2-40B4-BE49-F238E27FC236}">
                      <a16:creationId xmlns:a16="http://schemas.microsoft.com/office/drawing/2014/main" id="{A051C707-9436-4C43-A7D9-5B742D6FD2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58" name="AutoShape 181">
                  <a:extLst>
                    <a:ext uri="{FF2B5EF4-FFF2-40B4-BE49-F238E27FC236}">
                      <a16:creationId xmlns:a16="http://schemas.microsoft.com/office/drawing/2014/main" id="{115FB239-7400-4EB9-A117-DC994AE550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1048" name="Picture 182" descr="desktop_computer_stylized_small">
                <a:extLst>
                  <a:ext uri="{FF2B5EF4-FFF2-40B4-BE49-F238E27FC236}">
                    <a16:creationId xmlns:a16="http://schemas.microsoft.com/office/drawing/2014/main" id="{B525ABE4-F2B9-429B-BE53-F9C066D7A7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49" name="Rectangle 183">
                <a:extLst>
                  <a:ext uri="{FF2B5EF4-FFF2-40B4-BE49-F238E27FC236}">
                    <a16:creationId xmlns:a16="http://schemas.microsoft.com/office/drawing/2014/main" id="{04C8966B-238E-4136-979E-7BDDF90676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50" name="Freeform 184">
                <a:extLst>
                  <a:ext uri="{FF2B5EF4-FFF2-40B4-BE49-F238E27FC236}">
                    <a16:creationId xmlns:a16="http://schemas.microsoft.com/office/drawing/2014/main" id="{90A1051A-164C-48F8-B094-71DB22D8D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51" name="Line 185">
                <a:extLst>
                  <a:ext uri="{FF2B5EF4-FFF2-40B4-BE49-F238E27FC236}">
                    <a16:creationId xmlns:a16="http://schemas.microsoft.com/office/drawing/2014/main" id="{A37DFD45-7FBC-486F-B2DC-1C856BFE91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1052" name="Picture 186" descr="tv">
                <a:extLst>
                  <a:ext uri="{FF2B5EF4-FFF2-40B4-BE49-F238E27FC236}">
                    <a16:creationId xmlns:a16="http://schemas.microsoft.com/office/drawing/2014/main" id="{D3BFF267-BACD-4F48-8AD8-55AAAEBAD1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0979" name="Text Box 204">
            <a:extLst>
              <a:ext uri="{FF2B5EF4-FFF2-40B4-BE49-F238E27FC236}">
                <a16:creationId xmlns:a16="http://schemas.microsoft.com/office/drawing/2014/main" id="{CB964751-AB9A-4653-BCA7-4F5798CD6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969696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40980" name="Line 205">
            <a:extLst>
              <a:ext uri="{FF2B5EF4-FFF2-40B4-BE49-F238E27FC236}">
                <a16:creationId xmlns:a16="http://schemas.microsoft.com/office/drawing/2014/main" id="{D89C06F8-A043-49B0-9B34-0690637132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1" name="Line 206">
            <a:extLst>
              <a:ext uri="{FF2B5EF4-FFF2-40B4-BE49-F238E27FC236}">
                <a16:creationId xmlns:a16="http://schemas.microsoft.com/office/drawing/2014/main" id="{04AD7666-1CDB-46FE-BB73-A67F4E7871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2" name="Line 207">
            <a:extLst>
              <a:ext uri="{FF2B5EF4-FFF2-40B4-BE49-F238E27FC236}">
                <a16:creationId xmlns:a16="http://schemas.microsoft.com/office/drawing/2014/main" id="{01906F87-3050-42EE-8A6C-79EC62E165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3" name="Freeform 208">
            <a:extLst>
              <a:ext uri="{FF2B5EF4-FFF2-40B4-BE49-F238E27FC236}">
                <a16:creationId xmlns:a16="http://schemas.microsoft.com/office/drawing/2014/main" id="{96533574-A248-4AFE-AA44-E1A41F99E514}"/>
              </a:ext>
            </a:extLst>
          </p:cNvPr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4" name="Freeform 209">
            <a:extLst>
              <a:ext uri="{FF2B5EF4-FFF2-40B4-BE49-F238E27FC236}">
                <a16:creationId xmlns:a16="http://schemas.microsoft.com/office/drawing/2014/main" id="{50A1CE5E-E6DA-4469-9EB2-7AA1F07E307B}"/>
              </a:ext>
            </a:extLst>
          </p:cNvPr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5" name="Rectangle 44">
            <a:extLst>
              <a:ext uri="{FF2B5EF4-FFF2-40B4-BE49-F238E27FC236}">
                <a16:creationId xmlns:a16="http://schemas.microsoft.com/office/drawing/2014/main" id="{5BE8216B-C8C7-424F-9BC4-857DC17B7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0986" name="Text Box 45">
            <a:extLst>
              <a:ext uri="{FF2B5EF4-FFF2-40B4-BE49-F238E27FC236}">
                <a16:creationId xmlns:a16="http://schemas.microsoft.com/office/drawing/2014/main" id="{5DDFD6C6-2FE1-478C-B69B-3DF46B0AD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7788" y="1250950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600"/>
              <a:t>cable headend</a:t>
            </a:r>
          </a:p>
        </p:txBody>
      </p:sp>
      <p:sp>
        <p:nvSpPr>
          <p:cNvPr id="40987" name="Freeform 216">
            <a:extLst>
              <a:ext uri="{FF2B5EF4-FFF2-40B4-BE49-F238E27FC236}">
                <a16:creationId xmlns:a16="http://schemas.microsoft.com/office/drawing/2014/main" id="{671634CF-D99B-4AAF-A2C6-9EE2AA79C771}"/>
              </a:ext>
            </a:extLst>
          </p:cNvPr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8" name="Freeform 217">
            <a:extLst>
              <a:ext uri="{FF2B5EF4-FFF2-40B4-BE49-F238E27FC236}">
                <a16:creationId xmlns:a16="http://schemas.microsoft.com/office/drawing/2014/main" id="{9D7EC6F8-F2D0-4887-AC9B-A0C8591A15BF}"/>
              </a:ext>
            </a:extLst>
          </p:cNvPr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9" name="Line 218">
            <a:extLst>
              <a:ext uri="{FF2B5EF4-FFF2-40B4-BE49-F238E27FC236}">
                <a16:creationId xmlns:a16="http://schemas.microsoft.com/office/drawing/2014/main" id="{73DEC551-67A1-4695-98A7-A65AA65231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0" name="Line 219">
            <a:extLst>
              <a:ext uri="{FF2B5EF4-FFF2-40B4-BE49-F238E27FC236}">
                <a16:creationId xmlns:a16="http://schemas.microsoft.com/office/drawing/2014/main" id="{D149604E-1A29-4141-8FC8-E29AA367F48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1" name="Freeform 220">
            <a:extLst>
              <a:ext uri="{FF2B5EF4-FFF2-40B4-BE49-F238E27FC236}">
                <a16:creationId xmlns:a16="http://schemas.microsoft.com/office/drawing/2014/main" id="{B7C1F387-FE5B-48E3-B5CA-0CDC75353932}"/>
              </a:ext>
            </a:extLst>
          </p:cNvPr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2" name="Freeform 221">
            <a:extLst>
              <a:ext uri="{FF2B5EF4-FFF2-40B4-BE49-F238E27FC236}">
                <a16:creationId xmlns:a16="http://schemas.microsoft.com/office/drawing/2014/main" id="{DB7D5FD9-7322-47E0-949D-866D54575977}"/>
              </a:ext>
            </a:extLst>
          </p:cNvPr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3" name="AutoShape 225">
            <a:extLst>
              <a:ext uri="{FF2B5EF4-FFF2-40B4-BE49-F238E27FC236}">
                <a16:creationId xmlns:a16="http://schemas.microsoft.com/office/drawing/2014/main" id="{A3419617-BC4D-4521-BBAE-0FE215DBC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8" name="Group 37">
            <a:extLst>
              <a:ext uri="{FF2B5EF4-FFF2-40B4-BE49-F238E27FC236}">
                <a16:creationId xmlns:a16="http://schemas.microsoft.com/office/drawing/2014/main" id="{3DE95429-B417-4F9D-ADD2-CB09FD818BE7}"/>
              </a:ext>
            </a:extLst>
          </p:cNvPr>
          <p:cNvGrpSpPr>
            <a:grpSpLocks/>
          </p:cNvGrpSpPr>
          <p:nvPr/>
        </p:nvGrpSpPr>
        <p:grpSpPr bwMode="auto">
          <a:xfrm>
            <a:off x="3417888" y="3186113"/>
            <a:ext cx="2043112" cy="958850"/>
            <a:chOff x="2505" y="826"/>
            <a:chExt cx="1287" cy="604"/>
          </a:xfrm>
        </p:grpSpPr>
        <p:sp>
          <p:nvSpPr>
            <p:cNvPr id="41039" name="Line 38">
              <a:extLst>
                <a:ext uri="{FF2B5EF4-FFF2-40B4-BE49-F238E27FC236}">
                  <a16:creationId xmlns:a16="http://schemas.microsoft.com/office/drawing/2014/main" id="{B7DA2FBC-3E87-4B28-A558-E717379FBB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05" y="1115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40" name="Freeform 39">
              <a:extLst>
                <a:ext uri="{FF2B5EF4-FFF2-40B4-BE49-F238E27FC236}">
                  <a16:creationId xmlns:a16="http://schemas.microsoft.com/office/drawing/2014/main" id="{B30CC4BB-0108-485B-949B-F205F5513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8" y="826"/>
              <a:ext cx="562" cy="266"/>
            </a:xfrm>
            <a:custGeom>
              <a:avLst/>
              <a:gdLst>
                <a:gd name="T0" fmla="*/ 4 w 562"/>
                <a:gd name="T1" fmla="*/ 264 h 266"/>
                <a:gd name="T2" fmla="*/ 52 w 562"/>
                <a:gd name="T3" fmla="*/ 6 h 266"/>
                <a:gd name="T4" fmla="*/ 108 w 562"/>
                <a:gd name="T5" fmla="*/ 266 h 266"/>
                <a:gd name="T6" fmla="*/ 174 w 562"/>
                <a:gd name="T7" fmla="*/ 0 h 266"/>
                <a:gd name="T8" fmla="*/ 228 w 562"/>
                <a:gd name="T9" fmla="*/ 264 h 266"/>
                <a:gd name="T10" fmla="*/ 288 w 562"/>
                <a:gd name="T11" fmla="*/ 8 h 266"/>
                <a:gd name="T12" fmla="*/ 354 w 562"/>
                <a:gd name="T13" fmla="*/ 266 h 266"/>
                <a:gd name="T14" fmla="*/ 402 w 562"/>
                <a:gd name="T15" fmla="*/ 8 h 266"/>
                <a:gd name="T16" fmla="*/ 464 w 562"/>
                <a:gd name="T17" fmla="*/ 264 h 266"/>
                <a:gd name="T18" fmla="*/ 506 w 562"/>
                <a:gd name="T19" fmla="*/ 6 h 266"/>
                <a:gd name="T20" fmla="*/ 556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41" name="Freeform 40">
              <a:extLst>
                <a:ext uri="{FF2B5EF4-FFF2-40B4-BE49-F238E27FC236}">
                  <a16:creationId xmlns:a16="http://schemas.microsoft.com/office/drawing/2014/main" id="{D759C7C9-4AB1-47D1-A8B7-F234C373E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3" y="830"/>
              <a:ext cx="269" cy="266"/>
            </a:xfrm>
            <a:custGeom>
              <a:avLst/>
              <a:gdLst>
                <a:gd name="T0" fmla="*/ 0 w 562"/>
                <a:gd name="T1" fmla="*/ 264 h 266"/>
                <a:gd name="T2" fmla="*/ 0 w 562"/>
                <a:gd name="T3" fmla="*/ 6 h 266"/>
                <a:gd name="T4" fmla="*/ 0 w 562"/>
                <a:gd name="T5" fmla="*/ 266 h 266"/>
                <a:gd name="T6" fmla="*/ 0 w 562"/>
                <a:gd name="T7" fmla="*/ 0 h 266"/>
                <a:gd name="T8" fmla="*/ 0 w 562"/>
                <a:gd name="T9" fmla="*/ 264 h 266"/>
                <a:gd name="T10" fmla="*/ 0 w 562"/>
                <a:gd name="T11" fmla="*/ 8 h 266"/>
                <a:gd name="T12" fmla="*/ 0 w 562"/>
                <a:gd name="T13" fmla="*/ 266 h 266"/>
                <a:gd name="T14" fmla="*/ 0 w 562"/>
                <a:gd name="T15" fmla="*/ 8 h 266"/>
                <a:gd name="T16" fmla="*/ 0 w 562"/>
                <a:gd name="T17" fmla="*/ 264 h 266"/>
                <a:gd name="T18" fmla="*/ 0 w 562"/>
                <a:gd name="T19" fmla="*/ 6 h 266"/>
                <a:gd name="T20" fmla="*/ 0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42" name="Line 41">
              <a:extLst>
                <a:ext uri="{FF2B5EF4-FFF2-40B4-BE49-F238E27FC236}">
                  <a16:creationId xmlns:a16="http://schemas.microsoft.com/office/drawing/2014/main" id="{69116C49-78D4-429F-8EA6-BF93268F90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33" y="1137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42">
            <a:extLst>
              <a:ext uri="{FF2B5EF4-FFF2-40B4-BE49-F238E27FC236}">
                <a16:creationId xmlns:a16="http://schemas.microsoft.com/office/drawing/2014/main" id="{76228926-E104-4B9C-A354-B8830EE995A1}"/>
              </a:ext>
            </a:extLst>
          </p:cNvPr>
          <p:cNvGrpSpPr>
            <a:grpSpLocks/>
          </p:cNvGrpSpPr>
          <p:nvPr/>
        </p:nvGrpSpPr>
        <p:grpSpPr bwMode="auto">
          <a:xfrm>
            <a:off x="2708275" y="3343275"/>
            <a:ext cx="3021013" cy="2114550"/>
            <a:chOff x="2606" y="951"/>
            <a:chExt cx="1903" cy="1332"/>
          </a:xfrm>
        </p:grpSpPr>
        <p:sp>
          <p:nvSpPr>
            <p:cNvPr id="41009" name="Text Box 43">
              <a:extLst>
                <a:ext uri="{FF2B5EF4-FFF2-40B4-BE49-F238E27FC236}">
                  <a16:creationId xmlns:a16="http://schemas.microsoft.com/office/drawing/2014/main" id="{ECAFF11B-B7C8-4E30-94A4-D343F6566D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8" y="2071"/>
              <a:ext cx="65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600"/>
                <a:t>Channels</a:t>
              </a:r>
            </a:p>
          </p:txBody>
        </p:sp>
        <p:sp>
          <p:nvSpPr>
            <p:cNvPr id="41010" name="Line 44">
              <a:extLst>
                <a:ext uri="{FF2B5EF4-FFF2-40B4-BE49-F238E27FC236}">
                  <a16:creationId xmlns:a16="http://schemas.microsoft.com/office/drawing/2014/main" id="{89DB24B4-7067-4C6E-BAB1-4534513F6F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4" y="951"/>
              <a:ext cx="0" cy="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1" name="Line 45">
              <a:extLst>
                <a:ext uri="{FF2B5EF4-FFF2-40B4-BE49-F238E27FC236}">
                  <a16:creationId xmlns:a16="http://schemas.microsoft.com/office/drawing/2014/main" id="{5726E99F-29CC-42CF-850C-99B40911D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88" y="1935"/>
              <a:ext cx="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2" name="Text Box 46">
              <a:extLst>
                <a:ext uri="{FF2B5EF4-FFF2-40B4-BE49-F238E27FC236}">
                  <a16:creationId xmlns:a16="http://schemas.microsoft.com/office/drawing/2014/main" id="{E8AEC864-8AA5-41CD-8663-1CA835C17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8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3" name="Line 47">
              <a:extLst>
                <a:ext uri="{FF2B5EF4-FFF2-40B4-BE49-F238E27FC236}">
                  <a16:creationId xmlns:a16="http://schemas.microsoft.com/office/drawing/2014/main" id="{600D6995-7B6A-4EC9-A756-16D3FFA3D2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0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4" name="Text Box 48">
              <a:extLst>
                <a:ext uri="{FF2B5EF4-FFF2-40B4-BE49-F238E27FC236}">
                  <a16:creationId xmlns:a16="http://schemas.microsoft.com/office/drawing/2014/main" id="{D735893C-1C74-4857-9145-57EEC0B6FB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5" name="Text Box 49">
              <a:extLst>
                <a:ext uri="{FF2B5EF4-FFF2-40B4-BE49-F238E27FC236}">
                  <a16:creationId xmlns:a16="http://schemas.microsoft.com/office/drawing/2014/main" id="{2BED9BA1-06AA-4EE6-A5B0-0880718127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8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6" name="Text Box 50">
              <a:extLst>
                <a:ext uri="{FF2B5EF4-FFF2-40B4-BE49-F238E27FC236}">
                  <a16:creationId xmlns:a16="http://schemas.microsoft.com/office/drawing/2014/main" id="{F8C43418-34C7-402E-9F08-0946F4AF87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4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7" name="Text Box 51">
              <a:extLst>
                <a:ext uri="{FF2B5EF4-FFF2-40B4-BE49-F238E27FC236}">
                  <a16:creationId xmlns:a16="http://schemas.microsoft.com/office/drawing/2014/main" id="{0D2FB74D-FDE9-4A02-8565-ABD411CA1C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8" name="Text Box 52">
              <a:extLst>
                <a:ext uri="{FF2B5EF4-FFF2-40B4-BE49-F238E27FC236}">
                  <a16:creationId xmlns:a16="http://schemas.microsoft.com/office/drawing/2014/main" id="{489CA50F-0D43-4662-8E6F-5B540E51CD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6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9" name="Text Box 53">
              <a:extLst>
                <a:ext uri="{FF2B5EF4-FFF2-40B4-BE49-F238E27FC236}">
                  <a16:creationId xmlns:a16="http://schemas.microsoft.com/office/drawing/2014/main" id="{81276085-264F-4929-AF33-E2763B270D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8" y="1402"/>
              <a:ext cx="17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000"/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A</a:t>
              </a:r>
            </a:p>
            <a:p>
              <a:pPr algn="ctr" eaLnBrk="1" hangingPunct="1"/>
              <a:r>
                <a:rPr lang="en-US" altLang="en-US" sz="1000"/>
                <a:t>T</a:t>
              </a:r>
            </a:p>
            <a:p>
              <a:pPr algn="ctr" eaLnBrk="1" hangingPunct="1"/>
              <a:r>
                <a:rPr lang="en-US" altLang="en-US" sz="1000"/>
                <a:t>A</a:t>
              </a:r>
            </a:p>
          </p:txBody>
        </p:sp>
        <p:sp>
          <p:nvSpPr>
            <p:cNvPr id="41020" name="Text Box 54">
              <a:extLst>
                <a:ext uri="{FF2B5EF4-FFF2-40B4-BE49-F238E27FC236}">
                  <a16:creationId xmlns:a16="http://schemas.microsoft.com/office/drawing/2014/main" id="{DFB34521-ADD9-4269-9ACE-656C4C9110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2" y="1402"/>
              <a:ext cx="17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000"/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A</a:t>
              </a:r>
            </a:p>
            <a:p>
              <a:pPr algn="ctr" eaLnBrk="1" hangingPunct="1"/>
              <a:r>
                <a:rPr lang="en-US" altLang="en-US" sz="1000"/>
                <a:t>T</a:t>
              </a:r>
            </a:p>
            <a:p>
              <a:pPr algn="ctr" eaLnBrk="1" hangingPunct="1"/>
              <a:r>
                <a:rPr lang="en-US" altLang="en-US" sz="1000"/>
                <a:t>A</a:t>
              </a:r>
            </a:p>
          </p:txBody>
        </p:sp>
        <p:sp>
          <p:nvSpPr>
            <p:cNvPr id="41021" name="Text Box 55">
              <a:extLst>
                <a:ext uri="{FF2B5EF4-FFF2-40B4-BE49-F238E27FC236}">
                  <a16:creationId xmlns:a16="http://schemas.microsoft.com/office/drawing/2014/main" id="{264F13D6-A1AB-44BB-9DB3-654DF0BE5D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0" y="1114"/>
              <a:ext cx="178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000"/>
            </a:p>
            <a:p>
              <a:pPr algn="ctr" eaLnBrk="1" hangingPunct="1"/>
              <a:r>
                <a:rPr lang="en-US" altLang="en-US" sz="1000"/>
                <a:t>C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  <a:p>
              <a:pPr algn="ctr" eaLnBrk="1" hangingPunct="1"/>
              <a:r>
                <a:rPr lang="en-US" altLang="en-US" sz="1000"/>
                <a:t>N</a:t>
              </a:r>
            </a:p>
            <a:p>
              <a:pPr algn="ctr" eaLnBrk="1" hangingPunct="1"/>
              <a:r>
                <a:rPr lang="en-US" altLang="en-US" sz="1000"/>
                <a:t>T</a:t>
              </a:r>
            </a:p>
            <a:p>
              <a:pPr algn="ctr" eaLnBrk="1" hangingPunct="1"/>
              <a:r>
                <a:rPr lang="en-US" altLang="en-US" sz="1000"/>
                <a:t>R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  <a:p>
              <a:pPr algn="ctr" eaLnBrk="1" hangingPunct="1"/>
              <a:r>
                <a:rPr lang="en-US" altLang="en-US" sz="1000"/>
                <a:t>L</a:t>
              </a:r>
            </a:p>
          </p:txBody>
        </p:sp>
        <p:sp>
          <p:nvSpPr>
            <p:cNvPr id="41022" name="Line 56">
              <a:extLst>
                <a:ext uri="{FF2B5EF4-FFF2-40B4-BE49-F238E27FC236}">
                  <a16:creationId xmlns:a16="http://schemas.microsoft.com/office/drawing/2014/main" id="{09DD87BC-E3AF-4A80-A04F-F2AD17D0AE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3" name="Line 57">
              <a:extLst>
                <a:ext uri="{FF2B5EF4-FFF2-40B4-BE49-F238E27FC236}">
                  <a16:creationId xmlns:a16="http://schemas.microsoft.com/office/drawing/2014/main" id="{A189C0A9-BD4C-47F7-A548-8A534F4B2D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4" name="Line 58">
              <a:extLst>
                <a:ext uri="{FF2B5EF4-FFF2-40B4-BE49-F238E27FC236}">
                  <a16:creationId xmlns:a16="http://schemas.microsoft.com/office/drawing/2014/main" id="{EAAAC621-9F40-4938-9218-B0CE22DCB9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8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5" name="Line 59">
              <a:extLst>
                <a:ext uri="{FF2B5EF4-FFF2-40B4-BE49-F238E27FC236}">
                  <a16:creationId xmlns:a16="http://schemas.microsoft.com/office/drawing/2014/main" id="{E5179E5A-950F-4C20-A014-3064FE30E8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6" name="Line 60">
              <a:extLst>
                <a:ext uri="{FF2B5EF4-FFF2-40B4-BE49-F238E27FC236}">
                  <a16:creationId xmlns:a16="http://schemas.microsoft.com/office/drawing/2014/main" id="{493B0601-BEF6-4617-828A-01AB997110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2" y="187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7" name="Line 61">
              <a:extLst>
                <a:ext uri="{FF2B5EF4-FFF2-40B4-BE49-F238E27FC236}">
                  <a16:creationId xmlns:a16="http://schemas.microsoft.com/office/drawing/2014/main" id="{EF6096B0-9704-423D-8E91-75BCCD19A8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8" y="186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8" name="Line 62">
              <a:extLst>
                <a:ext uri="{FF2B5EF4-FFF2-40B4-BE49-F238E27FC236}">
                  <a16:creationId xmlns:a16="http://schemas.microsoft.com/office/drawing/2014/main" id="{13F8B929-D886-4CC1-B9AB-789C51546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2" y="185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9" name="Text Box 63">
              <a:extLst>
                <a:ext uri="{FF2B5EF4-FFF2-40B4-BE49-F238E27FC236}">
                  <a16:creationId xmlns:a16="http://schemas.microsoft.com/office/drawing/2014/main" id="{C6B5EBA5-E382-4B94-83B7-DC2B36B38D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5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1</a:t>
              </a:r>
            </a:p>
          </p:txBody>
        </p:sp>
        <p:sp>
          <p:nvSpPr>
            <p:cNvPr id="41030" name="Text Box 64">
              <a:extLst>
                <a:ext uri="{FF2B5EF4-FFF2-40B4-BE49-F238E27FC236}">
                  <a16:creationId xmlns:a16="http://schemas.microsoft.com/office/drawing/2014/main" id="{82EA8B6D-85E8-4FB3-921C-BA099E98F8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3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2</a:t>
              </a:r>
            </a:p>
          </p:txBody>
        </p:sp>
        <p:sp>
          <p:nvSpPr>
            <p:cNvPr id="41031" name="Text Box 65">
              <a:extLst>
                <a:ext uri="{FF2B5EF4-FFF2-40B4-BE49-F238E27FC236}">
                  <a16:creationId xmlns:a16="http://schemas.microsoft.com/office/drawing/2014/main" id="{0FACCB34-0C34-4CF5-AB6C-77303EC45E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5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3</a:t>
              </a:r>
            </a:p>
          </p:txBody>
        </p:sp>
        <p:sp>
          <p:nvSpPr>
            <p:cNvPr id="41032" name="Text Box 66">
              <a:extLst>
                <a:ext uri="{FF2B5EF4-FFF2-40B4-BE49-F238E27FC236}">
                  <a16:creationId xmlns:a16="http://schemas.microsoft.com/office/drawing/2014/main" id="{036A7D1B-A23A-4BCF-A309-DC518BBEBA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7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4</a:t>
              </a:r>
            </a:p>
          </p:txBody>
        </p:sp>
        <p:sp>
          <p:nvSpPr>
            <p:cNvPr id="41033" name="Text Box 67">
              <a:extLst>
                <a:ext uri="{FF2B5EF4-FFF2-40B4-BE49-F238E27FC236}">
                  <a16:creationId xmlns:a16="http://schemas.microsoft.com/office/drawing/2014/main" id="{CB504953-89F7-46D8-9E77-1603115F40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5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5</a:t>
              </a:r>
            </a:p>
          </p:txBody>
        </p:sp>
        <p:sp>
          <p:nvSpPr>
            <p:cNvPr id="41034" name="Text Box 68">
              <a:extLst>
                <a:ext uri="{FF2B5EF4-FFF2-40B4-BE49-F238E27FC236}">
                  <a16:creationId xmlns:a16="http://schemas.microsoft.com/office/drawing/2014/main" id="{4ECD8176-63F7-4692-BA67-00F8635014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6</a:t>
              </a:r>
            </a:p>
          </p:txBody>
        </p:sp>
        <p:sp>
          <p:nvSpPr>
            <p:cNvPr id="41035" name="Text Box 69">
              <a:extLst>
                <a:ext uri="{FF2B5EF4-FFF2-40B4-BE49-F238E27FC236}">
                  <a16:creationId xmlns:a16="http://schemas.microsoft.com/office/drawing/2014/main" id="{E6951D38-F9C7-487F-8979-E4B60DBA16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7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7</a:t>
              </a:r>
            </a:p>
          </p:txBody>
        </p:sp>
        <p:sp>
          <p:nvSpPr>
            <p:cNvPr id="41036" name="Text Box 70">
              <a:extLst>
                <a:ext uri="{FF2B5EF4-FFF2-40B4-BE49-F238E27FC236}">
                  <a16:creationId xmlns:a16="http://schemas.microsoft.com/office/drawing/2014/main" id="{33656CCD-B747-434B-B932-948EBC1D2D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5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8</a:t>
              </a:r>
            </a:p>
          </p:txBody>
        </p:sp>
        <p:sp>
          <p:nvSpPr>
            <p:cNvPr id="41037" name="Text Box 71">
              <a:extLst>
                <a:ext uri="{FF2B5EF4-FFF2-40B4-BE49-F238E27FC236}">
                  <a16:creationId xmlns:a16="http://schemas.microsoft.com/office/drawing/2014/main" id="{29EF8A8C-0BAB-441B-8458-A8355F105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9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9</a:t>
              </a:r>
            </a:p>
          </p:txBody>
        </p:sp>
        <p:sp>
          <p:nvSpPr>
            <p:cNvPr id="41038" name="Freeform 72">
              <a:extLst>
                <a:ext uri="{FF2B5EF4-FFF2-40B4-BE49-F238E27FC236}">
                  <a16:creationId xmlns:a16="http://schemas.microsoft.com/office/drawing/2014/main" id="{620A58FF-CB64-4233-AA92-BD045320D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" y="969"/>
              <a:ext cx="375" cy="969"/>
            </a:xfrm>
            <a:custGeom>
              <a:avLst/>
              <a:gdLst>
                <a:gd name="T0" fmla="*/ 375 w 375"/>
                <a:gd name="T1" fmla="*/ 0 h 969"/>
                <a:gd name="T2" fmla="*/ 0 w 375"/>
                <a:gd name="T3" fmla="*/ 485 h 969"/>
                <a:gd name="T4" fmla="*/ 375 w 375"/>
                <a:gd name="T5" fmla="*/ 969 h 969"/>
                <a:gd name="T6" fmla="*/ 375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5"/>
                <a:gd name="T13" fmla="*/ 0 h 969"/>
                <a:gd name="T14" fmla="*/ 375 w 375"/>
                <a:gd name="T15" fmla="*/ 969 h 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73">
            <a:extLst>
              <a:ext uri="{FF2B5EF4-FFF2-40B4-BE49-F238E27FC236}">
                <a16:creationId xmlns:a16="http://schemas.microsoft.com/office/drawing/2014/main" id="{38E4F0B7-55E4-40A8-AAB5-BB463B3A56B9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039813" y="2238375"/>
            <a:ext cx="1666875" cy="2062163"/>
            <a:chOff x="1511" y="1371"/>
            <a:chExt cx="1050" cy="1299"/>
          </a:xfrm>
        </p:grpSpPr>
        <p:grpSp>
          <p:nvGrpSpPr>
            <p:cNvPr id="41003" name="Group 74">
              <a:extLst>
                <a:ext uri="{FF2B5EF4-FFF2-40B4-BE49-F238E27FC236}">
                  <a16:creationId xmlns:a16="http://schemas.microsoft.com/office/drawing/2014/main" id="{8F861CB3-B2CC-45E8-8753-27485015AB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11" y="1371"/>
              <a:ext cx="1050" cy="198"/>
              <a:chOff x="1614" y="1494"/>
              <a:chExt cx="1050" cy="198"/>
            </a:xfrm>
          </p:grpSpPr>
          <p:sp>
            <p:nvSpPr>
              <p:cNvPr id="41005" name="Rectangle 75">
                <a:extLst>
                  <a:ext uri="{FF2B5EF4-FFF2-40B4-BE49-F238E27FC236}">
                    <a16:creationId xmlns:a16="http://schemas.microsoft.com/office/drawing/2014/main" id="{E7D43BBC-6D1D-471F-B464-112BDED37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5596" name="Freeform 76">
                <a:extLst>
                  <a:ext uri="{FF2B5EF4-FFF2-40B4-BE49-F238E27FC236}">
                    <a16:creationId xmlns:a16="http://schemas.microsoft.com/office/drawing/2014/main" id="{521B7587-955E-41E0-BDC8-01E856E59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96"/>
                  <a:gd name="T22" fmla="*/ 0 h 198"/>
                  <a:gd name="T23" fmla="*/ 896 w 896"/>
                  <a:gd name="T24" fmla="*/ 198 h 1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pPr>
                  <a:defRPr/>
                </a:pPr>
                <a:endParaRPr lang="en-US" dirty="0">
                  <a:latin typeface="Times New Roman" pitchFamily="18" charset="0"/>
                  <a:ea typeface="+mn-ea"/>
                </a:endParaRPr>
              </a:p>
            </p:txBody>
          </p:sp>
          <p:sp>
            <p:nvSpPr>
              <p:cNvPr id="41007" name="Oval 77">
                <a:extLst>
                  <a:ext uri="{FF2B5EF4-FFF2-40B4-BE49-F238E27FC236}">
                    <a16:creationId xmlns:a16="http://schemas.microsoft.com/office/drawing/2014/main" id="{FA0A3469-9161-4A48-8A8F-B4298847A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008" name="Line 78">
                <a:extLst>
                  <a:ext uri="{FF2B5EF4-FFF2-40B4-BE49-F238E27FC236}">
                    <a16:creationId xmlns:a16="http://schemas.microsoft.com/office/drawing/2014/main" id="{048EF58E-A4A4-4689-A6F7-F22115BEA3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004" name="Freeform 79">
              <a:extLst>
                <a:ext uri="{FF2B5EF4-FFF2-40B4-BE49-F238E27FC236}">
                  <a16:creationId xmlns:a16="http://schemas.microsoft.com/office/drawing/2014/main" id="{EB832285-914A-4FAC-8A77-F372BE3EC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1563"/>
              <a:ext cx="1015" cy="1107"/>
            </a:xfrm>
            <a:custGeom>
              <a:avLst/>
              <a:gdLst>
                <a:gd name="T0" fmla="*/ 1015 w 1015"/>
                <a:gd name="T1" fmla="*/ 1107 h 1107"/>
                <a:gd name="T2" fmla="*/ 0 w 1015"/>
                <a:gd name="T3" fmla="*/ 0 h 1107"/>
                <a:gd name="T4" fmla="*/ 905 w 1015"/>
                <a:gd name="T5" fmla="*/ 0 h 1107"/>
                <a:gd name="T6" fmla="*/ 1015 w 1015"/>
                <a:gd name="T7" fmla="*/ 1107 h 1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5"/>
                <a:gd name="T13" fmla="*/ 0 h 1107"/>
                <a:gd name="T14" fmla="*/ 1015 w 1015"/>
                <a:gd name="T15" fmla="*/ 1107 h 1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/>
            <a:lstStyle/>
            <a:p>
              <a:endParaRPr lang="en-US"/>
            </a:p>
          </p:txBody>
        </p:sp>
      </p:grpSp>
      <p:sp>
        <p:nvSpPr>
          <p:cNvPr id="226628" name="Text Box 324">
            <a:extLst>
              <a:ext uri="{FF2B5EF4-FFF2-40B4-BE49-F238E27FC236}">
                <a16:creationId xmlns:a16="http://schemas.microsoft.com/office/drawing/2014/main" id="{C434F4A1-3247-47D9-ACD8-22DB01895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400" y="5545138"/>
            <a:ext cx="7475538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0"/>
              </a:rPr>
              <a:t>frequency division multiplexing:</a:t>
            </a:r>
            <a:r>
              <a:rPr lang="en-US" altLang="en-US">
                <a:latin typeface="Gill Sans MT" panose="020B0502020104020203" pitchFamily="34" charset="0"/>
              </a:rPr>
              <a:t> different channels transmitted</a:t>
            </a:r>
          </a:p>
          <a:p>
            <a:pPr>
              <a:lnSpc>
                <a:spcPct val="85000"/>
              </a:lnSpc>
            </a:pPr>
            <a:r>
              <a:rPr lang="en-US" altLang="en-US">
                <a:latin typeface="Gill Sans MT" panose="020B0502020104020203" pitchFamily="34" charset="0"/>
              </a:rPr>
              <a:t>in different frequency bands</a:t>
            </a:r>
          </a:p>
        </p:txBody>
      </p:sp>
      <p:pic>
        <p:nvPicPr>
          <p:cNvPr id="40998" name="Picture 325" descr="underline_base">
            <a:extLst>
              <a:ext uri="{FF2B5EF4-FFF2-40B4-BE49-F238E27FC236}">
                <a16:creationId xmlns:a16="http://schemas.microsoft.com/office/drawing/2014/main" id="{C0F9F221-BD99-443E-8B26-9ACCEE5FC80F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868363"/>
            <a:ext cx="59515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99" name="Group 326">
            <a:extLst>
              <a:ext uri="{FF2B5EF4-FFF2-40B4-BE49-F238E27FC236}">
                <a16:creationId xmlns:a16="http://schemas.microsoft.com/office/drawing/2014/main" id="{F2EDE973-ADFA-4346-80C4-1EC4689B17D4}"/>
              </a:ext>
            </a:extLst>
          </p:cNvPr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41001" name="Picture 327" descr="desktop_computer_stylized_medium">
              <a:extLst>
                <a:ext uri="{FF2B5EF4-FFF2-40B4-BE49-F238E27FC236}">
                  <a16:creationId xmlns:a16="http://schemas.microsoft.com/office/drawing/2014/main" id="{8CFA17D8-C8C4-4018-8F43-255616DC5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02" name="Freeform 328">
              <a:extLst>
                <a:ext uri="{FF2B5EF4-FFF2-40B4-BE49-F238E27FC236}">
                  <a16:creationId xmlns:a16="http://schemas.microsoft.com/office/drawing/2014/main" id="{39193763-2B86-4F40-8EC7-629B1711E4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1000" name="Slide Number Placeholder 3">
            <a:extLst>
              <a:ext uri="{FF2B5EF4-FFF2-40B4-BE49-F238E27FC236}">
                <a16:creationId xmlns:a16="http://schemas.microsoft.com/office/drawing/2014/main" id="{C2151948-AFD5-427F-9979-440F971C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4DBA207D-80AD-4464-97BE-C169533AE021}" type="slidenum">
              <a:rPr lang="en-US" altLang="en-US" sz="1200">
                <a:latin typeface="Tahoma" panose="020B0604030504040204" pitchFamily="34" charset="0"/>
              </a:rPr>
              <a:pPr/>
              <a:t>14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6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5" name="Group 2">
            <a:extLst>
              <a:ext uri="{FF2B5EF4-FFF2-40B4-BE49-F238E27FC236}">
                <a16:creationId xmlns:a16="http://schemas.microsoft.com/office/drawing/2014/main" id="{0CC2B2B9-A4CB-4F76-BDA9-817C473567CC}"/>
              </a:ext>
            </a:extLst>
          </p:cNvPr>
          <p:cNvGrpSpPr>
            <a:grpSpLocks/>
          </p:cNvGrpSpPr>
          <p:nvPr/>
        </p:nvGrpSpPr>
        <p:grpSpPr bwMode="auto">
          <a:xfrm>
            <a:off x="5143500" y="2905125"/>
            <a:ext cx="2178050" cy="1147763"/>
            <a:chOff x="5143500" y="2905125"/>
            <a:chExt cx="2178050" cy="1147763"/>
          </a:xfrm>
        </p:grpSpPr>
        <p:grpSp>
          <p:nvGrpSpPr>
            <p:cNvPr id="42119" name="Group 128">
              <a:extLst>
                <a:ext uri="{FF2B5EF4-FFF2-40B4-BE49-F238E27FC236}">
                  <a16:creationId xmlns:a16="http://schemas.microsoft.com/office/drawing/2014/main" id="{417BC56F-8C48-4326-AB4B-7965A7EB76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42160" name="Freeform 129">
                <a:extLst>
                  <a:ext uri="{FF2B5EF4-FFF2-40B4-BE49-F238E27FC236}">
                    <a16:creationId xmlns:a16="http://schemas.microsoft.com/office/drawing/2014/main" id="{F3BCEDA6-83AB-4890-BDF5-667E80B1F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1" name="Line 130">
                <a:extLst>
                  <a:ext uri="{FF2B5EF4-FFF2-40B4-BE49-F238E27FC236}">
                    <a16:creationId xmlns:a16="http://schemas.microsoft.com/office/drawing/2014/main" id="{ED4DB590-3C34-47D4-B97B-D8EBF52105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2" name="Line 131">
                <a:extLst>
                  <a:ext uri="{FF2B5EF4-FFF2-40B4-BE49-F238E27FC236}">
                    <a16:creationId xmlns:a16="http://schemas.microsoft.com/office/drawing/2014/main" id="{F0D5CEA6-CE84-43ED-A663-09C85BE89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3" name="Line 132">
                <a:extLst>
                  <a:ext uri="{FF2B5EF4-FFF2-40B4-BE49-F238E27FC236}">
                    <a16:creationId xmlns:a16="http://schemas.microsoft.com/office/drawing/2014/main" id="{D302951F-3E67-4FAF-8DBA-57F1BCF2AA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4" name="Line 133">
                <a:extLst>
                  <a:ext uri="{FF2B5EF4-FFF2-40B4-BE49-F238E27FC236}">
                    <a16:creationId xmlns:a16="http://schemas.microsoft.com/office/drawing/2014/main" id="{DD9BEB2D-49B1-4732-9A23-E036467790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5" name="Line 134">
                <a:extLst>
                  <a:ext uri="{FF2B5EF4-FFF2-40B4-BE49-F238E27FC236}">
                    <a16:creationId xmlns:a16="http://schemas.microsoft.com/office/drawing/2014/main" id="{7E48EB52-1056-4795-8000-3D2C2A1288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6" name="Line 135">
                <a:extLst>
                  <a:ext uri="{FF2B5EF4-FFF2-40B4-BE49-F238E27FC236}">
                    <a16:creationId xmlns:a16="http://schemas.microsoft.com/office/drawing/2014/main" id="{13094E99-408E-48FB-91BE-62E7C51CF2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2167" name="Group 136">
                <a:extLst>
                  <a:ext uri="{FF2B5EF4-FFF2-40B4-BE49-F238E27FC236}">
                    <a16:creationId xmlns:a16="http://schemas.microsoft.com/office/drawing/2014/main" id="{5857F643-A554-467E-BE26-6A506F02DF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42197" name="Oval 407">
                  <a:extLst>
                    <a:ext uri="{FF2B5EF4-FFF2-40B4-BE49-F238E27FC236}">
                      <a16:creationId xmlns:a16="http://schemas.microsoft.com/office/drawing/2014/main" id="{E825A37D-4E73-4B51-A0A6-83C6510832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198" name="Rectangle 410">
                  <a:extLst>
                    <a:ext uri="{FF2B5EF4-FFF2-40B4-BE49-F238E27FC236}">
                      <a16:creationId xmlns:a16="http://schemas.microsoft.com/office/drawing/2014/main" id="{C55A06E0-63A0-4396-8927-1FE7156F39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199" name="Oval 411">
                  <a:extLst>
                    <a:ext uri="{FF2B5EF4-FFF2-40B4-BE49-F238E27FC236}">
                      <a16:creationId xmlns:a16="http://schemas.microsoft.com/office/drawing/2014/main" id="{625C7C07-2A92-48D1-B993-FD697B8F3F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42200" name="Group 140">
                  <a:extLst>
                    <a:ext uri="{FF2B5EF4-FFF2-40B4-BE49-F238E27FC236}">
                      <a16:creationId xmlns:a16="http://schemas.microsoft.com/office/drawing/2014/main" id="{854DCCF2-CF2A-4EBE-B8D9-E96417566DD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203" name="Freeform 141">
                    <a:extLst>
                      <a:ext uri="{FF2B5EF4-FFF2-40B4-BE49-F238E27FC236}">
                        <a16:creationId xmlns:a16="http://schemas.microsoft.com/office/drawing/2014/main" id="{50C4D60C-DA61-4FE3-82D3-3B31E35220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204" name="Freeform 142">
                    <a:extLst>
                      <a:ext uri="{FF2B5EF4-FFF2-40B4-BE49-F238E27FC236}">
                        <a16:creationId xmlns:a16="http://schemas.microsoft.com/office/drawing/2014/main" id="{6376B23B-111D-4C81-9EDE-CFDB78487D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201" name="Line 143">
                  <a:extLst>
                    <a:ext uri="{FF2B5EF4-FFF2-40B4-BE49-F238E27FC236}">
                      <a16:creationId xmlns:a16="http://schemas.microsoft.com/office/drawing/2014/main" id="{C1312810-27BE-4C93-AE21-F733C8D60F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202" name="Line 144">
                  <a:extLst>
                    <a:ext uri="{FF2B5EF4-FFF2-40B4-BE49-F238E27FC236}">
                      <a16:creationId xmlns:a16="http://schemas.microsoft.com/office/drawing/2014/main" id="{1BFFC4D9-91CB-41C6-A512-63906D908E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2168" name="Group 145">
                <a:extLst>
                  <a:ext uri="{FF2B5EF4-FFF2-40B4-BE49-F238E27FC236}">
                    <a16:creationId xmlns:a16="http://schemas.microsoft.com/office/drawing/2014/main" id="{A65854E2-CEAE-4B15-BDA1-0D85FC1CD5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42189" name="Oval 407">
                  <a:extLst>
                    <a:ext uri="{FF2B5EF4-FFF2-40B4-BE49-F238E27FC236}">
                      <a16:creationId xmlns:a16="http://schemas.microsoft.com/office/drawing/2014/main" id="{C20CF187-8359-4915-9CB7-CD5F7C804D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190" name="Rectangle 410">
                  <a:extLst>
                    <a:ext uri="{FF2B5EF4-FFF2-40B4-BE49-F238E27FC236}">
                      <a16:creationId xmlns:a16="http://schemas.microsoft.com/office/drawing/2014/main" id="{24968C9C-94AD-492D-A090-FADC4305CE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191" name="Oval 411">
                  <a:extLst>
                    <a:ext uri="{FF2B5EF4-FFF2-40B4-BE49-F238E27FC236}">
                      <a16:creationId xmlns:a16="http://schemas.microsoft.com/office/drawing/2014/main" id="{FE3B5994-744D-4329-BA3D-6910A7F422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42192" name="Group 149">
                  <a:extLst>
                    <a:ext uri="{FF2B5EF4-FFF2-40B4-BE49-F238E27FC236}">
                      <a16:creationId xmlns:a16="http://schemas.microsoft.com/office/drawing/2014/main" id="{1D78AD73-863C-488A-8559-DAADDCA894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95" name="Freeform 150">
                    <a:extLst>
                      <a:ext uri="{FF2B5EF4-FFF2-40B4-BE49-F238E27FC236}">
                        <a16:creationId xmlns:a16="http://schemas.microsoft.com/office/drawing/2014/main" id="{CC623B07-73ED-4DFA-A1F4-30A1430DC9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196" name="Freeform 151">
                    <a:extLst>
                      <a:ext uri="{FF2B5EF4-FFF2-40B4-BE49-F238E27FC236}">
                        <a16:creationId xmlns:a16="http://schemas.microsoft.com/office/drawing/2014/main" id="{44F108FF-123A-4BFB-AA95-A4360BB701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193" name="Line 152">
                  <a:extLst>
                    <a:ext uri="{FF2B5EF4-FFF2-40B4-BE49-F238E27FC236}">
                      <a16:creationId xmlns:a16="http://schemas.microsoft.com/office/drawing/2014/main" id="{E41F58A5-0E7E-4E2D-BE7D-EBB11BA5C3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194" name="Line 153">
                  <a:extLst>
                    <a:ext uri="{FF2B5EF4-FFF2-40B4-BE49-F238E27FC236}">
                      <a16:creationId xmlns:a16="http://schemas.microsoft.com/office/drawing/2014/main" id="{1C6C5247-63BE-4B36-B8E6-464ACAEE16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2169" name="Group 154">
                <a:extLst>
                  <a:ext uri="{FF2B5EF4-FFF2-40B4-BE49-F238E27FC236}">
                    <a16:creationId xmlns:a16="http://schemas.microsoft.com/office/drawing/2014/main" id="{F3FDC4D7-3AE5-4E06-B8B0-1C95F74B81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42181" name="Oval 407">
                  <a:extLst>
                    <a:ext uri="{FF2B5EF4-FFF2-40B4-BE49-F238E27FC236}">
                      <a16:creationId xmlns:a16="http://schemas.microsoft.com/office/drawing/2014/main" id="{A37B85D1-2BAA-47B2-B1A3-5A33F0EB23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182" name="Rectangle 410">
                  <a:extLst>
                    <a:ext uri="{FF2B5EF4-FFF2-40B4-BE49-F238E27FC236}">
                      <a16:creationId xmlns:a16="http://schemas.microsoft.com/office/drawing/2014/main" id="{86A399E7-5314-4E41-BC58-2709AE5C93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183" name="Oval 411">
                  <a:extLst>
                    <a:ext uri="{FF2B5EF4-FFF2-40B4-BE49-F238E27FC236}">
                      <a16:creationId xmlns:a16="http://schemas.microsoft.com/office/drawing/2014/main" id="{0517F646-6B7B-4B57-8563-D67EEE467D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42184" name="Group 158">
                  <a:extLst>
                    <a:ext uri="{FF2B5EF4-FFF2-40B4-BE49-F238E27FC236}">
                      <a16:creationId xmlns:a16="http://schemas.microsoft.com/office/drawing/2014/main" id="{6F5B97B1-82BF-4614-96D6-F8709B84690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87" name="Freeform 159">
                    <a:extLst>
                      <a:ext uri="{FF2B5EF4-FFF2-40B4-BE49-F238E27FC236}">
                        <a16:creationId xmlns:a16="http://schemas.microsoft.com/office/drawing/2014/main" id="{D63C99D5-6C13-4198-B960-CE523E10E6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188" name="Freeform 160">
                    <a:extLst>
                      <a:ext uri="{FF2B5EF4-FFF2-40B4-BE49-F238E27FC236}">
                        <a16:creationId xmlns:a16="http://schemas.microsoft.com/office/drawing/2014/main" id="{BC1FF763-B075-4167-A6BE-8833038E4E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185" name="Line 161">
                  <a:extLst>
                    <a:ext uri="{FF2B5EF4-FFF2-40B4-BE49-F238E27FC236}">
                      <a16:creationId xmlns:a16="http://schemas.microsoft.com/office/drawing/2014/main" id="{8E12D85E-4D50-47AE-9D04-1952DBB5DD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186" name="Line 162">
                  <a:extLst>
                    <a:ext uri="{FF2B5EF4-FFF2-40B4-BE49-F238E27FC236}">
                      <a16:creationId xmlns:a16="http://schemas.microsoft.com/office/drawing/2014/main" id="{41F4B942-7C29-4BA7-A03C-930237E558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2170" name="Group 163">
                <a:extLst>
                  <a:ext uri="{FF2B5EF4-FFF2-40B4-BE49-F238E27FC236}">
                    <a16:creationId xmlns:a16="http://schemas.microsoft.com/office/drawing/2014/main" id="{758986F2-C803-42D7-904A-C6C599DEA8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42173" name="Oval 407">
                  <a:extLst>
                    <a:ext uri="{FF2B5EF4-FFF2-40B4-BE49-F238E27FC236}">
                      <a16:creationId xmlns:a16="http://schemas.microsoft.com/office/drawing/2014/main" id="{4E57E7F6-722E-40AF-867E-7184EE16CB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174" name="Rectangle 410">
                  <a:extLst>
                    <a:ext uri="{FF2B5EF4-FFF2-40B4-BE49-F238E27FC236}">
                      <a16:creationId xmlns:a16="http://schemas.microsoft.com/office/drawing/2014/main" id="{ACB271C5-C57B-4697-8524-0FA3A5D08F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175" name="Oval 411">
                  <a:extLst>
                    <a:ext uri="{FF2B5EF4-FFF2-40B4-BE49-F238E27FC236}">
                      <a16:creationId xmlns:a16="http://schemas.microsoft.com/office/drawing/2014/main" id="{149CC940-5393-4EE4-B6E7-2CF611E889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42176" name="Group 167">
                  <a:extLst>
                    <a:ext uri="{FF2B5EF4-FFF2-40B4-BE49-F238E27FC236}">
                      <a16:creationId xmlns:a16="http://schemas.microsoft.com/office/drawing/2014/main" id="{5D53DA68-367A-4DDB-9CB6-EDAB307E865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79" name="Freeform 168">
                    <a:extLst>
                      <a:ext uri="{FF2B5EF4-FFF2-40B4-BE49-F238E27FC236}">
                        <a16:creationId xmlns:a16="http://schemas.microsoft.com/office/drawing/2014/main" id="{6A4E8822-002D-425F-8802-93188971E7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180" name="Freeform 169">
                    <a:extLst>
                      <a:ext uri="{FF2B5EF4-FFF2-40B4-BE49-F238E27FC236}">
                        <a16:creationId xmlns:a16="http://schemas.microsoft.com/office/drawing/2014/main" id="{D9EDE2B8-959A-4A19-BE1B-F0017723E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177" name="Line 170">
                  <a:extLst>
                    <a:ext uri="{FF2B5EF4-FFF2-40B4-BE49-F238E27FC236}">
                      <a16:creationId xmlns:a16="http://schemas.microsoft.com/office/drawing/2014/main" id="{C8597B02-2021-405A-A08F-B4172CA1FF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178" name="Line 171">
                  <a:extLst>
                    <a:ext uri="{FF2B5EF4-FFF2-40B4-BE49-F238E27FC236}">
                      <a16:creationId xmlns:a16="http://schemas.microsoft.com/office/drawing/2014/main" id="{89DFBC1A-2C22-4CB2-8868-4BE0DA0AA7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2171" name="Line 172">
                <a:extLst>
                  <a:ext uri="{FF2B5EF4-FFF2-40B4-BE49-F238E27FC236}">
                    <a16:creationId xmlns:a16="http://schemas.microsoft.com/office/drawing/2014/main" id="{218C1600-9AF0-49E6-B919-9408F706E7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72" name="Text Box 580">
                <a:extLst>
                  <a:ext uri="{FF2B5EF4-FFF2-40B4-BE49-F238E27FC236}">
                    <a16:creationId xmlns:a16="http://schemas.microsoft.com/office/drawing/2014/main" id="{9709A744-F24E-4ACF-BC89-00484E9CFE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4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/>
                  <a:t>ISP</a:t>
                </a:r>
              </a:p>
            </p:txBody>
          </p:sp>
        </p:grpSp>
        <p:grpSp>
          <p:nvGrpSpPr>
            <p:cNvPr id="42120" name="Group 347">
              <a:extLst>
                <a:ext uri="{FF2B5EF4-FFF2-40B4-BE49-F238E27FC236}">
                  <a16:creationId xmlns:a16="http://schemas.microsoft.com/office/drawing/2014/main" id="{55C22B9D-EBCC-42FB-8197-4849900A76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7B25F248-A80F-4866-B020-329B88394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F7EB2A2F-B686-49C8-8967-9FDEA36DE81B}"/>
                  </a:ext>
                </a:extLst>
              </p:cNvPr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37FECE36-11EB-4291-A3B4-3AAE5C492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2AED0D26-9E0A-4CD3-A309-5E0C113FEB2C}"/>
                  </a:ext>
                </a:extLst>
              </p:cNvPr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F6EB8C95-EBAC-4FAB-8B1A-B77D4C6962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BAC8AEEC-8B15-4700-A73F-B1D002429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0CB16B6C-5222-4889-B42C-B160C252E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B410113-261E-45F8-AC0D-22CF263EE040}"/>
                  </a:ext>
                </a:extLst>
              </p:cNvPr>
              <p:cNvCxnSpPr>
                <a:cxnSpLocks noChangeShapeType="1"/>
                <a:endCxn id="1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C9C0B702-B646-4D4F-B479-BB1051EC78B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1" name="Group 347">
              <a:extLst>
                <a:ext uri="{FF2B5EF4-FFF2-40B4-BE49-F238E27FC236}">
                  <a16:creationId xmlns:a16="http://schemas.microsoft.com/office/drawing/2014/main" id="{47F27D1E-5336-4CA6-8F50-C75D7E4A1D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D668675-BA8C-465A-B759-3681AF0F7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8E39F249-934C-4670-ABFF-D51D933CDB95}"/>
                  </a:ext>
                </a:extLst>
              </p:cNvPr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00906AFE-EA6D-40FB-A285-3B2C71BC5A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B76E2DD8-0E25-4620-8106-591E4B036F67}"/>
                  </a:ext>
                </a:extLst>
              </p:cNvPr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69ACC5AC-AFAE-467B-8239-15E7A228B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01B56EF6-6CFA-41F5-9C08-196A229A2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F9DA16E6-E1EA-4852-BC92-4DCE4F5CBF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56B6CF65-AACC-45A8-8E75-A4AB036A938F}"/>
                  </a:ext>
                </a:extLst>
              </p:cNvPr>
              <p:cNvCxnSpPr>
                <a:cxnSpLocks noChangeShapeType="1"/>
                <a:endCxn id="19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AD7401D8-EEA4-4C9B-BF73-D23FE18A09F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2" name="Group 347">
              <a:extLst>
                <a:ext uri="{FF2B5EF4-FFF2-40B4-BE49-F238E27FC236}">
                  <a16:creationId xmlns:a16="http://schemas.microsoft.com/office/drawing/2014/main" id="{08915715-90E9-4A07-9BD4-1AA99D2A3C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5966C288-FFE6-4DA5-B8B4-89FFF3A2BB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28FD7A5F-780C-4900-B0F5-D1F1BB104949}"/>
                  </a:ext>
                </a:extLst>
              </p:cNvPr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179086D3-2FAC-40C2-94A7-CB6227C9EA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ADD69C63-E5D8-48BB-9988-04978B629E67}"/>
                  </a:ext>
                </a:extLst>
              </p:cNvPr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534339C6-8796-4FBB-BFB0-7D8128A82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258C617C-2439-4F48-A69D-E72E488A6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50EBA56F-7166-483A-9E27-F3A8284CD5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3CD670B9-3554-4DE0-BAEF-F92CF79473B1}"/>
                  </a:ext>
                </a:extLst>
              </p:cNvPr>
              <p:cNvCxnSpPr>
                <a:cxnSpLocks noChangeShapeType="1"/>
                <a:endCxn id="2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B9221BBB-34BA-49E8-BFDC-AAC25580A0C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3" name="Group 347">
              <a:extLst>
                <a:ext uri="{FF2B5EF4-FFF2-40B4-BE49-F238E27FC236}">
                  <a16:creationId xmlns:a16="http://schemas.microsoft.com/office/drawing/2014/main" id="{861C1C86-1C03-4852-A8F6-A070CEF10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DBE2FD0E-B23F-4D1C-A264-C8E96E6B2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EA205032-0DC8-4C81-B2B4-AE7841EF8498}"/>
                  </a:ext>
                </a:extLst>
              </p:cNvPr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1819C657-BAE9-4AC7-8D7C-036641FDF9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687CFB96-6A0B-4089-B145-CB6EEFE01FE7}"/>
                  </a:ext>
                </a:extLst>
              </p:cNvPr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F9ECC931-9550-40E8-8E52-B5D1BC75C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6959A230-F099-4D10-8614-6441CFB61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20D667FB-7904-40D3-8377-A85C0B53C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6CA9CBD-B2C9-4577-BE77-9158613E5587}"/>
                  </a:ext>
                </a:extLst>
              </p:cNvPr>
              <p:cNvCxnSpPr>
                <a:cxnSpLocks noChangeShapeType="1"/>
                <a:endCxn id="21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2FD0FB1F-BEB5-4D17-A51A-39228A8B393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41986" name="Footer Placeholder 2">
            <a:extLst>
              <a:ext uri="{FF2B5EF4-FFF2-40B4-BE49-F238E27FC236}">
                <a16:creationId xmlns:a16="http://schemas.microsoft.com/office/drawing/2014/main" id="{0F8E4484-872E-4E31-A664-4B090971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8C49E592-557B-42CD-86F5-7618EB39D1D7}"/>
              </a:ext>
            </a:extLst>
          </p:cNvPr>
          <p:cNvGrpSpPr>
            <a:grpSpLocks/>
          </p:cNvGrpSpPr>
          <p:nvPr/>
        </p:nvGrpSpPr>
        <p:grpSpPr bwMode="auto">
          <a:xfrm>
            <a:off x="406400" y="2290763"/>
            <a:ext cx="3092450" cy="1417637"/>
            <a:chOff x="256" y="1443"/>
            <a:chExt cx="1948" cy="893"/>
          </a:xfrm>
        </p:grpSpPr>
        <p:sp>
          <p:nvSpPr>
            <p:cNvPr id="42117" name="Text Box 6">
              <a:extLst>
                <a:ext uri="{FF2B5EF4-FFF2-40B4-BE49-F238E27FC236}">
                  <a16:creationId xmlns:a16="http://schemas.microsoft.com/office/drawing/2014/main" id="{86BD98F2-B1C7-42B2-AF1A-969703E38F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" y="1885"/>
              <a:ext cx="1948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data, TV transmitted at different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frequencies over </a:t>
              </a:r>
              <a:r>
                <a:rPr lang="en-US" altLang="en-US" sz="1600" i="1">
                  <a:solidFill>
                    <a:srgbClr val="CC0000"/>
                  </a:solidFill>
                </a:rPr>
                <a:t>shared </a:t>
              </a:r>
              <a:r>
                <a:rPr lang="en-US" altLang="en-US" sz="1600" i="1"/>
                <a:t>cable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distribution network</a:t>
              </a:r>
            </a:p>
          </p:txBody>
        </p:sp>
        <p:sp>
          <p:nvSpPr>
            <p:cNvPr id="42118" name="Line 7">
              <a:extLst>
                <a:ext uri="{FF2B5EF4-FFF2-40B4-BE49-F238E27FC236}">
                  <a16:creationId xmlns:a16="http://schemas.microsoft.com/office/drawing/2014/main" id="{EE5E1458-4B57-417A-AD7C-2627605C7E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988" name="Rectangle 9">
            <a:extLst>
              <a:ext uri="{FF2B5EF4-FFF2-40B4-BE49-F238E27FC236}">
                <a16:creationId xmlns:a16="http://schemas.microsoft.com/office/drawing/2014/main" id="{70E9E67A-D5E8-4D2C-BCB9-18B069362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1989" name="Line 7">
            <a:extLst>
              <a:ext uri="{FF2B5EF4-FFF2-40B4-BE49-F238E27FC236}">
                <a16:creationId xmlns:a16="http://schemas.microsoft.com/office/drawing/2014/main" id="{4452B328-DE5D-4AAF-816E-7582265ED9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990" name="Text Box 39">
            <a:extLst>
              <a:ext uri="{FF2B5EF4-FFF2-40B4-BE49-F238E27FC236}">
                <a16:creationId xmlns:a16="http://schemas.microsoft.com/office/drawing/2014/main" id="{337A353F-C312-4D66-8136-51CD0CEEA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en-US" sz="1400"/>
              <a:t>modem</a:t>
            </a:r>
          </a:p>
        </p:txBody>
      </p:sp>
      <p:sp>
        <p:nvSpPr>
          <p:cNvPr id="41991" name="Text Box 41">
            <a:extLst>
              <a:ext uri="{FF2B5EF4-FFF2-40B4-BE49-F238E27FC236}">
                <a16:creationId xmlns:a16="http://schemas.microsoft.com/office/drawing/2014/main" id="{AFC61708-1ACE-4EA0-9F05-E577AEA47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splitter</a:t>
            </a:r>
          </a:p>
        </p:txBody>
      </p:sp>
      <p:grpSp>
        <p:nvGrpSpPr>
          <p:cNvPr id="41992" name="Group 13">
            <a:extLst>
              <a:ext uri="{FF2B5EF4-FFF2-40B4-BE49-F238E27FC236}">
                <a16:creationId xmlns:a16="http://schemas.microsoft.com/office/drawing/2014/main" id="{A6A58728-6944-46EB-94CE-4A084B3A4E46}"/>
              </a:ext>
            </a:extLst>
          </p:cNvPr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42111" name="Rectangle 14">
              <a:extLst>
                <a:ext uri="{FF2B5EF4-FFF2-40B4-BE49-F238E27FC236}">
                  <a16:creationId xmlns:a16="http://schemas.microsoft.com/office/drawing/2014/main" id="{C3F36387-B8C2-4257-84FA-048943045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112" name="Rectangle 15">
              <a:extLst>
                <a:ext uri="{FF2B5EF4-FFF2-40B4-BE49-F238E27FC236}">
                  <a16:creationId xmlns:a16="http://schemas.microsoft.com/office/drawing/2014/main" id="{223D270E-A3C4-4AA2-ABC7-F0F1145D4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113" name="Rectangle 16">
              <a:extLst>
                <a:ext uri="{FF2B5EF4-FFF2-40B4-BE49-F238E27FC236}">
                  <a16:creationId xmlns:a16="http://schemas.microsoft.com/office/drawing/2014/main" id="{7EF8CF0A-C013-4E8F-9980-775F3AC9E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114" name="Rectangle 17">
              <a:extLst>
                <a:ext uri="{FF2B5EF4-FFF2-40B4-BE49-F238E27FC236}">
                  <a16:creationId xmlns:a16="http://schemas.microsoft.com/office/drawing/2014/main" id="{AE00EF87-3240-40FA-901D-9871CE795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115" name="Rectangle 18">
              <a:extLst>
                <a:ext uri="{FF2B5EF4-FFF2-40B4-BE49-F238E27FC236}">
                  <a16:creationId xmlns:a16="http://schemas.microsoft.com/office/drawing/2014/main" id="{C5C4914B-C42D-44D4-BBE2-4DD08E9D3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116" name="AutoShape 19">
              <a:extLst>
                <a:ext uri="{FF2B5EF4-FFF2-40B4-BE49-F238E27FC236}">
                  <a16:creationId xmlns:a16="http://schemas.microsoft.com/office/drawing/2014/main" id="{AFD4AE0F-8779-4F32-A1FD-7437449C2B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993" name="AutoShape 21">
            <a:extLst>
              <a:ext uri="{FF2B5EF4-FFF2-40B4-BE49-F238E27FC236}">
                <a16:creationId xmlns:a16="http://schemas.microsoft.com/office/drawing/2014/main" id="{D3A7303B-4B3B-41D8-B7C5-24E8C98A2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1994" name="Rectangle 22">
            <a:extLst>
              <a:ext uri="{FF2B5EF4-FFF2-40B4-BE49-F238E27FC236}">
                <a16:creationId xmlns:a16="http://schemas.microsoft.com/office/drawing/2014/main" id="{8D1BCDEF-A912-4920-8FD6-FF8CAAFA4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1995" name="Freeform 23">
            <a:extLst>
              <a:ext uri="{FF2B5EF4-FFF2-40B4-BE49-F238E27FC236}">
                <a16:creationId xmlns:a16="http://schemas.microsoft.com/office/drawing/2014/main" id="{1AD078C8-A734-413A-A3DA-81AA669DB296}"/>
              </a:ext>
            </a:extLst>
          </p:cNvPr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6" name="Line 24">
            <a:extLst>
              <a:ext uri="{FF2B5EF4-FFF2-40B4-BE49-F238E27FC236}">
                <a16:creationId xmlns:a16="http://schemas.microsoft.com/office/drawing/2014/main" id="{42E2F143-6E54-421C-8E91-206E158184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1997" name="Picture 25" descr="tv">
            <a:extLst>
              <a:ext uri="{FF2B5EF4-FFF2-40B4-BE49-F238E27FC236}">
                <a16:creationId xmlns:a16="http://schemas.microsoft.com/office/drawing/2014/main" id="{E24840BF-B470-45AC-BE4C-6960D74DB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998" name="Group 26">
            <a:extLst>
              <a:ext uri="{FF2B5EF4-FFF2-40B4-BE49-F238E27FC236}">
                <a16:creationId xmlns:a16="http://schemas.microsoft.com/office/drawing/2014/main" id="{B4DF2C1A-7BD0-48D9-8530-86B1115D66A0}"/>
              </a:ext>
            </a:extLst>
          </p:cNvPr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42095" name="AutoShape 27">
              <a:extLst>
                <a:ext uri="{FF2B5EF4-FFF2-40B4-BE49-F238E27FC236}">
                  <a16:creationId xmlns:a16="http://schemas.microsoft.com/office/drawing/2014/main" id="{1BF424A1-421E-48DB-99B3-3B508DF5A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096" name="Group 28">
              <a:extLst>
                <a:ext uri="{FF2B5EF4-FFF2-40B4-BE49-F238E27FC236}">
                  <a16:creationId xmlns:a16="http://schemas.microsoft.com/office/drawing/2014/main" id="{C10445D5-1CA1-4F24-86D1-4279A71C19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97" name="Rectangle 29">
                <a:extLst>
                  <a:ext uri="{FF2B5EF4-FFF2-40B4-BE49-F238E27FC236}">
                    <a16:creationId xmlns:a16="http://schemas.microsoft.com/office/drawing/2014/main" id="{B55F050F-C100-4737-B416-F9CB2BC55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98" name="Line 7">
                <a:extLst>
                  <a:ext uri="{FF2B5EF4-FFF2-40B4-BE49-F238E27FC236}">
                    <a16:creationId xmlns:a16="http://schemas.microsoft.com/office/drawing/2014/main" id="{4CAE8AF4-3920-46C4-80DF-59076F16BC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2099" name="Group 31">
                <a:extLst>
                  <a:ext uri="{FF2B5EF4-FFF2-40B4-BE49-F238E27FC236}">
                    <a16:creationId xmlns:a16="http://schemas.microsoft.com/office/drawing/2014/main" id="{421EC96F-43EB-41A9-AA4C-18079050F1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105" name="Rectangle 32">
                  <a:extLst>
                    <a:ext uri="{FF2B5EF4-FFF2-40B4-BE49-F238E27FC236}">
                      <a16:creationId xmlns:a16="http://schemas.microsoft.com/office/drawing/2014/main" id="{CE59322F-6466-43D1-A044-0F80E26C27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106" name="Rectangle 33">
                  <a:extLst>
                    <a:ext uri="{FF2B5EF4-FFF2-40B4-BE49-F238E27FC236}">
                      <a16:creationId xmlns:a16="http://schemas.microsoft.com/office/drawing/2014/main" id="{59D7CE75-BAB6-4952-B57E-E25CE5C74B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107" name="Rectangle 34">
                  <a:extLst>
                    <a:ext uri="{FF2B5EF4-FFF2-40B4-BE49-F238E27FC236}">
                      <a16:creationId xmlns:a16="http://schemas.microsoft.com/office/drawing/2014/main" id="{90ECC531-3E4F-429F-BA2B-5A7194D269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108" name="Rectangle 35">
                  <a:extLst>
                    <a:ext uri="{FF2B5EF4-FFF2-40B4-BE49-F238E27FC236}">
                      <a16:creationId xmlns:a16="http://schemas.microsoft.com/office/drawing/2014/main" id="{22D770B9-0D4A-4611-8DCA-5FA5FA5339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109" name="Rectangle 36">
                  <a:extLst>
                    <a:ext uri="{FF2B5EF4-FFF2-40B4-BE49-F238E27FC236}">
                      <a16:creationId xmlns:a16="http://schemas.microsoft.com/office/drawing/2014/main" id="{341710A6-920E-445C-97AC-34FF4CE7B4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110" name="AutoShape 37">
                  <a:extLst>
                    <a:ext uri="{FF2B5EF4-FFF2-40B4-BE49-F238E27FC236}">
                      <a16:creationId xmlns:a16="http://schemas.microsoft.com/office/drawing/2014/main" id="{FE78A996-BEA9-4160-AE3C-7CEA2E95A9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2100" name="Picture 38" descr="desktop_computer_stylized_small">
                <a:extLst>
                  <a:ext uri="{FF2B5EF4-FFF2-40B4-BE49-F238E27FC236}">
                    <a16:creationId xmlns:a16="http://schemas.microsoft.com/office/drawing/2014/main" id="{2DAE0B68-FCC8-49DB-A1EE-40FCF92581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101" name="Rectangle 39">
                <a:extLst>
                  <a:ext uri="{FF2B5EF4-FFF2-40B4-BE49-F238E27FC236}">
                    <a16:creationId xmlns:a16="http://schemas.microsoft.com/office/drawing/2014/main" id="{E4AEA6F9-F2F6-443E-AD4A-05631FD0E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102" name="Freeform 40">
                <a:extLst>
                  <a:ext uri="{FF2B5EF4-FFF2-40B4-BE49-F238E27FC236}">
                    <a16:creationId xmlns:a16="http://schemas.microsoft.com/office/drawing/2014/main" id="{41C69321-6C1F-48B6-AFAE-42DA3FEC4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03" name="Line 41">
                <a:extLst>
                  <a:ext uri="{FF2B5EF4-FFF2-40B4-BE49-F238E27FC236}">
                    <a16:creationId xmlns:a16="http://schemas.microsoft.com/office/drawing/2014/main" id="{822DB45D-34BF-4533-866C-79DFA16C08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2104" name="Picture 42" descr="tv">
                <a:extLst>
                  <a:ext uri="{FF2B5EF4-FFF2-40B4-BE49-F238E27FC236}">
                    <a16:creationId xmlns:a16="http://schemas.microsoft.com/office/drawing/2014/main" id="{1C77A671-250E-4974-A166-3537BF811B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1999" name="Group 43">
            <a:extLst>
              <a:ext uri="{FF2B5EF4-FFF2-40B4-BE49-F238E27FC236}">
                <a16:creationId xmlns:a16="http://schemas.microsoft.com/office/drawing/2014/main" id="{882B013C-2562-46B5-95CD-06E244BFE2D1}"/>
              </a:ext>
            </a:extLst>
          </p:cNvPr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42079" name="AutoShape 44">
              <a:extLst>
                <a:ext uri="{FF2B5EF4-FFF2-40B4-BE49-F238E27FC236}">
                  <a16:creationId xmlns:a16="http://schemas.microsoft.com/office/drawing/2014/main" id="{68520BF2-E505-4A57-A58A-696DE1945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080" name="Group 45">
              <a:extLst>
                <a:ext uri="{FF2B5EF4-FFF2-40B4-BE49-F238E27FC236}">
                  <a16:creationId xmlns:a16="http://schemas.microsoft.com/office/drawing/2014/main" id="{AF575C45-EDC8-46C8-A879-A966E625FB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81" name="Rectangle 46">
                <a:extLst>
                  <a:ext uri="{FF2B5EF4-FFF2-40B4-BE49-F238E27FC236}">
                    <a16:creationId xmlns:a16="http://schemas.microsoft.com/office/drawing/2014/main" id="{93A8A24C-C1E0-401E-9A6F-08739BC02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82" name="Line 7">
                <a:extLst>
                  <a:ext uri="{FF2B5EF4-FFF2-40B4-BE49-F238E27FC236}">
                    <a16:creationId xmlns:a16="http://schemas.microsoft.com/office/drawing/2014/main" id="{FFDBE7E6-8D48-4781-B3A9-FE4A3D9849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2083" name="Group 48">
                <a:extLst>
                  <a:ext uri="{FF2B5EF4-FFF2-40B4-BE49-F238E27FC236}">
                    <a16:creationId xmlns:a16="http://schemas.microsoft.com/office/drawing/2014/main" id="{E5F5ED84-1D1E-42DF-9711-26FD2FCF54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89" name="Rectangle 49">
                  <a:extLst>
                    <a:ext uri="{FF2B5EF4-FFF2-40B4-BE49-F238E27FC236}">
                      <a16:creationId xmlns:a16="http://schemas.microsoft.com/office/drawing/2014/main" id="{981F9822-026C-4DE6-A51C-7703D27FD3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90" name="Rectangle 50">
                  <a:extLst>
                    <a:ext uri="{FF2B5EF4-FFF2-40B4-BE49-F238E27FC236}">
                      <a16:creationId xmlns:a16="http://schemas.microsoft.com/office/drawing/2014/main" id="{2A599E67-D219-4AAB-9394-39162CA17F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91" name="Rectangle 51">
                  <a:extLst>
                    <a:ext uri="{FF2B5EF4-FFF2-40B4-BE49-F238E27FC236}">
                      <a16:creationId xmlns:a16="http://schemas.microsoft.com/office/drawing/2014/main" id="{EFE6DBEB-8652-4E95-AC25-15E823F59B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92" name="Rectangle 52">
                  <a:extLst>
                    <a:ext uri="{FF2B5EF4-FFF2-40B4-BE49-F238E27FC236}">
                      <a16:creationId xmlns:a16="http://schemas.microsoft.com/office/drawing/2014/main" id="{5935EFE1-461F-412D-B470-0DD7367E48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93" name="Rectangle 53">
                  <a:extLst>
                    <a:ext uri="{FF2B5EF4-FFF2-40B4-BE49-F238E27FC236}">
                      <a16:creationId xmlns:a16="http://schemas.microsoft.com/office/drawing/2014/main" id="{C6228ABF-D3E5-4CDF-A103-8AEC281F3D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94" name="AutoShape 54">
                  <a:extLst>
                    <a:ext uri="{FF2B5EF4-FFF2-40B4-BE49-F238E27FC236}">
                      <a16:creationId xmlns:a16="http://schemas.microsoft.com/office/drawing/2014/main" id="{4549BE00-D88C-4C8B-9C09-2119F29EC8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2084" name="Picture 55" descr="desktop_computer_stylized_small">
                <a:extLst>
                  <a:ext uri="{FF2B5EF4-FFF2-40B4-BE49-F238E27FC236}">
                    <a16:creationId xmlns:a16="http://schemas.microsoft.com/office/drawing/2014/main" id="{F63E22FE-68F6-421C-943D-3B78842FA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85" name="Rectangle 56">
                <a:extLst>
                  <a:ext uri="{FF2B5EF4-FFF2-40B4-BE49-F238E27FC236}">
                    <a16:creationId xmlns:a16="http://schemas.microsoft.com/office/drawing/2014/main" id="{614D2D78-137B-4DFF-AD5B-513151F17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86" name="Freeform 57">
                <a:extLst>
                  <a:ext uri="{FF2B5EF4-FFF2-40B4-BE49-F238E27FC236}">
                    <a16:creationId xmlns:a16="http://schemas.microsoft.com/office/drawing/2014/main" id="{4F773C8D-C910-4585-BD22-FE89A2015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87" name="Line 58">
                <a:extLst>
                  <a:ext uri="{FF2B5EF4-FFF2-40B4-BE49-F238E27FC236}">
                    <a16:creationId xmlns:a16="http://schemas.microsoft.com/office/drawing/2014/main" id="{85A610BF-E6B7-4202-9719-BB7934D1BE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2088" name="Picture 59" descr="tv">
                <a:extLst>
                  <a:ext uri="{FF2B5EF4-FFF2-40B4-BE49-F238E27FC236}">
                    <a16:creationId xmlns:a16="http://schemas.microsoft.com/office/drawing/2014/main" id="{A220E942-8474-438A-86C2-A985D0E2B0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2000" name="Group 60">
            <a:extLst>
              <a:ext uri="{FF2B5EF4-FFF2-40B4-BE49-F238E27FC236}">
                <a16:creationId xmlns:a16="http://schemas.microsoft.com/office/drawing/2014/main" id="{760B4FEC-AF68-4B85-BF6A-4449B77D4F8D}"/>
              </a:ext>
            </a:extLst>
          </p:cNvPr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42063" name="AutoShape 61">
              <a:extLst>
                <a:ext uri="{FF2B5EF4-FFF2-40B4-BE49-F238E27FC236}">
                  <a16:creationId xmlns:a16="http://schemas.microsoft.com/office/drawing/2014/main" id="{54FCA45A-1433-418B-874A-4F2EEBCED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064" name="Group 62">
              <a:extLst>
                <a:ext uri="{FF2B5EF4-FFF2-40B4-BE49-F238E27FC236}">
                  <a16:creationId xmlns:a16="http://schemas.microsoft.com/office/drawing/2014/main" id="{9E3CBD21-EED8-43E8-AA37-F0817CAECF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65" name="Rectangle 63">
                <a:extLst>
                  <a:ext uri="{FF2B5EF4-FFF2-40B4-BE49-F238E27FC236}">
                    <a16:creationId xmlns:a16="http://schemas.microsoft.com/office/drawing/2014/main" id="{EC2A90CC-53EA-47AB-8234-471C2D5C4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66" name="Line 7">
                <a:extLst>
                  <a:ext uri="{FF2B5EF4-FFF2-40B4-BE49-F238E27FC236}">
                    <a16:creationId xmlns:a16="http://schemas.microsoft.com/office/drawing/2014/main" id="{2BC9D74E-1E4E-46FA-9F5C-67876994E8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2067" name="Group 65">
                <a:extLst>
                  <a:ext uri="{FF2B5EF4-FFF2-40B4-BE49-F238E27FC236}">
                    <a16:creationId xmlns:a16="http://schemas.microsoft.com/office/drawing/2014/main" id="{77FCD29D-8E5C-43AE-8391-C7ECF81D01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73" name="Rectangle 66">
                  <a:extLst>
                    <a:ext uri="{FF2B5EF4-FFF2-40B4-BE49-F238E27FC236}">
                      <a16:creationId xmlns:a16="http://schemas.microsoft.com/office/drawing/2014/main" id="{A55BF748-3C13-4082-972D-ADADB91985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74" name="Rectangle 67">
                  <a:extLst>
                    <a:ext uri="{FF2B5EF4-FFF2-40B4-BE49-F238E27FC236}">
                      <a16:creationId xmlns:a16="http://schemas.microsoft.com/office/drawing/2014/main" id="{A5639416-A1F9-4EDC-AFAF-8257A69D85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75" name="Rectangle 68">
                  <a:extLst>
                    <a:ext uri="{FF2B5EF4-FFF2-40B4-BE49-F238E27FC236}">
                      <a16:creationId xmlns:a16="http://schemas.microsoft.com/office/drawing/2014/main" id="{339F29EC-04F9-46E2-9887-4484BA6342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76" name="Rectangle 69">
                  <a:extLst>
                    <a:ext uri="{FF2B5EF4-FFF2-40B4-BE49-F238E27FC236}">
                      <a16:creationId xmlns:a16="http://schemas.microsoft.com/office/drawing/2014/main" id="{FFEF1DC7-9FDD-41FB-B76F-E05558A234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77" name="Rectangle 70">
                  <a:extLst>
                    <a:ext uri="{FF2B5EF4-FFF2-40B4-BE49-F238E27FC236}">
                      <a16:creationId xmlns:a16="http://schemas.microsoft.com/office/drawing/2014/main" id="{0F2208C7-44B3-4385-84D8-9E3E6D0B0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78" name="AutoShape 71">
                  <a:extLst>
                    <a:ext uri="{FF2B5EF4-FFF2-40B4-BE49-F238E27FC236}">
                      <a16:creationId xmlns:a16="http://schemas.microsoft.com/office/drawing/2014/main" id="{828D5741-F879-46FF-83B6-BD54EEC0E1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2068" name="Picture 72" descr="desktop_computer_stylized_small">
                <a:extLst>
                  <a:ext uri="{FF2B5EF4-FFF2-40B4-BE49-F238E27FC236}">
                    <a16:creationId xmlns:a16="http://schemas.microsoft.com/office/drawing/2014/main" id="{4C00088F-C369-46A6-8A03-DC3E1AB7C6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69" name="Rectangle 73">
                <a:extLst>
                  <a:ext uri="{FF2B5EF4-FFF2-40B4-BE49-F238E27FC236}">
                    <a16:creationId xmlns:a16="http://schemas.microsoft.com/office/drawing/2014/main" id="{B1F6BD5F-B8E6-469B-8E28-BCD050E70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70" name="Freeform 74">
                <a:extLst>
                  <a:ext uri="{FF2B5EF4-FFF2-40B4-BE49-F238E27FC236}">
                    <a16:creationId xmlns:a16="http://schemas.microsoft.com/office/drawing/2014/main" id="{995E9CC2-83FB-4510-A0A9-42F930974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71" name="Line 75">
                <a:extLst>
                  <a:ext uri="{FF2B5EF4-FFF2-40B4-BE49-F238E27FC236}">
                    <a16:creationId xmlns:a16="http://schemas.microsoft.com/office/drawing/2014/main" id="{C497C5FE-5163-4E3B-AE70-90023E6EDA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2072" name="Picture 76" descr="tv">
                <a:extLst>
                  <a:ext uri="{FF2B5EF4-FFF2-40B4-BE49-F238E27FC236}">
                    <a16:creationId xmlns:a16="http://schemas.microsoft.com/office/drawing/2014/main" id="{E3D7C3D5-D1B2-4BA0-8B32-44BF5ACF70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2001" name="Group 77">
            <a:extLst>
              <a:ext uri="{FF2B5EF4-FFF2-40B4-BE49-F238E27FC236}">
                <a16:creationId xmlns:a16="http://schemas.microsoft.com/office/drawing/2014/main" id="{4198F41B-73D6-4671-AD45-EADF10C4F82F}"/>
              </a:ext>
            </a:extLst>
          </p:cNvPr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42047" name="AutoShape 78">
              <a:extLst>
                <a:ext uri="{FF2B5EF4-FFF2-40B4-BE49-F238E27FC236}">
                  <a16:creationId xmlns:a16="http://schemas.microsoft.com/office/drawing/2014/main" id="{AE204C68-3312-4A28-B797-18B62CC01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048" name="Group 79">
              <a:extLst>
                <a:ext uri="{FF2B5EF4-FFF2-40B4-BE49-F238E27FC236}">
                  <a16:creationId xmlns:a16="http://schemas.microsoft.com/office/drawing/2014/main" id="{D103DB78-2C71-4D2E-BF5C-0D2187EF8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49" name="Rectangle 80">
                <a:extLst>
                  <a:ext uri="{FF2B5EF4-FFF2-40B4-BE49-F238E27FC236}">
                    <a16:creationId xmlns:a16="http://schemas.microsoft.com/office/drawing/2014/main" id="{A581450F-A2C9-4C06-87A2-2157B0C35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50" name="Line 7">
                <a:extLst>
                  <a:ext uri="{FF2B5EF4-FFF2-40B4-BE49-F238E27FC236}">
                    <a16:creationId xmlns:a16="http://schemas.microsoft.com/office/drawing/2014/main" id="{B416BAC0-3669-46D5-B789-C41BA4D69D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2051" name="Group 82">
                <a:extLst>
                  <a:ext uri="{FF2B5EF4-FFF2-40B4-BE49-F238E27FC236}">
                    <a16:creationId xmlns:a16="http://schemas.microsoft.com/office/drawing/2014/main" id="{D891B4FA-ABD2-4DBF-80AC-2AADE32BC0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57" name="Rectangle 83">
                  <a:extLst>
                    <a:ext uri="{FF2B5EF4-FFF2-40B4-BE49-F238E27FC236}">
                      <a16:creationId xmlns:a16="http://schemas.microsoft.com/office/drawing/2014/main" id="{8CA5E11F-DD95-4AEF-BAED-6F0452D9BB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58" name="Rectangle 84">
                  <a:extLst>
                    <a:ext uri="{FF2B5EF4-FFF2-40B4-BE49-F238E27FC236}">
                      <a16:creationId xmlns:a16="http://schemas.microsoft.com/office/drawing/2014/main" id="{B1DA0F28-77F4-4690-A20D-658C826D9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59" name="Rectangle 85">
                  <a:extLst>
                    <a:ext uri="{FF2B5EF4-FFF2-40B4-BE49-F238E27FC236}">
                      <a16:creationId xmlns:a16="http://schemas.microsoft.com/office/drawing/2014/main" id="{874CBBEA-EE3B-4E66-BCA6-603BF526AD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60" name="Rectangle 86">
                  <a:extLst>
                    <a:ext uri="{FF2B5EF4-FFF2-40B4-BE49-F238E27FC236}">
                      <a16:creationId xmlns:a16="http://schemas.microsoft.com/office/drawing/2014/main" id="{6D94116E-F860-46A3-9387-6FAD76FDFC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61" name="Rectangle 87">
                  <a:extLst>
                    <a:ext uri="{FF2B5EF4-FFF2-40B4-BE49-F238E27FC236}">
                      <a16:creationId xmlns:a16="http://schemas.microsoft.com/office/drawing/2014/main" id="{F735BF48-D64E-4A19-8537-2004F731F0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62" name="AutoShape 88">
                  <a:extLst>
                    <a:ext uri="{FF2B5EF4-FFF2-40B4-BE49-F238E27FC236}">
                      <a16:creationId xmlns:a16="http://schemas.microsoft.com/office/drawing/2014/main" id="{065744D7-43DF-419C-AFB5-E53C5553EC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2052" name="Picture 89" descr="desktop_computer_stylized_small">
                <a:extLst>
                  <a:ext uri="{FF2B5EF4-FFF2-40B4-BE49-F238E27FC236}">
                    <a16:creationId xmlns:a16="http://schemas.microsoft.com/office/drawing/2014/main" id="{9561036A-3D3D-42D9-B232-0FB28F5DEB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53" name="Rectangle 90">
                <a:extLst>
                  <a:ext uri="{FF2B5EF4-FFF2-40B4-BE49-F238E27FC236}">
                    <a16:creationId xmlns:a16="http://schemas.microsoft.com/office/drawing/2014/main" id="{0B7DEBB9-7789-4569-BECC-DA2C9F54D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54" name="Freeform 91">
                <a:extLst>
                  <a:ext uri="{FF2B5EF4-FFF2-40B4-BE49-F238E27FC236}">
                    <a16:creationId xmlns:a16="http://schemas.microsoft.com/office/drawing/2014/main" id="{26FE9637-3953-4CA8-B713-B4DC1BE64D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55" name="Line 92">
                <a:extLst>
                  <a:ext uri="{FF2B5EF4-FFF2-40B4-BE49-F238E27FC236}">
                    <a16:creationId xmlns:a16="http://schemas.microsoft.com/office/drawing/2014/main" id="{2CBDECCE-AC5B-4C5A-9081-B964A73E89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2056" name="Picture 93" descr="tv">
                <a:extLst>
                  <a:ext uri="{FF2B5EF4-FFF2-40B4-BE49-F238E27FC236}">
                    <a16:creationId xmlns:a16="http://schemas.microsoft.com/office/drawing/2014/main" id="{E5584172-5F77-4A5C-9199-0866A37BEE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002" name="Line 94">
            <a:extLst>
              <a:ext uri="{FF2B5EF4-FFF2-40B4-BE49-F238E27FC236}">
                <a16:creationId xmlns:a16="http://schemas.microsoft.com/office/drawing/2014/main" id="{A45D7027-E7C9-4C10-9C2B-7A07BE655A1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2003" name="Group 95">
            <a:extLst>
              <a:ext uri="{FF2B5EF4-FFF2-40B4-BE49-F238E27FC236}">
                <a16:creationId xmlns:a16="http://schemas.microsoft.com/office/drawing/2014/main" id="{E1A29482-0931-4A10-BAB9-FD57EED6572A}"/>
              </a:ext>
            </a:extLst>
          </p:cNvPr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42031" name="AutoShape 96">
              <a:extLst>
                <a:ext uri="{FF2B5EF4-FFF2-40B4-BE49-F238E27FC236}">
                  <a16:creationId xmlns:a16="http://schemas.microsoft.com/office/drawing/2014/main" id="{59788576-ED2E-4256-9C86-1885E7979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032" name="Group 97">
              <a:extLst>
                <a:ext uri="{FF2B5EF4-FFF2-40B4-BE49-F238E27FC236}">
                  <a16:creationId xmlns:a16="http://schemas.microsoft.com/office/drawing/2014/main" id="{67256FB6-62EF-45D3-B06D-F977F78DD9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33" name="Rectangle 98">
                <a:extLst>
                  <a:ext uri="{FF2B5EF4-FFF2-40B4-BE49-F238E27FC236}">
                    <a16:creationId xmlns:a16="http://schemas.microsoft.com/office/drawing/2014/main" id="{5889C8E8-62D7-4F78-8E05-B8529BD6D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34" name="Line 7">
                <a:extLst>
                  <a:ext uri="{FF2B5EF4-FFF2-40B4-BE49-F238E27FC236}">
                    <a16:creationId xmlns:a16="http://schemas.microsoft.com/office/drawing/2014/main" id="{EF2CB54B-0F62-4D12-9846-EFF1C7DA3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2035" name="Group 100">
                <a:extLst>
                  <a:ext uri="{FF2B5EF4-FFF2-40B4-BE49-F238E27FC236}">
                    <a16:creationId xmlns:a16="http://schemas.microsoft.com/office/drawing/2014/main" id="{F9AD88DE-9C29-4CFF-8036-74BAEC27EC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41" name="Rectangle 101">
                  <a:extLst>
                    <a:ext uri="{FF2B5EF4-FFF2-40B4-BE49-F238E27FC236}">
                      <a16:creationId xmlns:a16="http://schemas.microsoft.com/office/drawing/2014/main" id="{922D2CE9-BAAB-4E91-A272-299DBB48DB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42" name="Rectangle 102">
                  <a:extLst>
                    <a:ext uri="{FF2B5EF4-FFF2-40B4-BE49-F238E27FC236}">
                      <a16:creationId xmlns:a16="http://schemas.microsoft.com/office/drawing/2014/main" id="{EFFD0CB6-728D-4A11-B38F-29ACFE8C09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43" name="Rectangle 103">
                  <a:extLst>
                    <a:ext uri="{FF2B5EF4-FFF2-40B4-BE49-F238E27FC236}">
                      <a16:creationId xmlns:a16="http://schemas.microsoft.com/office/drawing/2014/main" id="{D6E63F38-75A6-433B-B000-1BF9E0E8C7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44" name="Rectangle 104">
                  <a:extLst>
                    <a:ext uri="{FF2B5EF4-FFF2-40B4-BE49-F238E27FC236}">
                      <a16:creationId xmlns:a16="http://schemas.microsoft.com/office/drawing/2014/main" id="{82C2D70A-1650-4E42-8822-FB06A404C5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45" name="Rectangle 105">
                  <a:extLst>
                    <a:ext uri="{FF2B5EF4-FFF2-40B4-BE49-F238E27FC236}">
                      <a16:creationId xmlns:a16="http://schemas.microsoft.com/office/drawing/2014/main" id="{6280547B-E748-4670-8942-47D2D974B6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46" name="AutoShape 106">
                  <a:extLst>
                    <a:ext uri="{FF2B5EF4-FFF2-40B4-BE49-F238E27FC236}">
                      <a16:creationId xmlns:a16="http://schemas.microsoft.com/office/drawing/2014/main" id="{D8A80836-D807-40FF-BDD9-F113B24549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2036" name="Picture 107" descr="desktop_computer_stylized_small">
                <a:extLst>
                  <a:ext uri="{FF2B5EF4-FFF2-40B4-BE49-F238E27FC236}">
                    <a16:creationId xmlns:a16="http://schemas.microsoft.com/office/drawing/2014/main" id="{8911C7FC-D7A3-464E-82AB-406FE30F68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37" name="Rectangle 108">
                <a:extLst>
                  <a:ext uri="{FF2B5EF4-FFF2-40B4-BE49-F238E27FC236}">
                    <a16:creationId xmlns:a16="http://schemas.microsoft.com/office/drawing/2014/main" id="{0890FB67-FF61-4598-A563-5704D243D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38" name="Freeform 109">
                <a:extLst>
                  <a:ext uri="{FF2B5EF4-FFF2-40B4-BE49-F238E27FC236}">
                    <a16:creationId xmlns:a16="http://schemas.microsoft.com/office/drawing/2014/main" id="{A583AFB3-3186-486D-836A-444B9B39F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39" name="Line 110">
                <a:extLst>
                  <a:ext uri="{FF2B5EF4-FFF2-40B4-BE49-F238E27FC236}">
                    <a16:creationId xmlns:a16="http://schemas.microsoft.com/office/drawing/2014/main" id="{317B75D9-2287-4654-AA0A-001F350BE3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2040" name="Picture 111" descr="tv">
                <a:extLst>
                  <a:ext uri="{FF2B5EF4-FFF2-40B4-BE49-F238E27FC236}">
                    <a16:creationId xmlns:a16="http://schemas.microsoft.com/office/drawing/2014/main" id="{4013F679-66D6-4010-A719-3C343F6044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004" name="Text Box 112">
            <a:extLst>
              <a:ext uri="{FF2B5EF4-FFF2-40B4-BE49-F238E27FC236}">
                <a16:creationId xmlns:a16="http://schemas.microsoft.com/office/drawing/2014/main" id="{E7D80468-322A-4729-8F10-428A16CAB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969696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42005" name="Line 113">
            <a:extLst>
              <a:ext uri="{FF2B5EF4-FFF2-40B4-BE49-F238E27FC236}">
                <a16:creationId xmlns:a16="http://schemas.microsoft.com/office/drawing/2014/main" id="{C8AF5A1A-D933-404C-BDC3-ED4A6815A8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6" name="Line 114">
            <a:extLst>
              <a:ext uri="{FF2B5EF4-FFF2-40B4-BE49-F238E27FC236}">
                <a16:creationId xmlns:a16="http://schemas.microsoft.com/office/drawing/2014/main" id="{A3358DCE-66C5-4C64-BD8C-D947D2DCC9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7" name="Line 115">
            <a:extLst>
              <a:ext uri="{FF2B5EF4-FFF2-40B4-BE49-F238E27FC236}">
                <a16:creationId xmlns:a16="http://schemas.microsoft.com/office/drawing/2014/main" id="{9777B66D-D0CA-4823-8EC6-3589DD5DBE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8" name="Freeform 116">
            <a:extLst>
              <a:ext uri="{FF2B5EF4-FFF2-40B4-BE49-F238E27FC236}">
                <a16:creationId xmlns:a16="http://schemas.microsoft.com/office/drawing/2014/main" id="{85FCDD39-46D9-42B6-8FE8-EC9780CBB9F2}"/>
              </a:ext>
            </a:extLst>
          </p:cNvPr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9" name="Freeform 117">
            <a:extLst>
              <a:ext uri="{FF2B5EF4-FFF2-40B4-BE49-F238E27FC236}">
                <a16:creationId xmlns:a16="http://schemas.microsoft.com/office/drawing/2014/main" id="{3A5BBF76-8B55-42ED-B5B9-77A2A2F01413}"/>
              </a:ext>
            </a:extLst>
          </p:cNvPr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0" name="Rectangle 44">
            <a:extLst>
              <a:ext uri="{FF2B5EF4-FFF2-40B4-BE49-F238E27FC236}">
                <a16:creationId xmlns:a16="http://schemas.microsoft.com/office/drawing/2014/main" id="{8900D03B-8319-4CC1-B688-5C12BE438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2011" name="Text Box 45">
            <a:extLst>
              <a:ext uri="{FF2B5EF4-FFF2-40B4-BE49-F238E27FC236}">
                <a16:creationId xmlns:a16="http://schemas.microsoft.com/office/drawing/2014/main" id="{7185B512-2D0E-4588-B5C2-2E0500BBD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7788" y="1250950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600"/>
              <a:t>cable headend</a:t>
            </a:r>
          </a:p>
        </p:txBody>
      </p:sp>
      <p:sp>
        <p:nvSpPr>
          <p:cNvPr id="42012" name="Freeform 120">
            <a:extLst>
              <a:ext uri="{FF2B5EF4-FFF2-40B4-BE49-F238E27FC236}">
                <a16:creationId xmlns:a16="http://schemas.microsoft.com/office/drawing/2014/main" id="{25019B59-7776-47DF-86C5-353C5C82FC61}"/>
              </a:ext>
            </a:extLst>
          </p:cNvPr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3" name="Freeform 121">
            <a:extLst>
              <a:ext uri="{FF2B5EF4-FFF2-40B4-BE49-F238E27FC236}">
                <a16:creationId xmlns:a16="http://schemas.microsoft.com/office/drawing/2014/main" id="{1C558371-4348-4750-801C-5C572C30B06D}"/>
              </a:ext>
            </a:extLst>
          </p:cNvPr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4" name="Line 122">
            <a:extLst>
              <a:ext uri="{FF2B5EF4-FFF2-40B4-BE49-F238E27FC236}">
                <a16:creationId xmlns:a16="http://schemas.microsoft.com/office/drawing/2014/main" id="{7B287230-DE90-46F4-8E2F-EC2C0927A3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5" name="Line 123">
            <a:extLst>
              <a:ext uri="{FF2B5EF4-FFF2-40B4-BE49-F238E27FC236}">
                <a16:creationId xmlns:a16="http://schemas.microsoft.com/office/drawing/2014/main" id="{2112E5B4-67B7-4877-9270-784DC831472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6" name="Freeform 124">
            <a:extLst>
              <a:ext uri="{FF2B5EF4-FFF2-40B4-BE49-F238E27FC236}">
                <a16:creationId xmlns:a16="http://schemas.microsoft.com/office/drawing/2014/main" id="{751F94BE-7F28-4649-9BD0-1CB210A96EC1}"/>
              </a:ext>
            </a:extLst>
          </p:cNvPr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7" name="Freeform 125">
            <a:extLst>
              <a:ext uri="{FF2B5EF4-FFF2-40B4-BE49-F238E27FC236}">
                <a16:creationId xmlns:a16="http://schemas.microsoft.com/office/drawing/2014/main" id="{BC6BEDED-7BF2-46F0-A1A6-3B53741174DC}"/>
              </a:ext>
            </a:extLst>
          </p:cNvPr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8" name="Text Box 126">
            <a:extLst>
              <a:ext uri="{FF2B5EF4-FFF2-40B4-BE49-F238E27FC236}">
                <a16:creationId xmlns:a16="http://schemas.microsoft.com/office/drawing/2014/main" id="{E2FEC96C-D4B4-497D-86FF-7C0FC2806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1825" y="2449513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CMTS</a:t>
            </a:r>
          </a:p>
        </p:txBody>
      </p:sp>
      <p:sp>
        <p:nvSpPr>
          <p:cNvPr id="42019" name="AutoShape 127">
            <a:extLst>
              <a:ext uri="{FF2B5EF4-FFF2-40B4-BE49-F238E27FC236}">
                <a16:creationId xmlns:a16="http://schemas.microsoft.com/office/drawing/2014/main" id="{B63C2F10-A806-40D2-930A-E239BED1D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2020" name="Freeform 174">
            <a:extLst>
              <a:ext uri="{FF2B5EF4-FFF2-40B4-BE49-F238E27FC236}">
                <a16:creationId xmlns:a16="http://schemas.microsoft.com/office/drawing/2014/main" id="{256E900B-96F1-48C1-9547-70BD28611EA1}"/>
              </a:ext>
            </a:extLst>
          </p:cNvPr>
          <p:cNvSpPr>
            <a:spLocks/>
          </p:cNvSpPr>
          <p:nvPr/>
        </p:nvSpPr>
        <p:spPr bwMode="auto">
          <a:xfrm>
            <a:off x="6251575" y="2193925"/>
            <a:ext cx="206375" cy="927100"/>
          </a:xfrm>
          <a:custGeom>
            <a:avLst/>
            <a:gdLst>
              <a:gd name="T0" fmla="*/ 0 w 130"/>
              <a:gd name="T1" fmla="*/ 0 h 584"/>
              <a:gd name="T2" fmla="*/ 2147483647 w 130"/>
              <a:gd name="T3" fmla="*/ 0 h 584"/>
              <a:gd name="T4" fmla="*/ 2147483647 w 130"/>
              <a:gd name="T5" fmla="*/ 2147483647 h 584"/>
              <a:gd name="T6" fmla="*/ 0 60000 65536"/>
              <a:gd name="T7" fmla="*/ 0 60000 65536"/>
              <a:gd name="T8" fmla="*/ 0 60000 65536"/>
              <a:gd name="T9" fmla="*/ 0 w 130"/>
              <a:gd name="T10" fmla="*/ 0 h 584"/>
              <a:gd name="T11" fmla="*/ 130 w 130"/>
              <a:gd name="T12" fmla="*/ 584 h 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0" h="584">
                <a:moveTo>
                  <a:pt x="0" y="0"/>
                </a:moveTo>
                <a:lnTo>
                  <a:pt x="130" y="0"/>
                </a:lnTo>
                <a:lnTo>
                  <a:pt x="130" y="58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8" name="Group 175">
            <a:extLst>
              <a:ext uri="{FF2B5EF4-FFF2-40B4-BE49-F238E27FC236}">
                <a16:creationId xmlns:a16="http://schemas.microsoft.com/office/drawing/2014/main" id="{79E469E8-B980-4ADC-B0F3-B83BFAF87D93}"/>
              </a:ext>
            </a:extLst>
          </p:cNvPr>
          <p:cNvGrpSpPr>
            <a:grpSpLocks/>
          </p:cNvGrpSpPr>
          <p:nvPr/>
        </p:nvGrpSpPr>
        <p:grpSpPr bwMode="auto">
          <a:xfrm>
            <a:off x="6210300" y="2355850"/>
            <a:ext cx="2517775" cy="508000"/>
            <a:chOff x="3912" y="1484"/>
            <a:chExt cx="1586" cy="320"/>
          </a:xfrm>
        </p:grpSpPr>
        <p:sp>
          <p:nvSpPr>
            <p:cNvPr id="42029" name="Line 176">
              <a:extLst>
                <a:ext uri="{FF2B5EF4-FFF2-40B4-BE49-F238E27FC236}">
                  <a16:creationId xmlns:a16="http://schemas.microsoft.com/office/drawing/2014/main" id="{14DE2ADB-B4AC-42E8-AB10-493417FD78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12" y="1497"/>
              <a:ext cx="711" cy="9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30" name="Text Box 177">
              <a:extLst>
                <a:ext uri="{FF2B5EF4-FFF2-40B4-BE49-F238E27FC236}">
                  <a16:creationId xmlns:a16="http://schemas.microsoft.com/office/drawing/2014/main" id="{F8DB9BB9-D761-430D-B8B8-2A567619F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7" y="1484"/>
              <a:ext cx="1191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cable modem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termination system</a:t>
              </a:r>
            </a:p>
          </p:txBody>
        </p:sp>
      </p:grpSp>
      <p:sp>
        <p:nvSpPr>
          <p:cNvPr id="55334" name="Rectangle 3">
            <a:extLst>
              <a:ext uri="{FF2B5EF4-FFF2-40B4-BE49-F238E27FC236}">
                <a16:creationId xmlns:a16="http://schemas.microsoft.com/office/drawing/2014/main" id="{CABA3C9F-12CC-416B-934C-43B2C0B90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3" y="4246563"/>
            <a:ext cx="8401050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HFC: hybrid fiber coax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asymmetric: up to 30Mbps downstream transmission rate, 2 Mbps upstream transmission rate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network 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of cable, fiber attaches homes to ISP router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homes </a:t>
            </a: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share access network</a:t>
            </a:r>
            <a:r>
              <a:rPr lang="en-US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to cable headend 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unlike DSL, which has dedicated access to central office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None/>
              <a:defRPr/>
            </a:pPr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023" name="Title 41">
            <a:extLst>
              <a:ext uri="{FF2B5EF4-FFF2-40B4-BE49-F238E27FC236}">
                <a16:creationId xmlns:a16="http://schemas.microsoft.com/office/drawing/2014/main" id="{B12DFAB7-8637-4BE0-A527-98700F6DAD70}"/>
              </a:ext>
            </a:extLst>
          </p:cNvPr>
          <p:cNvSpPr>
            <a:spLocks/>
          </p:cNvSpPr>
          <p:nvPr/>
        </p:nvSpPr>
        <p:spPr bwMode="auto">
          <a:xfrm>
            <a:off x="381000" y="239713"/>
            <a:ext cx="63373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99"/>
                </a:solidFill>
                <a:latin typeface="Gill Sans MT" panose="020B0502020104020203" pitchFamily="34" charset="0"/>
              </a:rPr>
              <a:t>Access network: cable network</a:t>
            </a:r>
          </a:p>
        </p:txBody>
      </p:sp>
      <p:pic>
        <p:nvPicPr>
          <p:cNvPr id="42024" name="Picture 180" descr="underline_base">
            <a:extLst>
              <a:ext uri="{FF2B5EF4-FFF2-40B4-BE49-F238E27FC236}">
                <a16:creationId xmlns:a16="http://schemas.microsoft.com/office/drawing/2014/main" id="{BAF83B60-84F0-48EB-B359-906B3110A4BA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868363"/>
            <a:ext cx="5895975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025" name="Group 181">
            <a:extLst>
              <a:ext uri="{FF2B5EF4-FFF2-40B4-BE49-F238E27FC236}">
                <a16:creationId xmlns:a16="http://schemas.microsoft.com/office/drawing/2014/main" id="{E8F39071-7ECB-4550-A6D1-80EF4964017A}"/>
              </a:ext>
            </a:extLst>
          </p:cNvPr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42027" name="Picture 182" descr="desktop_computer_stylized_medium">
              <a:extLst>
                <a:ext uri="{FF2B5EF4-FFF2-40B4-BE49-F238E27FC236}">
                  <a16:creationId xmlns:a16="http://schemas.microsoft.com/office/drawing/2014/main" id="{09D03A79-7824-43EF-9EB9-76708F472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028" name="Freeform 183">
              <a:extLst>
                <a:ext uri="{FF2B5EF4-FFF2-40B4-BE49-F238E27FC236}">
                  <a16:creationId xmlns:a16="http://schemas.microsoft.com/office/drawing/2014/main" id="{367D6213-9DFC-4FB7-9A7F-2C6412A7B7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2026" name="Slide Number Placeholder 3">
            <a:extLst>
              <a:ext uri="{FF2B5EF4-FFF2-40B4-BE49-F238E27FC236}">
                <a16:creationId xmlns:a16="http://schemas.microsoft.com/office/drawing/2014/main" id="{8AC53D19-5214-432F-824C-4EE5B059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2863FB4D-98D9-4F6C-9B38-7D1B9115EACE}" type="slidenum">
              <a:rPr lang="en-US" altLang="en-US" sz="1200">
                <a:latin typeface="Tahoma" panose="020B0604030504040204" pitchFamily="34" charset="0"/>
              </a:rPr>
              <a:pPr/>
              <a:t>15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Footer Placeholder 2">
            <a:extLst>
              <a:ext uri="{FF2B5EF4-FFF2-40B4-BE49-F238E27FC236}">
                <a16:creationId xmlns:a16="http://schemas.microsoft.com/office/drawing/2014/main" id="{682BBB78-5789-4881-AE6B-2DFAD4B95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43010" name="Title 41">
            <a:extLst>
              <a:ext uri="{FF2B5EF4-FFF2-40B4-BE49-F238E27FC236}">
                <a16:creationId xmlns:a16="http://schemas.microsoft.com/office/drawing/2014/main" id="{36982E77-49CC-4240-BFAB-4E670DC1C2B2}"/>
              </a:ext>
            </a:extLst>
          </p:cNvPr>
          <p:cNvSpPr>
            <a:spLocks/>
          </p:cNvSpPr>
          <p:nvPr/>
        </p:nvSpPr>
        <p:spPr bwMode="auto">
          <a:xfrm>
            <a:off x="381000" y="239713"/>
            <a:ext cx="6310313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99"/>
                </a:solidFill>
                <a:latin typeface="Gill Sans MT" panose="020B0502020104020203" pitchFamily="34" charset="0"/>
              </a:rPr>
              <a:t>Access network: home network</a:t>
            </a:r>
          </a:p>
        </p:txBody>
      </p:sp>
      <p:pic>
        <p:nvPicPr>
          <p:cNvPr id="43011" name="Picture 85" descr="underline_base">
            <a:extLst>
              <a:ext uri="{FF2B5EF4-FFF2-40B4-BE49-F238E27FC236}">
                <a16:creationId xmlns:a16="http://schemas.microsoft.com/office/drawing/2014/main" id="{0512FD21-D641-43AA-9A85-8FD656AA84C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868363"/>
            <a:ext cx="604678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AutoShape 99">
            <a:extLst>
              <a:ext uri="{FF2B5EF4-FFF2-40B4-BE49-F238E27FC236}">
                <a16:creationId xmlns:a16="http://schemas.microsoft.com/office/drawing/2014/main" id="{F1C0C370-059F-497C-A984-FD159F356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1289" name="Text Box 26">
            <a:extLst>
              <a:ext uri="{FF2B5EF4-FFF2-40B4-BE49-F238E27FC236}">
                <a16:creationId xmlns:a16="http://schemas.microsoft.com/office/drawing/2014/main" id="{2EAC3F39-F1C5-4AEF-AA42-69E5EF3C8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0" y="3178175"/>
            <a:ext cx="28971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to/from headend or central office</a:t>
            </a:r>
          </a:p>
        </p:txBody>
      </p:sp>
      <p:sp>
        <p:nvSpPr>
          <p:cNvPr id="43014" name="Rectangle 87">
            <a:extLst>
              <a:ext uri="{FF2B5EF4-FFF2-40B4-BE49-F238E27FC236}">
                <a16:creationId xmlns:a16="http://schemas.microsoft.com/office/drawing/2014/main" id="{CAA27711-0CB5-4F11-BEFD-75B28ABE8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038" y="191293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43015" name="Group 105">
            <a:extLst>
              <a:ext uri="{FF2B5EF4-FFF2-40B4-BE49-F238E27FC236}">
                <a16:creationId xmlns:a16="http://schemas.microsoft.com/office/drawing/2014/main" id="{D2C88907-C4B9-491D-9FAF-0A4CA9D9ED4B}"/>
              </a:ext>
            </a:extLst>
          </p:cNvPr>
          <p:cNvGrpSpPr>
            <a:grpSpLocks/>
          </p:cNvGrpSpPr>
          <p:nvPr/>
        </p:nvGrpSpPr>
        <p:grpSpPr bwMode="auto">
          <a:xfrm>
            <a:off x="4287838" y="3252788"/>
            <a:ext cx="3000375" cy="361950"/>
            <a:chOff x="2434" y="2109"/>
            <a:chExt cx="1890" cy="228"/>
          </a:xfrm>
        </p:grpSpPr>
        <p:grpSp>
          <p:nvGrpSpPr>
            <p:cNvPr id="43095" name="Group 91">
              <a:extLst>
                <a:ext uri="{FF2B5EF4-FFF2-40B4-BE49-F238E27FC236}">
                  <a16:creationId xmlns:a16="http://schemas.microsoft.com/office/drawing/2014/main" id="{7A8E815F-B82E-44DF-8C80-E385A97DB4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43098" name="Rectangle 92">
                <a:extLst>
                  <a:ext uri="{FF2B5EF4-FFF2-40B4-BE49-F238E27FC236}">
                    <a16:creationId xmlns:a16="http://schemas.microsoft.com/office/drawing/2014/main" id="{77DD390F-B877-46CB-930E-EA23C18883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099" name="Rectangle 93">
                <a:extLst>
                  <a:ext uri="{FF2B5EF4-FFF2-40B4-BE49-F238E27FC236}">
                    <a16:creationId xmlns:a16="http://schemas.microsoft.com/office/drawing/2014/main" id="{1FB51B84-5B3E-477D-AD17-22AEEA557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00" name="Rectangle 94">
                <a:extLst>
                  <a:ext uri="{FF2B5EF4-FFF2-40B4-BE49-F238E27FC236}">
                    <a16:creationId xmlns:a16="http://schemas.microsoft.com/office/drawing/2014/main" id="{52100FB4-4A17-420F-87FA-195F512B2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01" name="Rectangle 95">
                <a:extLst>
                  <a:ext uri="{FF2B5EF4-FFF2-40B4-BE49-F238E27FC236}">
                    <a16:creationId xmlns:a16="http://schemas.microsoft.com/office/drawing/2014/main" id="{6E0A697E-34C4-4387-8FA4-B264A6B4E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02" name="Rectangle 96">
                <a:extLst>
                  <a:ext uri="{FF2B5EF4-FFF2-40B4-BE49-F238E27FC236}">
                    <a16:creationId xmlns:a16="http://schemas.microsoft.com/office/drawing/2014/main" id="{EDF545EC-F611-4702-9E32-92D9AC795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03" name="AutoShape 97">
                <a:extLst>
                  <a:ext uri="{FF2B5EF4-FFF2-40B4-BE49-F238E27FC236}">
                    <a16:creationId xmlns:a16="http://schemas.microsoft.com/office/drawing/2014/main" id="{5A413ECB-95B1-46B8-8D6C-F13A4FC257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96" name="Line 102">
              <a:extLst>
                <a:ext uri="{FF2B5EF4-FFF2-40B4-BE49-F238E27FC236}">
                  <a16:creationId xmlns:a16="http://schemas.microsoft.com/office/drawing/2014/main" id="{7A63CCC3-3F18-42C3-892F-DC986D698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97" name="Line 104">
              <a:extLst>
                <a:ext uri="{FF2B5EF4-FFF2-40B4-BE49-F238E27FC236}">
                  <a16:creationId xmlns:a16="http://schemas.microsoft.com/office/drawing/2014/main" id="{DB3FE43D-4EDC-490E-9E65-39EFF84953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016" name="Group 107">
            <a:extLst>
              <a:ext uri="{FF2B5EF4-FFF2-40B4-BE49-F238E27FC236}">
                <a16:creationId xmlns:a16="http://schemas.microsoft.com/office/drawing/2014/main" id="{2EBB5903-AC87-4568-90A8-8CD24D623924}"/>
              </a:ext>
            </a:extLst>
          </p:cNvPr>
          <p:cNvGrpSpPr>
            <a:grpSpLocks/>
          </p:cNvGrpSpPr>
          <p:nvPr/>
        </p:nvGrpSpPr>
        <p:grpSpPr bwMode="auto">
          <a:xfrm>
            <a:off x="3273425" y="3227388"/>
            <a:ext cx="1065213" cy="455612"/>
            <a:chOff x="2356" y="1300"/>
            <a:chExt cx="555" cy="194"/>
          </a:xfrm>
        </p:grpSpPr>
        <p:sp>
          <p:nvSpPr>
            <p:cNvPr id="43087" name="Oval 407">
              <a:extLst>
                <a:ext uri="{FF2B5EF4-FFF2-40B4-BE49-F238E27FC236}">
                  <a16:creationId xmlns:a16="http://schemas.microsoft.com/office/drawing/2014/main" id="{615254A7-AA50-4EB2-A6B8-71227F3BF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3088" name="Rectangle 410">
              <a:extLst>
                <a:ext uri="{FF2B5EF4-FFF2-40B4-BE49-F238E27FC236}">
                  <a16:creationId xmlns:a16="http://schemas.microsoft.com/office/drawing/2014/main" id="{12376A51-74A1-4124-9677-35CAF11AC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3089" name="Oval 411">
              <a:extLst>
                <a:ext uri="{FF2B5EF4-FFF2-40B4-BE49-F238E27FC236}">
                  <a16:creationId xmlns:a16="http://schemas.microsoft.com/office/drawing/2014/main" id="{470C0961-BDCB-43AE-A6BB-73EC92D7E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43090" name="Group 111">
              <a:extLst>
                <a:ext uri="{FF2B5EF4-FFF2-40B4-BE49-F238E27FC236}">
                  <a16:creationId xmlns:a16="http://schemas.microsoft.com/office/drawing/2014/main" id="{8C2CEA1E-EAD3-4D8F-B6E8-B020B157D1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3093" name="Freeform 112">
                <a:extLst>
                  <a:ext uri="{FF2B5EF4-FFF2-40B4-BE49-F238E27FC236}">
                    <a16:creationId xmlns:a16="http://schemas.microsoft.com/office/drawing/2014/main" id="{5AB72A50-E467-4F2A-A9B3-081DA06A8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94" name="Freeform 113">
                <a:extLst>
                  <a:ext uri="{FF2B5EF4-FFF2-40B4-BE49-F238E27FC236}">
                    <a16:creationId xmlns:a16="http://schemas.microsoft.com/office/drawing/2014/main" id="{2505EE64-9887-4F5C-90B7-EC44BCCC4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91" name="Line 114">
              <a:extLst>
                <a:ext uri="{FF2B5EF4-FFF2-40B4-BE49-F238E27FC236}">
                  <a16:creationId xmlns:a16="http://schemas.microsoft.com/office/drawing/2014/main" id="{D5820864-BB27-42FA-9AC4-E8E44929D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92" name="Line 115">
              <a:extLst>
                <a:ext uri="{FF2B5EF4-FFF2-40B4-BE49-F238E27FC236}">
                  <a16:creationId xmlns:a16="http://schemas.microsoft.com/office/drawing/2014/main" id="{087D9100-9217-4219-BDB8-5BDF755034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017" name="Line 116">
            <a:extLst>
              <a:ext uri="{FF2B5EF4-FFF2-40B4-BE49-F238E27FC236}">
                <a16:creationId xmlns:a16="http://schemas.microsoft.com/office/drawing/2014/main" id="{37B934D1-F49E-4D23-AE14-3840CCABFB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35225" y="3463925"/>
            <a:ext cx="822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018" name="Group 119">
            <a:extLst>
              <a:ext uri="{FF2B5EF4-FFF2-40B4-BE49-F238E27FC236}">
                <a16:creationId xmlns:a16="http://schemas.microsoft.com/office/drawing/2014/main" id="{F723207C-499C-467C-8523-159C48B94788}"/>
              </a:ext>
            </a:extLst>
          </p:cNvPr>
          <p:cNvGrpSpPr>
            <a:grpSpLocks/>
          </p:cNvGrpSpPr>
          <p:nvPr/>
        </p:nvGrpSpPr>
        <p:grpSpPr bwMode="auto">
          <a:xfrm>
            <a:off x="1814513" y="2884488"/>
            <a:ext cx="1068387" cy="820737"/>
            <a:chOff x="2967" y="478"/>
            <a:chExt cx="788" cy="625"/>
          </a:xfrm>
        </p:grpSpPr>
        <p:pic>
          <p:nvPicPr>
            <p:cNvPr id="43085" name="Picture 120" descr="access_point_stylized_small">
              <a:extLst>
                <a:ext uri="{FF2B5EF4-FFF2-40B4-BE49-F238E27FC236}">
                  <a16:creationId xmlns:a16="http://schemas.microsoft.com/office/drawing/2014/main" id="{C3BC400A-8F7C-4343-9592-0D57D7D490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86" name="Picture 121" descr="antenna_radiation_stylized">
              <a:extLst>
                <a:ext uri="{FF2B5EF4-FFF2-40B4-BE49-F238E27FC236}">
                  <a16:creationId xmlns:a16="http://schemas.microsoft.com/office/drawing/2014/main" id="{522AAEE7-26DE-45FA-AAA3-D99CEE2406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19" name="Line 122">
            <a:extLst>
              <a:ext uri="{FF2B5EF4-FFF2-40B4-BE49-F238E27FC236}">
                <a16:creationId xmlns:a16="http://schemas.microsoft.com/office/drawing/2014/main" id="{BD644C84-7416-413C-A53C-E2173599CB1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56025" y="27670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" name="Group 138">
            <a:extLst>
              <a:ext uri="{FF2B5EF4-FFF2-40B4-BE49-F238E27FC236}">
                <a16:creationId xmlns:a16="http://schemas.microsoft.com/office/drawing/2014/main" id="{28C4360A-FF9A-4204-B54D-9A9586094EC8}"/>
              </a:ext>
            </a:extLst>
          </p:cNvPr>
          <p:cNvGrpSpPr>
            <a:grpSpLocks/>
          </p:cNvGrpSpPr>
          <p:nvPr/>
        </p:nvGrpSpPr>
        <p:grpSpPr bwMode="auto">
          <a:xfrm>
            <a:off x="5326063" y="3703638"/>
            <a:ext cx="2527300" cy="1265237"/>
            <a:chOff x="3355" y="2333"/>
            <a:chExt cx="1592" cy="797"/>
          </a:xfrm>
        </p:grpSpPr>
        <p:sp>
          <p:nvSpPr>
            <p:cNvPr id="43083" name="Text Box 39">
              <a:extLst>
                <a:ext uri="{FF2B5EF4-FFF2-40B4-BE49-F238E27FC236}">
                  <a16:creationId xmlns:a16="http://schemas.microsoft.com/office/drawing/2014/main" id="{911DC54A-A390-40C6-81B0-F97016D3A7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800"/>
                <a:t>cable or DSL modem</a:t>
              </a:r>
            </a:p>
          </p:txBody>
        </p:sp>
        <p:sp>
          <p:nvSpPr>
            <p:cNvPr id="43084" name="Line 129">
              <a:extLst>
                <a:ext uri="{FF2B5EF4-FFF2-40B4-BE49-F238E27FC236}">
                  <a16:creationId xmlns:a16="http://schemas.microsoft.com/office/drawing/2014/main" id="{61548BA0-F374-476F-B4A4-95F67F003B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139">
            <a:extLst>
              <a:ext uri="{FF2B5EF4-FFF2-40B4-BE49-F238E27FC236}">
                <a16:creationId xmlns:a16="http://schemas.microsoft.com/office/drawing/2014/main" id="{814F2AA0-1F74-41F2-BAA1-D349E5CD8C73}"/>
              </a:ext>
            </a:extLst>
          </p:cNvPr>
          <p:cNvGrpSpPr>
            <a:grpSpLocks/>
          </p:cNvGrpSpPr>
          <p:nvPr/>
        </p:nvGrpSpPr>
        <p:grpSpPr bwMode="auto">
          <a:xfrm>
            <a:off x="4060825" y="3695700"/>
            <a:ext cx="2593975" cy="1778000"/>
            <a:chOff x="2558" y="2328"/>
            <a:chExt cx="1634" cy="1120"/>
          </a:xfrm>
        </p:grpSpPr>
        <p:sp>
          <p:nvSpPr>
            <p:cNvPr id="43081" name="Text Box 39">
              <a:extLst>
                <a:ext uri="{FF2B5EF4-FFF2-40B4-BE49-F238E27FC236}">
                  <a16:creationId xmlns:a16="http://schemas.microsoft.com/office/drawing/2014/main" id="{EC2E3F66-C141-47F1-A532-1CE1210EAC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800"/>
                <a:t>router, firewall, NAT</a:t>
              </a:r>
            </a:p>
          </p:txBody>
        </p:sp>
        <p:sp>
          <p:nvSpPr>
            <p:cNvPr id="43082" name="Line 133">
              <a:extLst>
                <a:ext uri="{FF2B5EF4-FFF2-40B4-BE49-F238E27FC236}">
                  <a16:creationId xmlns:a16="http://schemas.microsoft.com/office/drawing/2014/main" id="{8F72B0B7-EEE9-449F-B98E-B01D385FF0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141">
            <a:extLst>
              <a:ext uri="{FF2B5EF4-FFF2-40B4-BE49-F238E27FC236}">
                <a16:creationId xmlns:a16="http://schemas.microsoft.com/office/drawing/2014/main" id="{166B4D28-1B9C-464D-A5C7-9ECBDDB4B532}"/>
              </a:ext>
            </a:extLst>
          </p:cNvPr>
          <p:cNvGrpSpPr>
            <a:grpSpLocks/>
          </p:cNvGrpSpPr>
          <p:nvPr/>
        </p:nvGrpSpPr>
        <p:grpSpPr bwMode="auto">
          <a:xfrm>
            <a:off x="3605213" y="4576763"/>
            <a:ext cx="2927350" cy="1403350"/>
            <a:chOff x="2062" y="2532"/>
            <a:chExt cx="1844" cy="1220"/>
          </a:xfrm>
        </p:grpSpPr>
        <p:sp>
          <p:nvSpPr>
            <p:cNvPr id="43079" name="Line 134">
              <a:extLst>
                <a:ext uri="{FF2B5EF4-FFF2-40B4-BE49-F238E27FC236}">
                  <a16:creationId xmlns:a16="http://schemas.microsoft.com/office/drawing/2014/main" id="{AA30DC8C-2020-4C83-B250-2374A792A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0" name="Text Box 39">
              <a:extLst>
                <a:ext uri="{FF2B5EF4-FFF2-40B4-BE49-F238E27FC236}">
                  <a16:creationId xmlns:a16="http://schemas.microsoft.com/office/drawing/2014/main" id="{1B5E58FE-EE14-4621-96AC-C9F565C8C4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800"/>
                <a:t>wired Ethernet (1 Gbps)</a:t>
              </a:r>
            </a:p>
          </p:txBody>
        </p:sp>
      </p:grpSp>
      <p:grpSp>
        <p:nvGrpSpPr>
          <p:cNvPr id="10" name="Group 140">
            <a:extLst>
              <a:ext uri="{FF2B5EF4-FFF2-40B4-BE49-F238E27FC236}">
                <a16:creationId xmlns:a16="http://schemas.microsoft.com/office/drawing/2014/main" id="{E3F4619A-2456-414D-BC96-71185BEF7DBC}"/>
              </a:ext>
            </a:extLst>
          </p:cNvPr>
          <p:cNvGrpSpPr>
            <a:grpSpLocks/>
          </p:cNvGrpSpPr>
          <p:nvPr/>
        </p:nvGrpSpPr>
        <p:grpSpPr bwMode="auto">
          <a:xfrm>
            <a:off x="423863" y="3725863"/>
            <a:ext cx="1966912" cy="2043112"/>
            <a:chOff x="267" y="2347"/>
            <a:chExt cx="1239" cy="1287"/>
          </a:xfrm>
        </p:grpSpPr>
        <p:sp>
          <p:nvSpPr>
            <p:cNvPr id="43077" name="Line 136">
              <a:extLst>
                <a:ext uri="{FF2B5EF4-FFF2-40B4-BE49-F238E27FC236}">
                  <a16:creationId xmlns:a16="http://schemas.microsoft.com/office/drawing/2014/main" id="{22BFEB05-FA83-464E-B836-0DE06CA656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8" name="Text Box 39">
              <a:extLst>
                <a:ext uri="{FF2B5EF4-FFF2-40B4-BE49-F238E27FC236}">
                  <a16:creationId xmlns:a16="http://schemas.microsoft.com/office/drawing/2014/main" id="{7679256E-ED2A-423A-85E6-64A59955EB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" y="3300"/>
              <a:ext cx="123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lnSpc>
                  <a:spcPct val="80000"/>
                </a:lnSpc>
              </a:pPr>
              <a:r>
                <a:rPr lang="en-US" altLang="en-US" sz="1800"/>
                <a:t>wireless access </a:t>
              </a:r>
            </a:p>
            <a:p>
              <a:pPr algn="r">
                <a:lnSpc>
                  <a:spcPct val="80000"/>
                </a:lnSpc>
              </a:pPr>
              <a:r>
                <a:rPr lang="en-US" altLang="en-US" sz="1800"/>
                <a:t>point (54 Mbps)</a:t>
              </a:r>
            </a:p>
          </p:txBody>
        </p:sp>
      </p:grpSp>
      <p:sp>
        <p:nvSpPr>
          <p:cNvPr id="11406" name="Text Box 142">
            <a:extLst>
              <a:ext uri="{FF2B5EF4-FFF2-40B4-BE49-F238E27FC236}">
                <a16:creationId xmlns:a16="http://schemas.microsoft.com/office/drawing/2014/main" id="{84D62E4E-8657-4EC9-BA26-E21AC370E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225" y="1303338"/>
            <a:ext cx="11033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2000"/>
              <a:t>wireless</a:t>
            </a:r>
          </a:p>
          <a:p>
            <a:pPr algn="r"/>
            <a:r>
              <a:rPr lang="en-US" altLang="en-US" sz="2000"/>
              <a:t>devices</a:t>
            </a:r>
          </a:p>
        </p:txBody>
      </p:sp>
      <p:grpSp>
        <p:nvGrpSpPr>
          <p:cNvPr id="43025" name="Group 143">
            <a:extLst>
              <a:ext uri="{FF2B5EF4-FFF2-40B4-BE49-F238E27FC236}">
                <a16:creationId xmlns:a16="http://schemas.microsoft.com/office/drawing/2014/main" id="{2352912D-B4A8-4B5D-81C7-404EA64F8D74}"/>
              </a:ext>
            </a:extLst>
          </p:cNvPr>
          <p:cNvGrpSpPr>
            <a:grpSpLocks/>
          </p:cNvGrpSpPr>
          <p:nvPr/>
        </p:nvGrpSpPr>
        <p:grpSpPr bwMode="auto">
          <a:xfrm>
            <a:off x="1384300" y="1954213"/>
            <a:ext cx="733425" cy="758825"/>
            <a:chOff x="2751" y="1851"/>
            <a:chExt cx="462" cy="478"/>
          </a:xfrm>
        </p:grpSpPr>
        <p:pic>
          <p:nvPicPr>
            <p:cNvPr id="43075" name="Picture 144" descr="iphone_stylized_small">
              <a:extLst>
                <a:ext uri="{FF2B5EF4-FFF2-40B4-BE49-F238E27FC236}">
                  <a16:creationId xmlns:a16="http://schemas.microsoft.com/office/drawing/2014/main" id="{F63CB597-8340-4F95-8EB0-C09268BAA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76" name="Picture 145" descr="antenna_radiation_stylized">
              <a:extLst>
                <a:ext uri="{FF2B5EF4-FFF2-40B4-BE49-F238E27FC236}">
                  <a16:creationId xmlns:a16="http://schemas.microsoft.com/office/drawing/2014/main" id="{B9B73E85-0E9E-4BFE-9822-C62917ED5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26" name="Line 146">
            <a:extLst>
              <a:ext uri="{FF2B5EF4-FFF2-40B4-BE49-F238E27FC236}">
                <a16:creationId xmlns:a16="http://schemas.microsoft.com/office/drawing/2014/main" id="{369713B3-283A-4772-A61A-71B3E8998D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9825" y="3679825"/>
            <a:ext cx="1270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11" name="Oval 147">
            <a:extLst>
              <a:ext uri="{FF2B5EF4-FFF2-40B4-BE49-F238E27FC236}">
                <a16:creationId xmlns:a16="http://schemas.microsoft.com/office/drawing/2014/main" id="{302FFBF0-555F-4F62-BE65-187E76774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2801938"/>
            <a:ext cx="3359150" cy="1050925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2" name="Group 150">
            <a:extLst>
              <a:ext uri="{FF2B5EF4-FFF2-40B4-BE49-F238E27FC236}">
                <a16:creationId xmlns:a16="http://schemas.microsoft.com/office/drawing/2014/main" id="{02204EDE-8D8E-463D-95BC-8162847CB586}"/>
              </a:ext>
            </a:extLst>
          </p:cNvPr>
          <p:cNvGrpSpPr>
            <a:grpSpLocks/>
          </p:cNvGrpSpPr>
          <p:nvPr/>
        </p:nvGrpSpPr>
        <p:grpSpPr bwMode="auto">
          <a:xfrm>
            <a:off x="136525" y="3532188"/>
            <a:ext cx="1630363" cy="717550"/>
            <a:chOff x="86" y="2225"/>
            <a:chExt cx="1027" cy="452"/>
          </a:xfrm>
        </p:grpSpPr>
        <p:sp>
          <p:nvSpPr>
            <p:cNvPr id="43073" name="Text Box 148">
              <a:extLst>
                <a:ext uri="{FF2B5EF4-FFF2-40B4-BE49-F238E27FC236}">
                  <a16:creationId xmlns:a16="http://schemas.microsoft.com/office/drawing/2014/main" id="{C0BB8C53-CC75-4CD9-965D-7B5460BD6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" y="2357"/>
              <a:ext cx="1027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/>
                <a:t>often combined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/>
                <a:t>in single box</a:t>
              </a:r>
            </a:p>
          </p:txBody>
        </p:sp>
        <p:sp>
          <p:nvSpPr>
            <p:cNvPr id="43074" name="Line 149">
              <a:extLst>
                <a:ext uri="{FF2B5EF4-FFF2-40B4-BE49-F238E27FC236}">
                  <a16:creationId xmlns:a16="http://schemas.microsoft.com/office/drawing/2014/main" id="{85A08224-D36F-45AD-8D8C-7B54A279E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029" name="Group 151">
            <a:extLst>
              <a:ext uri="{FF2B5EF4-FFF2-40B4-BE49-F238E27FC236}">
                <a16:creationId xmlns:a16="http://schemas.microsoft.com/office/drawing/2014/main" id="{18C15729-7D93-4E8D-A891-2A07D3F3511B}"/>
              </a:ext>
            </a:extLst>
          </p:cNvPr>
          <p:cNvGrpSpPr>
            <a:grpSpLocks/>
          </p:cNvGrpSpPr>
          <p:nvPr/>
        </p:nvGrpSpPr>
        <p:grpSpPr bwMode="auto">
          <a:xfrm>
            <a:off x="2379663" y="1566863"/>
            <a:ext cx="954087" cy="1027112"/>
            <a:chOff x="877" y="1008"/>
            <a:chExt cx="2747" cy="2591"/>
          </a:xfrm>
        </p:grpSpPr>
        <p:pic>
          <p:nvPicPr>
            <p:cNvPr id="43050" name="Picture 152" descr="antenna_stylized">
              <a:extLst>
                <a:ext uri="{FF2B5EF4-FFF2-40B4-BE49-F238E27FC236}">
                  <a16:creationId xmlns:a16="http://schemas.microsoft.com/office/drawing/2014/main" id="{C93476C9-E7E5-4554-8CF6-C5ECE496C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1" name="Picture 153" descr="laptop_keyboard">
              <a:extLst>
                <a:ext uri="{FF2B5EF4-FFF2-40B4-BE49-F238E27FC236}">
                  <a16:creationId xmlns:a16="http://schemas.microsoft.com/office/drawing/2014/main" id="{8A646E53-F0E8-4416-B2BC-A414009241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2" name="Freeform 154">
              <a:extLst>
                <a:ext uri="{FF2B5EF4-FFF2-40B4-BE49-F238E27FC236}">
                  <a16:creationId xmlns:a16="http://schemas.microsoft.com/office/drawing/2014/main" id="{DF271416-750D-4A04-8DC0-9AF7D9608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3053" name="Picture 155" descr="screen">
              <a:extLst>
                <a:ext uri="{FF2B5EF4-FFF2-40B4-BE49-F238E27FC236}">
                  <a16:creationId xmlns:a16="http://schemas.microsoft.com/office/drawing/2014/main" id="{A438E8F3-DF9C-4862-8D67-234BC8771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4" name="Freeform 156">
              <a:extLst>
                <a:ext uri="{FF2B5EF4-FFF2-40B4-BE49-F238E27FC236}">
                  <a16:creationId xmlns:a16="http://schemas.microsoft.com/office/drawing/2014/main" id="{9C39C15A-E68D-476F-9D86-6B53F6CD4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5" name="Freeform 157">
              <a:extLst>
                <a:ext uri="{FF2B5EF4-FFF2-40B4-BE49-F238E27FC236}">
                  <a16:creationId xmlns:a16="http://schemas.microsoft.com/office/drawing/2014/main" id="{9FB24532-FF0B-44BA-A0EA-DB1667708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6" name="Freeform 158">
              <a:extLst>
                <a:ext uri="{FF2B5EF4-FFF2-40B4-BE49-F238E27FC236}">
                  <a16:creationId xmlns:a16="http://schemas.microsoft.com/office/drawing/2014/main" id="{BCACF46F-8C3B-4429-8BF2-7E846C997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7" name="Freeform 159">
              <a:extLst>
                <a:ext uri="{FF2B5EF4-FFF2-40B4-BE49-F238E27FC236}">
                  <a16:creationId xmlns:a16="http://schemas.microsoft.com/office/drawing/2014/main" id="{BB9E79DD-34D4-4E14-843D-44C066C20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8" name="Freeform 160">
              <a:extLst>
                <a:ext uri="{FF2B5EF4-FFF2-40B4-BE49-F238E27FC236}">
                  <a16:creationId xmlns:a16="http://schemas.microsoft.com/office/drawing/2014/main" id="{3A077094-8D0F-46C5-8AB6-DDA9C02AC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9" name="Freeform 161">
              <a:extLst>
                <a:ext uri="{FF2B5EF4-FFF2-40B4-BE49-F238E27FC236}">
                  <a16:creationId xmlns:a16="http://schemas.microsoft.com/office/drawing/2014/main" id="{1197D7DE-F6D5-41A1-8F65-647C570EA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060" name="Group 162">
              <a:extLst>
                <a:ext uri="{FF2B5EF4-FFF2-40B4-BE49-F238E27FC236}">
                  <a16:creationId xmlns:a16="http://schemas.microsoft.com/office/drawing/2014/main" id="{5B045C4D-D23D-4186-824E-1EF6EBE7C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3067" name="Freeform 163">
                <a:extLst>
                  <a:ext uri="{FF2B5EF4-FFF2-40B4-BE49-F238E27FC236}">
                    <a16:creationId xmlns:a16="http://schemas.microsoft.com/office/drawing/2014/main" id="{4200C471-453B-4F29-9C99-7B0CE0CC5E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8" name="Freeform 164">
                <a:extLst>
                  <a:ext uri="{FF2B5EF4-FFF2-40B4-BE49-F238E27FC236}">
                    <a16:creationId xmlns:a16="http://schemas.microsoft.com/office/drawing/2014/main" id="{78B6D6F7-F6EE-4926-B74A-60DF62C48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9" name="Freeform 165">
                <a:extLst>
                  <a:ext uri="{FF2B5EF4-FFF2-40B4-BE49-F238E27FC236}">
                    <a16:creationId xmlns:a16="http://schemas.microsoft.com/office/drawing/2014/main" id="{4C4A5A31-25A9-4643-B711-6FF9BE6E2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0" name="Freeform 166">
                <a:extLst>
                  <a:ext uri="{FF2B5EF4-FFF2-40B4-BE49-F238E27FC236}">
                    <a16:creationId xmlns:a16="http://schemas.microsoft.com/office/drawing/2014/main" id="{44867EA0-3B1F-40A9-B5A7-90F7E84AC4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1" name="Freeform 167">
                <a:extLst>
                  <a:ext uri="{FF2B5EF4-FFF2-40B4-BE49-F238E27FC236}">
                    <a16:creationId xmlns:a16="http://schemas.microsoft.com/office/drawing/2014/main" id="{C50073D6-598A-4EDE-9FD7-7D6ED3FF1E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2" name="Freeform 168">
                <a:extLst>
                  <a:ext uri="{FF2B5EF4-FFF2-40B4-BE49-F238E27FC236}">
                    <a16:creationId xmlns:a16="http://schemas.microsoft.com/office/drawing/2014/main" id="{BCD1C37B-B524-4145-9A47-8D54BFD4B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61" name="Freeform 169">
              <a:extLst>
                <a:ext uri="{FF2B5EF4-FFF2-40B4-BE49-F238E27FC236}">
                  <a16:creationId xmlns:a16="http://schemas.microsoft.com/office/drawing/2014/main" id="{5805A03F-68D9-4535-B93B-FD1DEC4DB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2" name="Freeform 170">
              <a:extLst>
                <a:ext uri="{FF2B5EF4-FFF2-40B4-BE49-F238E27FC236}">
                  <a16:creationId xmlns:a16="http://schemas.microsoft.com/office/drawing/2014/main" id="{EAEC1D25-E4DA-4008-A836-289A4E306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3" name="Freeform 171">
              <a:extLst>
                <a:ext uri="{FF2B5EF4-FFF2-40B4-BE49-F238E27FC236}">
                  <a16:creationId xmlns:a16="http://schemas.microsoft.com/office/drawing/2014/main" id="{40129759-6B85-459B-A411-A8001D641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4" name="Freeform 172">
              <a:extLst>
                <a:ext uri="{FF2B5EF4-FFF2-40B4-BE49-F238E27FC236}">
                  <a16:creationId xmlns:a16="http://schemas.microsoft.com/office/drawing/2014/main" id="{80A72196-8231-420D-B264-1C58AA457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5" name="Freeform 173">
              <a:extLst>
                <a:ext uri="{FF2B5EF4-FFF2-40B4-BE49-F238E27FC236}">
                  <a16:creationId xmlns:a16="http://schemas.microsoft.com/office/drawing/2014/main" id="{5185500D-A9B0-423A-9BD8-4FBDF3E1D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6" name="Freeform 174">
              <a:extLst>
                <a:ext uri="{FF2B5EF4-FFF2-40B4-BE49-F238E27FC236}">
                  <a16:creationId xmlns:a16="http://schemas.microsoft.com/office/drawing/2014/main" id="{CB1FE82A-48D8-4EF5-826E-14DF89BD054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030" name="Group 175">
            <a:extLst>
              <a:ext uri="{FF2B5EF4-FFF2-40B4-BE49-F238E27FC236}">
                <a16:creationId xmlns:a16="http://schemas.microsoft.com/office/drawing/2014/main" id="{9224C769-EA5A-4322-A005-D6C0F62B25A0}"/>
              </a:ext>
            </a:extLst>
          </p:cNvPr>
          <p:cNvGrpSpPr>
            <a:grpSpLocks/>
          </p:cNvGrpSpPr>
          <p:nvPr/>
        </p:nvGrpSpPr>
        <p:grpSpPr bwMode="auto">
          <a:xfrm>
            <a:off x="3149600" y="2032000"/>
            <a:ext cx="1123950" cy="862013"/>
            <a:chOff x="-44" y="1473"/>
            <a:chExt cx="981" cy="1105"/>
          </a:xfrm>
        </p:grpSpPr>
        <p:pic>
          <p:nvPicPr>
            <p:cNvPr id="43048" name="Picture 176" descr="desktop_computer_stylized_medium">
              <a:extLst>
                <a:ext uri="{FF2B5EF4-FFF2-40B4-BE49-F238E27FC236}">
                  <a16:creationId xmlns:a16="http://schemas.microsoft.com/office/drawing/2014/main" id="{30DB5B80-0C4B-49DD-A7A7-3BFE52450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9" name="Freeform 177">
              <a:extLst>
                <a:ext uri="{FF2B5EF4-FFF2-40B4-BE49-F238E27FC236}">
                  <a16:creationId xmlns:a16="http://schemas.microsoft.com/office/drawing/2014/main" id="{054C4E02-AB92-4732-8549-CF6CD4F329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3031" name="Group 178">
            <a:extLst>
              <a:ext uri="{FF2B5EF4-FFF2-40B4-BE49-F238E27FC236}">
                <a16:creationId xmlns:a16="http://schemas.microsoft.com/office/drawing/2014/main" id="{DAA9983B-7DA6-4D3F-970A-8ADF9B81CB26}"/>
              </a:ext>
            </a:extLst>
          </p:cNvPr>
          <p:cNvGrpSpPr>
            <a:grpSpLocks/>
          </p:cNvGrpSpPr>
          <p:nvPr/>
        </p:nvGrpSpPr>
        <p:grpSpPr bwMode="auto">
          <a:xfrm>
            <a:off x="3090863" y="3838575"/>
            <a:ext cx="849312" cy="712788"/>
            <a:chOff x="-44" y="1473"/>
            <a:chExt cx="981" cy="1105"/>
          </a:xfrm>
        </p:grpSpPr>
        <p:pic>
          <p:nvPicPr>
            <p:cNvPr id="43046" name="Picture 179" descr="desktop_computer_stylized_medium">
              <a:extLst>
                <a:ext uri="{FF2B5EF4-FFF2-40B4-BE49-F238E27FC236}">
                  <a16:creationId xmlns:a16="http://schemas.microsoft.com/office/drawing/2014/main" id="{E103FE49-3896-4244-9DE1-AE73CAB3D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7" name="Freeform 180">
              <a:extLst>
                <a:ext uri="{FF2B5EF4-FFF2-40B4-BE49-F238E27FC236}">
                  <a16:creationId xmlns:a16="http://schemas.microsoft.com/office/drawing/2014/main" id="{CF61B93F-1FB2-4755-8BAF-57758D8C4AF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3032" name="Slide Number Placeholder 3">
            <a:extLst>
              <a:ext uri="{FF2B5EF4-FFF2-40B4-BE49-F238E27FC236}">
                <a16:creationId xmlns:a16="http://schemas.microsoft.com/office/drawing/2014/main" id="{5AEAE3F2-A3E6-4E2F-80D9-F32606AFC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B10AA751-47F7-446B-B056-C6003F7A4390}" type="slidenum">
              <a:rPr lang="en-US" altLang="en-US" sz="1200">
                <a:latin typeface="Tahoma" panose="020B0604030504040204" pitchFamily="34" charset="0"/>
              </a:rPr>
              <a:pPr/>
              <a:t>16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43033" name="Group 98">
            <a:extLst>
              <a:ext uri="{FF2B5EF4-FFF2-40B4-BE49-F238E27FC236}">
                <a16:creationId xmlns:a16="http://schemas.microsoft.com/office/drawing/2014/main" id="{803D3416-B907-47C1-91AF-DEFD650F53AA}"/>
              </a:ext>
            </a:extLst>
          </p:cNvPr>
          <p:cNvGrpSpPr>
            <a:grpSpLocks/>
          </p:cNvGrpSpPr>
          <p:nvPr/>
        </p:nvGrpSpPr>
        <p:grpSpPr bwMode="auto">
          <a:xfrm>
            <a:off x="4486275" y="1708150"/>
            <a:ext cx="958850" cy="1276350"/>
            <a:chOff x="5806938" y="3011924"/>
            <a:chExt cx="347997" cy="396620"/>
          </a:xfrm>
        </p:grpSpPr>
        <p:pic>
          <p:nvPicPr>
            <p:cNvPr id="43044" name="Picture 101" descr="fridge2.png">
              <a:extLst>
                <a:ext uri="{FF2B5EF4-FFF2-40B4-BE49-F238E27FC236}">
                  <a16:creationId xmlns:a16="http://schemas.microsoft.com/office/drawing/2014/main" id="{6808BB65-778D-4BF5-A910-B6809F4FD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45" name="Picture 1115" descr="antenna_stylized">
              <a:extLst>
                <a:ext uri="{FF2B5EF4-FFF2-40B4-BE49-F238E27FC236}">
                  <a16:creationId xmlns:a16="http://schemas.microsoft.com/office/drawing/2014/main" id="{3377C9D2-43CC-4A34-847D-839DAC3B0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034" name="Group 347">
            <a:extLst>
              <a:ext uri="{FF2B5EF4-FFF2-40B4-BE49-F238E27FC236}">
                <a16:creationId xmlns:a16="http://schemas.microsoft.com/office/drawing/2014/main" id="{068BA1FC-C85E-45EE-8E03-3406768C556B}"/>
              </a:ext>
            </a:extLst>
          </p:cNvPr>
          <p:cNvGrpSpPr>
            <a:grpSpLocks/>
          </p:cNvGrpSpPr>
          <p:nvPr/>
        </p:nvGrpSpPr>
        <p:grpSpPr bwMode="auto">
          <a:xfrm>
            <a:off x="3236913" y="3187700"/>
            <a:ext cx="1114425" cy="541338"/>
            <a:chOff x="1871277" y="1576300"/>
            <a:chExt cx="1128371" cy="43786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C9D2C26-C432-4CB6-B9F7-0A52C4FED81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6CAABDE-3DA4-4388-83EE-854E62B266F6}"/>
                </a:ext>
              </a:extLst>
            </p:cNvPr>
            <p:cNvSpPr/>
            <p:nvPr/>
          </p:nvSpPr>
          <p:spPr bwMode="auto">
            <a:xfrm>
              <a:off x="1871277" y="1739375"/>
              <a:ext cx="1128371" cy="11684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FD40EB3-A5E0-4EA9-9EDA-DD186C4BA1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99AE3997-36FD-4B1A-B435-46458645778B}"/>
                </a:ext>
              </a:extLst>
            </p:cNvPr>
            <p:cNvSpPr/>
            <p:nvPr/>
          </p:nvSpPr>
          <p:spPr bwMode="auto">
            <a:xfrm>
              <a:off x="2158995" y="1673888"/>
              <a:ext cx="549719" cy="16050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DD21E587-F858-4AED-86C1-E041E52D1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BCFD5078-C38E-424A-84FF-A13275EA2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112AAF7D-08BE-40AB-B707-48AA64F90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060004A-5537-42D0-94BD-4520E309B334}"/>
                </a:ext>
              </a:extLst>
            </p:cNvPr>
            <p:cNvCxnSpPr>
              <a:cxnSpLocks noChangeShapeType="1"/>
              <a:endCxn id="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F5F118-FA87-46C7-ACE2-0B27C69CC66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9" grpId="0"/>
      <p:bldP spid="11406" grpId="0"/>
      <p:bldP spid="114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Footer Placeholder 2">
            <a:extLst>
              <a:ext uri="{FF2B5EF4-FFF2-40B4-BE49-F238E27FC236}">
                <a16:creationId xmlns:a16="http://schemas.microsoft.com/office/drawing/2014/main" id="{B0000AD3-ED51-4730-9723-B246D730F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45058" name="Title 50">
            <a:extLst>
              <a:ext uri="{FF2B5EF4-FFF2-40B4-BE49-F238E27FC236}">
                <a16:creationId xmlns:a16="http://schemas.microsoft.com/office/drawing/2014/main" id="{6B03C2F1-6E86-44C4-8871-BD1118CC23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0513" y="198438"/>
            <a:ext cx="8321675" cy="765175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Enterprise access networks (Ethernet)</a:t>
            </a:r>
          </a:p>
        </p:txBody>
      </p:sp>
      <p:sp>
        <p:nvSpPr>
          <p:cNvPr id="58371" name="Content Placeholder 52">
            <a:extLst>
              <a:ext uri="{FF2B5EF4-FFF2-40B4-BE49-F238E27FC236}">
                <a16:creationId xmlns:a16="http://schemas.microsoft.com/office/drawing/2014/main" id="{32577711-3A68-4F6D-AFE5-E83396CBF8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5613" y="4783138"/>
            <a:ext cx="8043862" cy="1414462"/>
          </a:xfrm>
        </p:spPr>
        <p:txBody>
          <a:bodyPr/>
          <a:lstStyle/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typically used in companies, universities, etc.</a:t>
            </a:r>
          </a:p>
          <a:p>
            <a:pPr marL="287338" lvl="1" indent="-287338" eaLnBrk="1" hangingPunct="1">
              <a:buSzPct val="100000"/>
              <a:buFont typeface="Wingdings" charset="2"/>
              <a:buChar char="§"/>
              <a:defRPr/>
            </a:pPr>
            <a:r>
              <a:rPr lang="en-US" dirty="0"/>
              <a:t>10 Mbps, 100Mbps, 1Gbps, 10Gbps transmission rates</a:t>
            </a:r>
          </a:p>
          <a:p>
            <a:pPr marL="287338" lvl="1" indent="-287338" eaLnBrk="1" hangingPunct="1">
              <a:buSzPct val="100000"/>
              <a:buFont typeface="Wingdings" charset="2"/>
              <a:buChar char="§"/>
              <a:defRPr/>
            </a:pPr>
            <a:r>
              <a:rPr lang="en-US" dirty="0"/>
              <a:t>today, end systems typically connect into Ethernet switch</a:t>
            </a:r>
          </a:p>
          <a:p>
            <a:pPr eaLnBrk="1" hangingPunct="1">
              <a:buFont typeface="Wingdings" charset="2"/>
              <a:buChar char="§"/>
              <a:defRPr/>
            </a:pPr>
            <a:endParaRPr lang="en-US" sz="2400" dirty="0"/>
          </a:p>
        </p:txBody>
      </p:sp>
      <p:sp>
        <p:nvSpPr>
          <p:cNvPr id="45060" name="Line 2">
            <a:extLst>
              <a:ext uri="{FF2B5EF4-FFF2-40B4-BE49-F238E27FC236}">
                <a16:creationId xmlns:a16="http://schemas.microsoft.com/office/drawing/2014/main" id="{96EAF828-8147-4045-A3D2-F15A90D5E84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7738" y="31861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Line 3">
            <a:extLst>
              <a:ext uri="{FF2B5EF4-FFF2-40B4-BE49-F238E27FC236}">
                <a16:creationId xmlns:a16="http://schemas.microsoft.com/office/drawing/2014/main" id="{CB8FE4A4-0C01-4C0E-BF1A-4466132779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36838" y="319405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2" name="Line 4">
            <a:extLst>
              <a:ext uri="{FF2B5EF4-FFF2-40B4-BE49-F238E27FC236}">
                <a16:creationId xmlns:a16="http://schemas.microsoft.com/office/drawing/2014/main" id="{DDA306D1-182B-4722-9E71-B344D41C59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14488" y="3167063"/>
            <a:ext cx="696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63" name="Group 51">
            <a:extLst>
              <a:ext uri="{FF2B5EF4-FFF2-40B4-BE49-F238E27FC236}">
                <a16:creationId xmlns:a16="http://schemas.microsoft.com/office/drawing/2014/main" id="{2CA86847-FCCE-45DE-B549-22279AF86338}"/>
              </a:ext>
            </a:extLst>
          </p:cNvPr>
          <p:cNvGrpSpPr>
            <a:grpSpLocks/>
          </p:cNvGrpSpPr>
          <p:nvPr/>
        </p:nvGrpSpPr>
        <p:grpSpPr bwMode="auto">
          <a:xfrm>
            <a:off x="2016125" y="2873375"/>
            <a:ext cx="1052513" cy="355600"/>
            <a:chOff x="4410" y="1365"/>
            <a:chExt cx="663" cy="224"/>
          </a:xfrm>
        </p:grpSpPr>
        <p:sp>
          <p:nvSpPr>
            <p:cNvPr id="45261" name="Rectangle 52">
              <a:extLst>
                <a:ext uri="{FF2B5EF4-FFF2-40B4-BE49-F238E27FC236}">
                  <a16:creationId xmlns:a16="http://schemas.microsoft.com/office/drawing/2014/main" id="{10267816-A77B-4C49-8D2B-5096AEFDB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262" name="AutoShape 53">
              <a:extLst>
                <a:ext uri="{FF2B5EF4-FFF2-40B4-BE49-F238E27FC236}">
                  <a16:creationId xmlns:a16="http://schemas.microsoft.com/office/drawing/2014/main" id="{78066B9C-CCC8-4B35-A779-55659D737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263" name="Freeform 54">
              <a:extLst>
                <a:ext uri="{FF2B5EF4-FFF2-40B4-BE49-F238E27FC236}">
                  <a16:creationId xmlns:a16="http://schemas.microsoft.com/office/drawing/2014/main" id="{D217AEF2-ECC4-4B36-A032-14AA43AB5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264" name="Freeform 55">
              <a:extLst>
                <a:ext uri="{FF2B5EF4-FFF2-40B4-BE49-F238E27FC236}">
                  <a16:creationId xmlns:a16="http://schemas.microsoft.com/office/drawing/2014/main" id="{7354D83E-9FE9-4E1D-8950-18FEF83C0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5265" name="Freeform 56">
              <a:extLst>
                <a:ext uri="{FF2B5EF4-FFF2-40B4-BE49-F238E27FC236}">
                  <a16:creationId xmlns:a16="http://schemas.microsoft.com/office/drawing/2014/main" id="{BEB0064B-B368-421B-BA3E-99D5B1836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5064" name="Line 59">
            <a:extLst>
              <a:ext uri="{FF2B5EF4-FFF2-40B4-BE49-F238E27FC236}">
                <a16:creationId xmlns:a16="http://schemas.microsoft.com/office/drawing/2014/main" id="{5130CB5D-169A-4EF4-BCBF-F5B00E32EB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08075" y="2946400"/>
            <a:ext cx="1062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5" name="Line 61">
            <a:extLst>
              <a:ext uri="{FF2B5EF4-FFF2-40B4-BE49-F238E27FC236}">
                <a16:creationId xmlns:a16="http://schemas.microsoft.com/office/drawing/2014/main" id="{505FAE82-EDC5-4F4C-AA2C-A4F86D5EC2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89188" y="2328863"/>
            <a:ext cx="0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66" name="Group 62">
            <a:extLst>
              <a:ext uri="{FF2B5EF4-FFF2-40B4-BE49-F238E27FC236}">
                <a16:creationId xmlns:a16="http://schemas.microsoft.com/office/drawing/2014/main" id="{8FCA3D32-0561-4A41-BACF-6D3A74D63142}"/>
              </a:ext>
            </a:extLst>
          </p:cNvPr>
          <p:cNvGrpSpPr>
            <a:grpSpLocks/>
          </p:cNvGrpSpPr>
          <p:nvPr/>
        </p:nvGrpSpPr>
        <p:grpSpPr bwMode="auto">
          <a:xfrm>
            <a:off x="2089150" y="1876425"/>
            <a:ext cx="873125" cy="627063"/>
            <a:chOff x="2967" y="478"/>
            <a:chExt cx="788" cy="625"/>
          </a:xfrm>
        </p:grpSpPr>
        <p:pic>
          <p:nvPicPr>
            <p:cNvPr id="45259" name="Picture 63" descr="access_point_stylized_small">
              <a:extLst>
                <a:ext uri="{FF2B5EF4-FFF2-40B4-BE49-F238E27FC236}">
                  <a16:creationId xmlns:a16="http://schemas.microsoft.com/office/drawing/2014/main" id="{79B7DD97-C5B2-4B5C-9E8F-B76F86C06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60" name="Picture 64" descr="antenna_radiation_stylized">
              <a:extLst>
                <a:ext uri="{FF2B5EF4-FFF2-40B4-BE49-F238E27FC236}">
                  <a16:creationId xmlns:a16="http://schemas.microsoft.com/office/drawing/2014/main" id="{9BC7413B-CAC2-42FA-B52A-43EE1A87F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067" name="Group 65">
            <a:extLst>
              <a:ext uri="{FF2B5EF4-FFF2-40B4-BE49-F238E27FC236}">
                <a16:creationId xmlns:a16="http://schemas.microsoft.com/office/drawing/2014/main" id="{082C5FE4-A7F9-49F1-BA33-C0F61CBAA858}"/>
              </a:ext>
            </a:extLst>
          </p:cNvPr>
          <p:cNvGrpSpPr>
            <a:grpSpLocks/>
          </p:cNvGrpSpPr>
          <p:nvPr/>
        </p:nvGrpSpPr>
        <p:grpSpPr bwMode="auto">
          <a:xfrm>
            <a:off x="2746375" y="1231900"/>
            <a:ext cx="622300" cy="706438"/>
            <a:chOff x="877" y="1008"/>
            <a:chExt cx="2747" cy="2591"/>
          </a:xfrm>
        </p:grpSpPr>
        <p:pic>
          <p:nvPicPr>
            <p:cNvPr id="45236" name="Picture 66" descr="antenna_stylized">
              <a:extLst>
                <a:ext uri="{FF2B5EF4-FFF2-40B4-BE49-F238E27FC236}">
                  <a16:creationId xmlns:a16="http://schemas.microsoft.com/office/drawing/2014/main" id="{C33E4C60-16B8-4991-9E8A-C4F6ABF7C0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37" name="Picture 67" descr="laptop_keyboard">
              <a:extLst>
                <a:ext uri="{FF2B5EF4-FFF2-40B4-BE49-F238E27FC236}">
                  <a16:creationId xmlns:a16="http://schemas.microsoft.com/office/drawing/2014/main" id="{4FCB0638-8E55-42B8-AD13-597956109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38" name="Freeform 68">
              <a:extLst>
                <a:ext uri="{FF2B5EF4-FFF2-40B4-BE49-F238E27FC236}">
                  <a16:creationId xmlns:a16="http://schemas.microsoft.com/office/drawing/2014/main" id="{56E7EA14-F911-4FC4-B190-7BFE9EB5A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5239" name="Picture 69" descr="screen">
              <a:extLst>
                <a:ext uri="{FF2B5EF4-FFF2-40B4-BE49-F238E27FC236}">
                  <a16:creationId xmlns:a16="http://schemas.microsoft.com/office/drawing/2014/main" id="{CA71846E-33A9-451E-8D65-DF4DEFEFD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40" name="Freeform 70">
              <a:extLst>
                <a:ext uri="{FF2B5EF4-FFF2-40B4-BE49-F238E27FC236}">
                  <a16:creationId xmlns:a16="http://schemas.microsoft.com/office/drawing/2014/main" id="{1DE884CB-8F8A-49B3-977E-F82A3B2CE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1" name="Freeform 71">
              <a:extLst>
                <a:ext uri="{FF2B5EF4-FFF2-40B4-BE49-F238E27FC236}">
                  <a16:creationId xmlns:a16="http://schemas.microsoft.com/office/drawing/2014/main" id="{C287EB93-D2F3-41E4-8A96-7BC8615A7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2" name="Freeform 72">
              <a:extLst>
                <a:ext uri="{FF2B5EF4-FFF2-40B4-BE49-F238E27FC236}">
                  <a16:creationId xmlns:a16="http://schemas.microsoft.com/office/drawing/2014/main" id="{0C076888-F2C6-4587-BA05-D1F67721B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3" name="Freeform 73">
              <a:extLst>
                <a:ext uri="{FF2B5EF4-FFF2-40B4-BE49-F238E27FC236}">
                  <a16:creationId xmlns:a16="http://schemas.microsoft.com/office/drawing/2014/main" id="{9F25CDD4-2B85-43E8-9CAF-9DFA0886F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4" name="Freeform 74">
              <a:extLst>
                <a:ext uri="{FF2B5EF4-FFF2-40B4-BE49-F238E27FC236}">
                  <a16:creationId xmlns:a16="http://schemas.microsoft.com/office/drawing/2014/main" id="{0D553286-9B36-4A15-AC13-51C1E63E2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5" name="Freeform 75">
              <a:extLst>
                <a:ext uri="{FF2B5EF4-FFF2-40B4-BE49-F238E27FC236}">
                  <a16:creationId xmlns:a16="http://schemas.microsoft.com/office/drawing/2014/main" id="{3F9461E3-EC9D-4136-A29E-B94188849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246" name="Group 76">
              <a:extLst>
                <a:ext uri="{FF2B5EF4-FFF2-40B4-BE49-F238E27FC236}">
                  <a16:creationId xmlns:a16="http://schemas.microsoft.com/office/drawing/2014/main" id="{63D4E5D0-9D1A-46BB-B0F6-D3652270C8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53" name="Freeform 77">
                <a:extLst>
                  <a:ext uri="{FF2B5EF4-FFF2-40B4-BE49-F238E27FC236}">
                    <a16:creationId xmlns:a16="http://schemas.microsoft.com/office/drawing/2014/main" id="{8D4FA2E7-1255-42D3-861D-10295CBB9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54" name="Freeform 78">
                <a:extLst>
                  <a:ext uri="{FF2B5EF4-FFF2-40B4-BE49-F238E27FC236}">
                    <a16:creationId xmlns:a16="http://schemas.microsoft.com/office/drawing/2014/main" id="{BB29223C-BDBC-4DCC-9E8E-30DD4DE29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55" name="Freeform 79">
                <a:extLst>
                  <a:ext uri="{FF2B5EF4-FFF2-40B4-BE49-F238E27FC236}">
                    <a16:creationId xmlns:a16="http://schemas.microsoft.com/office/drawing/2014/main" id="{FFF0C5C5-0ACC-4ED2-A352-6FF31030DF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56" name="Freeform 80">
                <a:extLst>
                  <a:ext uri="{FF2B5EF4-FFF2-40B4-BE49-F238E27FC236}">
                    <a16:creationId xmlns:a16="http://schemas.microsoft.com/office/drawing/2014/main" id="{9FFDCAF7-D37F-4824-BDD9-C25FFF79F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57" name="Freeform 81">
                <a:extLst>
                  <a:ext uri="{FF2B5EF4-FFF2-40B4-BE49-F238E27FC236}">
                    <a16:creationId xmlns:a16="http://schemas.microsoft.com/office/drawing/2014/main" id="{1312EBAA-B591-4607-8989-4492128C6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58" name="Freeform 82">
                <a:extLst>
                  <a:ext uri="{FF2B5EF4-FFF2-40B4-BE49-F238E27FC236}">
                    <a16:creationId xmlns:a16="http://schemas.microsoft.com/office/drawing/2014/main" id="{0BAB401A-A42B-49DE-B08E-5C6152D3B3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247" name="Freeform 83">
              <a:extLst>
                <a:ext uri="{FF2B5EF4-FFF2-40B4-BE49-F238E27FC236}">
                  <a16:creationId xmlns:a16="http://schemas.microsoft.com/office/drawing/2014/main" id="{115EBDEE-94C5-4E73-A1F5-67316177C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8" name="Freeform 84">
              <a:extLst>
                <a:ext uri="{FF2B5EF4-FFF2-40B4-BE49-F238E27FC236}">
                  <a16:creationId xmlns:a16="http://schemas.microsoft.com/office/drawing/2014/main" id="{F8D0F5B1-83F4-42C9-8534-4CD8E0F27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9" name="Freeform 85">
              <a:extLst>
                <a:ext uri="{FF2B5EF4-FFF2-40B4-BE49-F238E27FC236}">
                  <a16:creationId xmlns:a16="http://schemas.microsoft.com/office/drawing/2014/main" id="{41CA72CB-5D1D-4588-9209-373D0A02C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50" name="Freeform 86">
              <a:extLst>
                <a:ext uri="{FF2B5EF4-FFF2-40B4-BE49-F238E27FC236}">
                  <a16:creationId xmlns:a16="http://schemas.microsoft.com/office/drawing/2014/main" id="{6D44D9C8-B21A-46C0-87E9-933EA1253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51" name="Freeform 87">
              <a:extLst>
                <a:ext uri="{FF2B5EF4-FFF2-40B4-BE49-F238E27FC236}">
                  <a16:creationId xmlns:a16="http://schemas.microsoft.com/office/drawing/2014/main" id="{DD178335-CADC-49A8-8488-657B8285F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52" name="Freeform 88">
              <a:extLst>
                <a:ext uri="{FF2B5EF4-FFF2-40B4-BE49-F238E27FC236}">
                  <a16:creationId xmlns:a16="http://schemas.microsoft.com/office/drawing/2014/main" id="{5F2E2600-7861-403E-BA56-5B394EEF934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8" name="Group 89">
            <a:extLst>
              <a:ext uri="{FF2B5EF4-FFF2-40B4-BE49-F238E27FC236}">
                <a16:creationId xmlns:a16="http://schemas.microsoft.com/office/drawing/2014/main" id="{9392924F-FEF7-4FA7-A60F-F82A4403959D}"/>
              </a:ext>
            </a:extLst>
          </p:cNvPr>
          <p:cNvGrpSpPr>
            <a:grpSpLocks/>
          </p:cNvGrpSpPr>
          <p:nvPr/>
        </p:nvGrpSpPr>
        <p:grpSpPr bwMode="auto">
          <a:xfrm>
            <a:off x="1216025" y="1511300"/>
            <a:ext cx="566738" cy="625475"/>
            <a:chOff x="877" y="1008"/>
            <a:chExt cx="2747" cy="2591"/>
          </a:xfrm>
        </p:grpSpPr>
        <p:pic>
          <p:nvPicPr>
            <p:cNvPr id="45213" name="Picture 90" descr="antenna_stylized">
              <a:extLst>
                <a:ext uri="{FF2B5EF4-FFF2-40B4-BE49-F238E27FC236}">
                  <a16:creationId xmlns:a16="http://schemas.microsoft.com/office/drawing/2014/main" id="{321AC509-9D57-41F4-92DF-2E1E29BEB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14" name="Picture 91" descr="laptop_keyboard">
              <a:extLst>
                <a:ext uri="{FF2B5EF4-FFF2-40B4-BE49-F238E27FC236}">
                  <a16:creationId xmlns:a16="http://schemas.microsoft.com/office/drawing/2014/main" id="{4206A8C3-7409-4473-B701-1786969B15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15" name="Freeform 92">
              <a:extLst>
                <a:ext uri="{FF2B5EF4-FFF2-40B4-BE49-F238E27FC236}">
                  <a16:creationId xmlns:a16="http://schemas.microsoft.com/office/drawing/2014/main" id="{19B712D0-5F5D-4E22-A425-1E490551A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5216" name="Picture 93" descr="screen">
              <a:extLst>
                <a:ext uri="{FF2B5EF4-FFF2-40B4-BE49-F238E27FC236}">
                  <a16:creationId xmlns:a16="http://schemas.microsoft.com/office/drawing/2014/main" id="{ADA4AEA5-C6A5-4576-9A3C-8E8314A7F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17" name="Freeform 94">
              <a:extLst>
                <a:ext uri="{FF2B5EF4-FFF2-40B4-BE49-F238E27FC236}">
                  <a16:creationId xmlns:a16="http://schemas.microsoft.com/office/drawing/2014/main" id="{A323F296-9C35-4235-AD98-14129D129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18" name="Freeform 95">
              <a:extLst>
                <a:ext uri="{FF2B5EF4-FFF2-40B4-BE49-F238E27FC236}">
                  <a16:creationId xmlns:a16="http://schemas.microsoft.com/office/drawing/2014/main" id="{627F9ABB-039B-4E32-BAFB-DB3ECCFC8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19" name="Freeform 96">
              <a:extLst>
                <a:ext uri="{FF2B5EF4-FFF2-40B4-BE49-F238E27FC236}">
                  <a16:creationId xmlns:a16="http://schemas.microsoft.com/office/drawing/2014/main" id="{48D70D37-8F35-40DE-B54F-5FFA29A96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0" name="Freeform 97">
              <a:extLst>
                <a:ext uri="{FF2B5EF4-FFF2-40B4-BE49-F238E27FC236}">
                  <a16:creationId xmlns:a16="http://schemas.microsoft.com/office/drawing/2014/main" id="{726822F9-91CB-49A9-BF5F-5E032BACB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1" name="Freeform 98">
              <a:extLst>
                <a:ext uri="{FF2B5EF4-FFF2-40B4-BE49-F238E27FC236}">
                  <a16:creationId xmlns:a16="http://schemas.microsoft.com/office/drawing/2014/main" id="{7E5E9B26-EB28-4311-86CD-0AEFC18BB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2" name="Freeform 99">
              <a:extLst>
                <a:ext uri="{FF2B5EF4-FFF2-40B4-BE49-F238E27FC236}">
                  <a16:creationId xmlns:a16="http://schemas.microsoft.com/office/drawing/2014/main" id="{E0562266-79AC-47D5-9D9F-6057327B7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223" name="Group 100">
              <a:extLst>
                <a:ext uri="{FF2B5EF4-FFF2-40B4-BE49-F238E27FC236}">
                  <a16:creationId xmlns:a16="http://schemas.microsoft.com/office/drawing/2014/main" id="{BC1E204C-5A83-4F65-B6B9-9330790F93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30" name="Freeform 101">
                <a:extLst>
                  <a:ext uri="{FF2B5EF4-FFF2-40B4-BE49-F238E27FC236}">
                    <a16:creationId xmlns:a16="http://schemas.microsoft.com/office/drawing/2014/main" id="{4AE02780-293A-4BBA-8CF0-B402AA330D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31" name="Freeform 102">
                <a:extLst>
                  <a:ext uri="{FF2B5EF4-FFF2-40B4-BE49-F238E27FC236}">
                    <a16:creationId xmlns:a16="http://schemas.microsoft.com/office/drawing/2014/main" id="{C851CCA2-8032-4EBC-A5CA-99324BD05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32" name="Freeform 103">
                <a:extLst>
                  <a:ext uri="{FF2B5EF4-FFF2-40B4-BE49-F238E27FC236}">
                    <a16:creationId xmlns:a16="http://schemas.microsoft.com/office/drawing/2014/main" id="{956C0C39-8297-4862-8A15-C67607188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33" name="Freeform 104">
                <a:extLst>
                  <a:ext uri="{FF2B5EF4-FFF2-40B4-BE49-F238E27FC236}">
                    <a16:creationId xmlns:a16="http://schemas.microsoft.com/office/drawing/2014/main" id="{F157E8BC-0C46-492B-BC14-2370F0797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34" name="Freeform 105">
                <a:extLst>
                  <a:ext uri="{FF2B5EF4-FFF2-40B4-BE49-F238E27FC236}">
                    <a16:creationId xmlns:a16="http://schemas.microsoft.com/office/drawing/2014/main" id="{05F68A3C-FE7A-4FDE-AC55-E3B9014FBF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35" name="Freeform 106">
                <a:extLst>
                  <a:ext uri="{FF2B5EF4-FFF2-40B4-BE49-F238E27FC236}">
                    <a16:creationId xmlns:a16="http://schemas.microsoft.com/office/drawing/2014/main" id="{3B06FB0A-219F-4675-B1B0-3304F27AD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224" name="Freeform 107">
              <a:extLst>
                <a:ext uri="{FF2B5EF4-FFF2-40B4-BE49-F238E27FC236}">
                  <a16:creationId xmlns:a16="http://schemas.microsoft.com/office/drawing/2014/main" id="{9FFE486C-4455-4BE4-BA41-7C25B59E5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5" name="Freeform 108">
              <a:extLst>
                <a:ext uri="{FF2B5EF4-FFF2-40B4-BE49-F238E27FC236}">
                  <a16:creationId xmlns:a16="http://schemas.microsoft.com/office/drawing/2014/main" id="{4FCB707F-3BC4-4DD3-B901-7538CE742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6" name="Freeform 109">
              <a:extLst>
                <a:ext uri="{FF2B5EF4-FFF2-40B4-BE49-F238E27FC236}">
                  <a16:creationId xmlns:a16="http://schemas.microsoft.com/office/drawing/2014/main" id="{29765AC7-4C06-4585-B526-6FC0AC03D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7" name="Freeform 110">
              <a:extLst>
                <a:ext uri="{FF2B5EF4-FFF2-40B4-BE49-F238E27FC236}">
                  <a16:creationId xmlns:a16="http://schemas.microsoft.com/office/drawing/2014/main" id="{D3323659-C0AF-465C-A325-E34E08758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8" name="Freeform 111">
              <a:extLst>
                <a:ext uri="{FF2B5EF4-FFF2-40B4-BE49-F238E27FC236}">
                  <a16:creationId xmlns:a16="http://schemas.microsoft.com/office/drawing/2014/main" id="{A48AC6DF-7F0A-4502-850C-CA8E10CC8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9" name="Freeform 112">
              <a:extLst>
                <a:ext uri="{FF2B5EF4-FFF2-40B4-BE49-F238E27FC236}">
                  <a16:creationId xmlns:a16="http://schemas.microsoft.com/office/drawing/2014/main" id="{740995D1-9BFA-48DD-9BFB-46C9A310908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9" name="Group 113">
            <a:extLst>
              <a:ext uri="{FF2B5EF4-FFF2-40B4-BE49-F238E27FC236}">
                <a16:creationId xmlns:a16="http://schemas.microsoft.com/office/drawing/2014/main" id="{A2EF7317-1185-4D26-80D3-1C2327A62C69}"/>
              </a:ext>
            </a:extLst>
          </p:cNvPr>
          <p:cNvGrpSpPr>
            <a:grpSpLocks/>
          </p:cNvGrpSpPr>
          <p:nvPr/>
        </p:nvGrpSpPr>
        <p:grpSpPr bwMode="auto">
          <a:xfrm>
            <a:off x="1963738" y="1203325"/>
            <a:ext cx="635000" cy="615950"/>
            <a:chOff x="877" y="1008"/>
            <a:chExt cx="2747" cy="2591"/>
          </a:xfrm>
        </p:grpSpPr>
        <p:pic>
          <p:nvPicPr>
            <p:cNvPr id="45190" name="Picture 114" descr="antenna_stylized">
              <a:extLst>
                <a:ext uri="{FF2B5EF4-FFF2-40B4-BE49-F238E27FC236}">
                  <a16:creationId xmlns:a16="http://schemas.microsoft.com/office/drawing/2014/main" id="{B0249534-878C-4E86-946A-4830FED8C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191" name="Picture 115" descr="laptop_keyboard">
              <a:extLst>
                <a:ext uri="{FF2B5EF4-FFF2-40B4-BE49-F238E27FC236}">
                  <a16:creationId xmlns:a16="http://schemas.microsoft.com/office/drawing/2014/main" id="{354442AB-6A31-4F8E-B913-A4938A3414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92" name="Freeform 116">
              <a:extLst>
                <a:ext uri="{FF2B5EF4-FFF2-40B4-BE49-F238E27FC236}">
                  <a16:creationId xmlns:a16="http://schemas.microsoft.com/office/drawing/2014/main" id="{E3F047D1-45CA-449D-A434-D20A0E38D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5193" name="Picture 117" descr="screen">
              <a:extLst>
                <a:ext uri="{FF2B5EF4-FFF2-40B4-BE49-F238E27FC236}">
                  <a16:creationId xmlns:a16="http://schemas.microsoft.com/office/drawing/2014/main" id="{6E57BE3E-E476-4B68-AE8E-0C3995FF3D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94" name="Freeform 118">
              <a:extLst>
                <a:ext uri="{FF2B5EF4-FFF2-40B4-BE49-F238E27FC236}">
                  <a16:creationId xmlns:a16="http://schemas.microsoft.com/office/drawing/2014/main" id="{C37EBF37-8EAC-4883-9E17-3D870E91A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95" name="Freeform 119">
              <a:extLst>
                <a:ext uri="{FF2B5EF4-FFF2-40B4-BE49-F238E27FC236}">
                  <a16:creationId xmlns:a16="http://schemas.microsoft.com/office/drawing/2014/main" id="{463BEABF-7441-4B46-A802-48EB9CC65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96" name="Freeform 120">
              <a:extLst>
                <a:ext uri="{FF2B5EF4-FFF2-40B4-BE49-F238E27FC236}">
                  <a16:creationId xmlns:a16="http://schemas.microsoft.com/office/drawing/2014/main" id="{828CEEFD-763F-4297-A5FC-3495E73C1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97" name="Freeform 121">
              <a:extLst>
                <a:ext uri="{FF2B5EF4-FFF2-40B4-BE49-F238E27FC236}">
                  <a16:creationId xmlns:a16="http://schemas.microsoft.com/office/drawing/2014/main" id="{9884A366-7521-43BC-B1CB-1EFB0B2C4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98" name="Freeform 122">
              <a:extLst>
                <a:ext uri="{FF2B5EF4-FFF2-40B4-BE49-F238E27FC236}">
                  <a16:creationId xmlns:a16="http://schemas.microsoft.com/office/drawing/2014/main" id="{AB681D11-DD0B-4B0C-9FF4-BE0D407FD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99" name="Freeform 123">
              <a:extLst>
                <a:ext uri="{FF2B5EF4-FFF2-40B4-BE49-F238E27FC236}">
                  <a16:creationId xmlns:a16="http://schemas.microsoft.com/office/drawing/2014/main" id="{9A3B9DDF-A248-43A2-84AD-1D7FE19CF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200" name="Group 124">
              <a:extLst>
                <a:ext uri="{FF2B5EF4-FFF2-40B4-BE49-F238E27FC236}">
                  <a16:creationId xmlns:a16="http://schemas.microsoft.com/office/drawing/2014/main" id="{5E055E1D-B85F-48C1-BD0D-7B9A7712FC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07" name="Freeform 125">
                <a:extLst>
                  <a:ext uri="{FF2B5EF4-FFF2-40B4-BE49-F238E27FC236}">
                    <a16:creationId xmlns:a16="http://schemas.microsoft.com/office/drawing/2014/main" id="{4E6488B6-8C09-40CE-AF2E-C724173BD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08" name="Freeform 126">
                <a:extLst>
                  <a:ext uri="{FF2B5EF4-FFF2-40B4-BE49-F238E27FC236}">
                    <a16:creationId xmlns:a16="http://schemas.microsoft.com/office/drawing/2014/main" id="{90545724-7A81-47D3-8119-512C4F1F4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09" name="Freeform 127">
                <a:extLst>
                  <a:ext uri="{FF2B5EF4-FFF2-40B4-BE49-F238E27FC236}">
                    <a16:creationId xmlns:a16="http://schemas.microsoft.com/office/drawing/2014/main" id="{A656DDC3-41BC-4EB2-8AE8-4DA0EC116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10" name="Freeform 128">
                <a:extLst>
                  <a:ext uri="{FF2B5EF4-FFF2-40B4-BE49-F238E27FC236}">
                    <a16:creationId xmlns:a16="http://schemas.microsoft.com/office/drawing/2014/main" id="{48EC46D5-1254-4DD4-965A-C96ADF262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11" name="Freeform 129">
                <a:extLst>
                  <a:ext uri="{FF2B5EF4-FFF2-40B4-BE49-F238E27FC236}">
                    <a16:creationId xmlns:a16="http://schemas.microsoft.com/office/drawing/2014/main" id="{3DAA8459-6FDE-4E80-931A-735AF403B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12" name="Freeform 130">
                <a:extLst>
                  <a:ext uri="{FF2B5EF4-FFF2-40B4-BE49-F238E27FC236}">
                    <a16:creationId xmlns:a16="http://schemas.microsoft.com/office/drawing/2014/main" id="{0E879168-78D7-4719-B02B-7A7D40FA87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201" name="Freeform 131">
              <a:extLst>
                <a:ext uri="{FF2B5EF4-FFF2-40B4-BE49-F238E27FC236}">
                  <a16:creationId xmlns:a16="http://schemas.microsoft.com/office/drawing/2014/main" id="{2C66991F-245F-4B97-97DF-FABD5B898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02" name="Freeform 132">
              <a:extLst>
                <a:ext uri="{FF2B5EF4-FFF2-40B4-BE49-F238E27FC236}">
                  <a16:creationId xmlns:a16="http://schemas.microsoft.com/office/drawing/2014/main" id="{849EEF66-0A81-4E11-9B86-88E75FA24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03" name="Freeform 133">
              <a:extLst>
                <a:ext uri="{FF2B5EF4-FFF2-40B4-BE49-F238E27FC236}">
                  <a16:creationId xmlns:a16="http://schemas.microsoft.com/office/drawing/2014/main" id="{BB4D4437-CBF2-40BF-94AF-7BDCE0277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04" name="Freeform 134">
              <a:extLst>
                <a:ext uri="{FF2B5EF4-FFF2-40B4-BE49-F238E27FC236}">
                  <a16:creationId xmlns:a16="http://schemas.microsoft.com/office/drawing/2014/main" id="{56E5FD16-6E9A-4B31-865C-F91C2C497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05" name="Freeform 135">
              <a:extLst>
                <a:ext uri="{FF2B5EF4-FFF2-40B4-BE49-F238E27FC236}">
                  <a16:creationId xmlns:a16="http://schemas.microsoft.com/office/drawing/2014/main" id="{7F8D9DEC-EA87-4C3A-8D0B-F0F81A324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06" name="Freeform 136">
              <a:extLst>
                <a:ext uri="{FF2B5EF4-FFF2-40B4-BE49-F238E27FC236}">
                  <a16:creationId xmlns:a16="http://schemas.microsoft.com/office/drawing/2014/main" id="{05C7C16D-3036-4634-8891-D29F83B9F8A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0" name="Group 296">
            <a:extLst>
              <a:ext uri="{FF2B5EF4-FFF2-40B4-BE49-F238E27FC236}">
                <a16:creationId xmlns:a16="http://schemas.microsoft.com/office/drawing/2014/main" id="{3CE6AB99-3DA3-4552-B2A1-3BD1E7AA63D1}"/>
              </a:ext>
            </a:extLst>
          </p:cNvPr>
          <p:cNvGrpSpPr>
            <a:grpSpLocks/>
          </p:cNvGrpSpPr>
          <p:nvPr/>
        </p:nvGrpSpPr>
        <p:grpSpPr bwMode="auto">
          <a:xfrm>
            <a:off x="4429125" y="1851025"/>
            <a:ext cx="1166813" cy="479425"/>
            <a:chOff x="2356" y="1300"/>
            <a:chExt cx="555" cy="194"/>
          </a:xfrm>
        </p:grpSpPr>
        <p:sp>
          <p:nvSpPr>
            <p:cNvPr id="45182" name="Oval 407">
              <a:extLst>
                <a:ext uri="{FF2B5EF4-FFF2-40B4-BE49-F238E27FC236}">
                  <a16:creationId xmlns:a16="http://schemas.microsoft.com/office/drawing/2014/main" id="{37DCC388-D605-43FB-8C83-32474FF91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5183" name="Rectangle 410">
              <a:extLst>
                <a:ext uri="{FF2B5EF4-FFF2-40B4-BE49-F238E27FC236}">
                  <a16:creationId xmlns:a16="http://schemas.microsoft.com/office/drawing/2014/main" id="{6F9A4D4D-2E7E-44D6-854F-97512D80F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5184" name="Oval 411">
              <a:extLst>
                <a:ext uri="{FF2B5EF4-FFF2-40B4-BE49-F238E27FC236}">
                  <a16:creationId xmlns:a16="http://schemas.microsoft.com/office/drawing/2014/main" id="{713431BD-054C-4C81-9318-99493FF4E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45185" name="Group 300">
              <a:extLst>
                <a:ext uri="{FF2B5EF4-FFF2-40B4-BE49-F238E27FC236}">
                  <a16:creationId xmlns:a16="http://schemas.microsoft.com/office/drawing/2014/main" id="{FDCE66D4-EB5F-4603-9F7F-21098D9BA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5188" name="Freeform 301">
                <a:extLst>
                  <a:ext uri="{FF2B5EF4-FFF2-40B4-BE49-F238E27FC236}">
                    <a16:creationId xmlns:a16="http://schemas.microsoft.com/office/drawing/2014/main" id="{4DD6C99F-CD07-4925-9F69-BAEA885E1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89" name="Freeform 302">
                <a:extLst>
                  <a:ext uri="{FF2B5EF4-FFF2-40B4-BE49-F238E27FC236}">
                    <a16:creationId xmlns:a16="http://schemas.microsoft.com/office/drawing/2014/main" id="{170B088F-1DA6-40BF-9CE4-E85248CF8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186" name="Line 303">
              <a:extLst>
                <a:ext uri="{FF2B5EF4-FFF2-40B4-BE49-F238E27FC236}">
                  <a16:creationId xmlns:a16="http://schemas.microsoft.com/office/drawing/2014/main" id="{182B6BB1-D8D6-4E9C-A7EB-0047DB6926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87" name="Line 304">
              <a:extLst>
                <a:ext uri="{FF2B5EF4-FFF2-40B4-BE49-F238E27FC236}">
                  <a16:creationId xmlns:a16="http://schemas.microsoft.com/office/drawing/2014/main" id="{5C6B0827-C546-47AB-9083-5D82754F4F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71" name="Line 305">
            <a:extLst>
              <a:ext uri="{FF2B5EF4-FFF2-40B4-BE49-F238E27FC236}">
                <a16:creationId xmlns:a16="http://schemas.microsoft.com/office/drawing/2014/main" id="{7C78B0AA-00F2-448A-B000-2209327BF6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8125" y="2111375"/>
            <a:ext cx="1668463" cy="766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2" name="Line 306">
            <a:extLst>
              <a:ext uri="{FF2B5EF4-FFF2-40B4-BE49-F238E27FC236}">
                <a16:creationId xmlns:a16="http://schemas.microsoft.com/office/drawing/2014/main" id="{463548F3-C6CC-4436-B5BF-90E7B96F55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4225" y="3005138"/>
            <a:ext cx="0" cy="652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3" name="Line 340">
            <a:extLst>
              <a:ext uri="{FF2B5EF4-FFF2-40B4-BE49-F238E27FC236}">
                <a16:creationId xmlns:a16="http://schemas.microsoft.com/office/drawing/2014/main" id="{51C8FDDB-99AC-4949-B171-72F7848D4C72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5225" y="2997200"/>
            <a:ext cx="0" cy="652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74" name="Group 230">
            <a:extLst>
              <a:ext uri="{FF2B5EF4-FFF2-40B4-BE49-F238E27FC236}">
                <a16:creationId xmlns:a16="http://schemas.microsoft.com/office/drawing/2014/main" id="{6683E56C-4B20-4429-B4A8-91ABDC1981A8}"/>
              </a:ext>
            </a:extLst>
          </p:cNvPr>
          <p:cNvGrpSpPr>
            <a:grpSpLocks/>
          </p:cNvGrpSpPr>
          <p:nvPr/>
        </p:nvGrpSpPr>
        <p:grpSpPr bwMode="auto">
          <a:xfrm>
            <a:off x="4432300" y="3616325"/>
            <a:ext cx="365125" cy="766763"/>
            <a:chOff x="4140" y="429"/>
            <a:chExt cx="1425" cy="2396"/>
          </a:xfrm>
        </p:grpSpPr>
        <p:sp>
          <p:nvSpPr>
            <p:cNvPr id="45150" name="Freeform 231">
              <a:extLst>
                <a:ext uri="{FF2B5EF4-FFF2-40B4-BE49-F238E27FC236}">
                  <a16:creationId xmlns:a16="http://schemas.microsoft.com/office/drawing/2014/main" id="{5E0368E3-D963-4AD3-89B2-95CE6A9A7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51" name="Rectangle 232">
              <a:extLst>
                <a:ext uri="{FF2B5EF4-FFF2-40B4-BE49-F238E27FC236}">
                  <a16:creationId xmlns:a16="http://schemas.microsoft.com/office/drawing/2014/main" id="{D67B8466-1695-4475-B9DD-2022FF504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52" name="Freeform 233">
              <a:extLst>
                <a:ext uri="{FF2B5EF4-FFF2-40B4-BE49-F238E27FC236}">
                  <a16:creationId xmlns:a16="http://schemas.microsoft.com/office/drawing/2014/main" id="{2BDDA0E8-2D1B-4C21-B552-61577B773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53" name="Freeform 234">
              <a:extLst>
                <a:ext uri="{FF2B5EF4-FFF2-40B4-BE49-F238E27FC236}">
                  <a16:creationId xmlns:a16="http://schemas.microsoft.com/office/drawing/2014/main" id="{9373830A-6886-480C-AEB5-EA089A974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54" name="Rectangle 235">
              <a:extLst>
                <a:ext uri="{FF2B5EF4-FFF2-40B4-BE49-F238E27FC236}">
                  <a16:creationId xmlns:a16="http://schemas.microsoft.com/office/drawing/2014/main" id="{74690AE3-CAB3-403E-9B33-200BFCBF6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55" name="Group 236">
              <a:extLst>
                <a:ext uri="{FF2B5EF4-FFF2-40B4-BE49-F238E27FC236}">
                  <a16:creationId xmlns:a16="http://schemas.microsoft.com/office/drawing/2014/main" id="{DD00BC44-7B7F-4E5B-84DA-71E8DE7C2E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80" name="AutoShape 237">
                <a:extLst>
                  <a:ext uri="{FF2B5EF4-FFF2-40B4-BE49-F238E27FC236}">
                    <a16:creationId xmlns:a16="http://schemas.microsoft.com/office/drawing/2014/main" id="{15AF27F2-8380-4394-AE45-392DD7ACEF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81" name="AutoShape 238">
                <a:extLst>
                  <a:ext uri="{FF2B5EF4-FFF2-40B4-BE49-F238E27FC236}">
                    <a16:creationId xmlns:a16="http://schemas.microsoft.com/office/drawing/2014/main" id="{2F105AC4-43C9-43FB-94E9-0A75EDD42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56" name="Rectangle 239">
              <a:extLst>
                <a:ext uri="{FF2B5EF4-FFF2-40B4-BE49-F238E27FC236}">
                  <a16:creationId xmlns:a16="http://schemas.microsoft.com/office/drawing/2014/main" id="{4EE61CE0-4D5E-45DE-B93C-AB4ACF61F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57" name="Group 240">
              <a:extLst>
                <a:ext uri="{FF2B5EF4-FFF2-40B4-BE49-F238E27FC236}">
                  <a16:creationId xmlns:a16="http://schemas.microsoft.com/office/drawing/2014/main" id="{148F6E63-65AD-4952-98DF-60DAD43A1F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78" name="AutoShape 241">
                <a:extLst>
                  <a:ext uri="{FF2B5EF4-FFF2-40B4-BE49-F238E27FC236}">
                    <a16:creationId xmlns:a16="http://schemas.microsoft.com/office/drawing/2014/main" id="{5190EF87-3CC2-4D5B-A1B2-DD8626A16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79" name="AutoShape 242">
                <a:extLst>
                  <a:ext uri="{FF2B5EF4-FFF2-40B4-BE49-F238E27FC236}">
                    <a16:creationId xmlns:a16="http://schemas.microsoft.com/office/drawing/2014/main" id="{6601D69F-5F7A-4990-A19C-308496E66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58" name="Rectangle 243">
              <a:extLst>
                <a:ext uri="{FF2B5EF4-FFF2-40B4-BE49-F238E27FC236}">
                  <a16:creationId xmlns:a16="http://schemas.microsoft.com/office/drawing/2014/main" id="{75E50BCF-BA1E-4903-917E-DEB8AA8AB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59" name="Rectangle 244">
              <a:extLst>
                <a:ext uri="{FF2B5EF4-FFF2-40B4-BE49-F238E27FC236}">
                  <a16:creationId xmlns:a16="http://schemas.microsoft.com/office/drawing/2014/main" id="{0B4D6800-4FC0-4774-A689-57AF1BA07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60" name="Group 245">
              <a:extLst>
                <a:ext uri="{FF2B5EF4-FFF2-40B4-BE49-F238E27FC236}">
                  <a16:creationId xmlns:a16="http://schemas.microsoft.com/office/drawing/2014/main" id="{401C7F1D-B3D5-4F09-AC7F-6729CAD7DF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76" name="AutoShape 246">
                <a:extLst>
                  <a:ext uri="{FF2B5EF4-FFF2-40B4-BE49-F238E27FC236}">
                    <a16:creationId xmlns:a16="http://schemas.microsoft.com/office/drawing/2014/main" id="{64524AC7-3BC1-47CF-9505-B67B852F67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77" name="AutoShape 247">
                <a:extLst>
                  <a:ext uri="{FF2B5EF4-FFF2-40B4-BE49-F238E27FC236}">
                    <a16:creationId xmlns:a16="http://schemas.microsoft.com/office/drawing/2014/main" id="{B8AD7AD2-8AA5-456C-9D49-FCF1B4FDA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61" name="Freeform 248">
              <a:extLst>
                <a:ext uri="{FF2B5EF4-FFF2-40B4-BE49-F238E27FC236}">
                  <a16:creationId xmlns:a16="http://schemas.microsoft.com/office/drawing/2014/main" id="{8780212E-010D-494B-8EAA-7D1339953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162" name="Group 249">
              <a:extLst>
                <a:ext uri="{FF2B5EF4-FFF2-40B4-BE49-F238E27FC236}">
                  <a16:creationId xmlns:a16="http://schemas.microsoft.com/office/drawing/2014/main" id="{3A1F1094-8703-4B58-9A61-D7A343F0C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174" name="AutoShape 250">
                <a:extLst>
                  <a:ext uri="{FF2B5EF4-FFF2-40B4-BE49-F238E27FC236}">
                    <a16:creationId xmlns:a16="http://schemas.microsoft.com/office/drawing/2014/main" id="{FC204BAB-541C-424B-8D58-0512E740F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75" name="AutoShape 251">
                <a:extLst>
                  <a:ext uri="{FF2B5EF4-FFF2-40B4-BE49-F238E27FC236}">
                    <a16:creationId xmlns:a16="http://schemas.microsoft.com/office/drawing/2014/main" id="{4508543A-3ECA-4441-8B93-ADC4A80C36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63" name="Rectangle 252">
              <a:extLst>
                <a:ext uri="{FF2B5EF4-FFF2-40B4-BE49-F238E27FC236}">
                  <a16:creationId xmlns:a16="http://schemas.microsoft.com/office/drawing/2014/main" id="{D0B69E02-F33B-4648-9B29-9B874A8C4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64" name="Freeform 253">
              <a:extLst>
                <a:ext uri="{FF2B5EF4-FFF2-40B4-BE49-F238E27FC236}">
                  <a16:creationId xmlns:a16="http://schemas.microsoft.com/office/drawing/2014/main" id="{55691C89-E3E3-4917-99FB-EC1E099B0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65" name="Freeform 254">
              <a:extLst>
                <a:ext uri="{FF2B5EF4-FFF2-40B4-BE49-F238E27FC236}">
                  <a16:creationId xmlns:a16="http://schemas.microsoft.com/office/drawing/2014/main" id="{A6ABF403-71EE-4077-9F03-7129C19C7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66" name="Oval 255">
              <a:extLst>
                <a:ext uri="{FF2B5EF4-FFF2-40B4-BE49-F238E27FC236}">
                  <a16:creationId xmlns:a16="http://schemas.microsoft.com/office/drawing/2014/main" id="{310BC721-C2FC-4375-AA34-33E1BB2CF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67" name="Freeform 256">
              <a:extLst>
                <a:ext uri="{FF2B5EF4-FFF2-40B4-BE49-F238E27FC236}">
                  <a16:creationId xmlns:a16="http://schemas.microsoft.com/office/drawing/2014/main" id="{CBB4DF88-3F8F-4362-B7A8-7CB9FF36B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68" name="AutoShape 257">
              <a:extLst>
                <a:ext uri="{FF2B5EF4-FFF2-40B4-BE49-F238E27FC236}">
                  <a16:creationId xmlns:a16="http://schemas.microsoft.com/office/drawing/2014/main" id="{4FED3330-7B1E-43C5-B109-C7E49623A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69" name="AutoShape 258">
              <a:extLst>
                <a:ext uri="{FF2B5EF4-FFF2-40B4-BE49-F238E27FC236}">
                  <a16:creationId xmlns:a16="http://schemas.microsoft.com/office/drawing/2014/main" id="{C139F96E-45B1-4C33-8255-A8997698B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70" name="Oval 259">
              <a:extLst>
                <a:ext uri="{FF2B5EF4-FFF2-40B4-BE49-F238E27FC236}">
                  <a16:creationId xmlns:a16="http://schemas.microsoft.com/office/drawing/2014/main" id="{F96988A0-D841-4405-9B4D-092CF3CDA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71" name="Oval 260">
              <a:extLst>
                <a:ext uri="{FF2B5EF4-FFF2-40B4-BE49-F238E27FC236}">
                  <a16:creationId xmlns:a16="http://schemas.microsoft.com/office/drawing/2014/main" id="{765C5697-3A9D-45C2-9E20-EAE8405EA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45172" name="Oval 261">
              <a:extLst>
                <a:ext uri="{FF2B5EF4-FFF2-40B4-BE49-F238E27FC236}">
                  <a16:creationId xmlns:a16="http://schemas.microsoft.com/office/drawing/2014/main" id="{3D84FB17-A93F-4606-9FAB-AD0166FEB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73" name="Rectangle 262">
              <a:extLst>
                <a:ext uri="{FF2B5EF4-FFF2-40B4-BE49-F238E27FC236}">
                  <a16:creationId xmlns:a16="http://schemas.microsoft.com/office/drawing/2014/main" id="{5930479A-F445-4EBC-9017-EA9388D40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45075" name="Line 342">
            <a:extLst>
              <a:ext uri="{FF2B5EF4-FFF2-40B4-BE49-F238E27FC236}">
                <a16:creationId xmlns:a16="http://schemas.microsoft.com/office/drawing/2014/main" id="{9CC26A47-5D1A-4B21-B19E-2B93F1FCE8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7838" y="3208338"/>
            <a:ext cx="503237" cy="33178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6" name="Text Box 343">
            <a:extLst>
              <a:ext uri="{FF2B5EF4-FFF2-40B4-BE49-F238E27FC236}">
                <a16:creationId xmlns:a16="http://schemas.microsoft.com/office/drawing/2014/main" id="{F1B5BE60-E33A-4680-822F-DAFD9F3EB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1175" y="3538538"/>
            <a:ext cx="12128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Ethernet </a:t>
            </a:r>
          </a:p>
          <a:p>
            <a:pPr algn="ctr">
              <a:lnSpc>
                <a:spcPct val="85000"/>
              </a:lnSpc>
            </a:pPr>
            <a:r>
              <a:rPr lang="en-US" altLang="en-US" sz="2000"/>
              <a:t>switch</a:t>
            </a:r>
          </a:p>
        </p:txBody>
      </p:sp>
      <p:sp>
        <p:nvSpPr>
          <p:cNvPr id="45077" name="Line 344">
            <a:extLst>
              <a:ext uri="{FF2B5EF4-FFF2-40B4-BE49-F238E27FC236}">
                <a16:creationId xmlns:a16="http://schemas.microsoft.com/office/drawing/2014/main" id="{DF4CE42C-0247-4371-AF39-B04EAD5FAA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307013" y="3954463"/>
            <a:ext cx="525462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8" name="Text Box 345">
            <a:extLst>
              <a:ext uri="{FF2B5EF4-FFF2-40B4-BE49-F238E27FC236}">
                <a16:creationId xmlns:a16="http://schemas.microsoft.com/office/drawing/2014/main" id="{8B7F62B8-E4C2-4EA0-9C50-9F31B1862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75" y="3552825"/>
            <a:ext cx="20621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institutional mail,</a:t>
            </a:r>
          </a:p>
          <a:p>
            <a:pPr algn="ctr">
              <a:lnSpc>
                <a:spcPct val="85000"/>
              </a:lnSpc>
            </a:pPr>
            <a:r>
              <a:rPr lang="en-US" altLang="en-US" sz="2000"/>
              <a:t>web servers</a:t>
            </a:r>
          </a:p>
        </p:txBody>
      </p:sp>
      <p:sp>
        <p:nvSpPr>
          <p:cNvPr id="45079" name="Text Box 346">
            <a:extLst>
              <a:ext uri="{FF2B5EF4-FFF2-40B4-BE49-F238E27FC236}">
                <a16:creationId xmlns:a16="http://schemas.microsoft.com/office/drawing/2014/main" id="{030474C0-68B5-4DB5-BD5D-D4ED4B4E9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2538" y="2986088"/>
            <a:ext cx="21875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institutional router</a:t>
            </a:r>
          </a:p>
        </p:txBody>
      </p:sp>
      <p:sp>
        <p:nvSpPr>
          <p:cNvPr id="45080" name="Line 347">
            <a:extLst>
              <a:ext uri="{FF2B5EF4-FFF2-40B4-BE49-F238E27FC236}">
                <a16:creationId xmlns:a16="http://schemas.microsoft.com/office/drawing/2014/main" id="{3E54EB84-5375-4CE2-B889-D29BDC3AC6C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5450" y="2368550"/>
            <a:ext cx="1006475" cy="6635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1" name="Line 348">
            <a:extLst>
              <a:ext uri="{FF2B5EF4-FFF2-40B4-BE49-F238E27FC236}">
                <a16:creationId xmlns:a16="http://schemas.microsoft.com/office/drawing/2014/main" id="{693A0498-852F-4E51-AA17-D6BB3314AEA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8475" y="2032000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2" name="Line 349">
            <a:extLst>
              <a:ext uri="{FF2B5EF4-FFF2-40B4-BE49-F238E27FC236}">
                <a16:creationId xmlns:a16="http://schemas.microsoft.com/office/drawing/2014/main" id="{01BA7BD1-0CBB-43F2-BA26-E67E462B2F7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8763" y="2028825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3" name="Line 350">
            <a:extLst>
              <a:ext uri="{FF2B5EF4-FFF2-40B4-BE49-F238E27FC236}">
                <a16:creationId xmlns:a16="http://schemas.microsoft.com/office/drawing/2014/main" id="{537CA980-A095-431C-96DB-AB3B3A38964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9163" y="2117725"/>
            <a:ext cx="503237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4" name="Text Box 351">
            <a:extLst>
              <a:ext uri="{FF2B5EF4-FFF2-40B4-BE49-F238E27FC236}">
                <a16:creationId xmlns:a16="http://schemas.microsoft.com/office/drawing/2014/main" id="{580A290E-60D1-43C5-8E47-F135BBAAE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413" y="2320925"/>
            <a:ext cx="2259012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institutional link to </a:t>
            </a:r>
          </a:p>
          <a:p>
            <a:pPr algn="ctr">
              <a:lnSpc>
                <a:spcPct val="85000"/>
              </a:lnSpc>
            </a:pPr>
            <a:r>
              <a:rPr lang="en-US" altLang="en-US" sz="2000"/>
              <a:t>ISP (Internet)</a:t>
            </a:r>
          </a:p>
          <a:p>
            <a:pPr algn="ctr">
              <a:lnSpc>
                <a:spcPct val="85000"/>
              </a:lnSpc>
            </a:pPr>
            <a:endParaRPr lang="en-US" altLang="en-US" sz="2000"/>
          </a:p>
        </p:txBody>
      </p:sp>
      <p:grpSp>
        <p:nvGrpSpPr>
          <p:cNvPr id="45085" name="Group 353">
            <a:extLst>
              <a:ext uri="{FF2B5EF4-FFF2-40B4-BE49-F238E27FC236}">
                <a16:creationId xmlns:a16="http://schemas.microsoft.com/office/drawing/2014/main" id="{9D37E09B-A077-463F-926F-FF44F2C9565F}"/>
              </a:ext>
            </a:extLst>
          </p:cNvPr>
          <p:cNvGrpSpPr>
            <a:grpSpLocks/>
          </p:cNvGrpSpPr>
          <p:nvPr/>
        </p:nvGrpSpPr>
        <p:grpSpPr bwMode="auto">
          <a:xfrm>
            <a:off x="4397375" y="2636838"/>
            <a:ext cx="1052513" cy="355600"/>
            <a:chOff x="4410" y="1365"/>
            <a:chExt cx="663" cy="224"/>
          </a:xfrm>
        </p:grpSpPr>
        <p:sp>
          <p:nvSpPr>
            <p:cNvPr id="45145" name="Rectangle 354">
              <a:extLst>
                <a:ext uri="{FF2B5EF4-FFF2-40B4-BE49-F238E27FC236}">
                  <a16:creationId xmlns:a16="http://schemas.microsoft.com/office/drawing/2014/main" id="{F55DEAFF-BC50-4B53-969F-E575BA7CC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46" name="AutoShape 355">
              <a:extLst>
                <a:ext uri="{FF2B5EF4-FFF2-40B4-BE49-F238E27FC236}">
                  <a16:creationId xmlns:a16="http://schemas.microsoft.com/office/drawing/2014/main" id="{EB2C2A3D-4F64-491E-948F-C504D77DA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47" name="Freeform 356">
              <a:extLst>
                <a:ext uri="{FF2B5EF4-FFF2-40B4-BE49-F238E27FC236}">
                  <a16:creationId xmlns:a16="http://schemas.microsoft.com/office/drawing/2014/main" id="{BD710853-6C2F-40CD-B6D6-FAA33D262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148" name="Freeform 357">
              <a:extLst>
                <a:ext uri="{FF2B5EF4-FFF2-40B4-BE49-F238E27FC236}">
                  <a16:creationId xmlns:a16="http://schemas.microsoft.com/office/drawing/2014/main" id="{9FD1B59F-150E-4984-8E98-8C73F7997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5149" name="Freeform 358">
              <a:extLst>
                <a:ext uri="{FF2B5EF4-FFF2-40B4-BE49-F238E27FC236}">
                  <a16:creationId xmlns:a16="http://schemas.microsoft.com/office/drawing/2014/main" id="{F8F9940C-3EB0-46F4-B0AA-20714E57D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5086" name="Line 359">
            <a:extLst>
              <a:ext uri="{FF2B5EF4-FFF2-40B4-BE49-F238E27FC236}">
                <a16:creationId xmlns:a16="http://schemas.microsoft.com/office/drawing/2014/main" id="{6A9601A0-6551-4DE2-9A5F-58810CA2FDA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3163" y="2332038"/>
            <a:ext cx="0" cy="296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87" name="Group 360">
            <a:extLst>
              <a:ext uri="{FF2B5EF4-FFF2-40B4-BE49-F238E27FC236}">
                <a16:creationId xmlns:a16="http://schemas.microsoft.com/office/drawing/2014/main" id="{0DEBAA7F-3D24-4A18-A49C-FFAB8E9E692E}"/>
              </a:ext>
            </a:extLst>
          </p:cNvPr>
          <p:cNvGrpSpPr>
            <a:grpSpLocks/>
          </p:cNvGrpSpPr>
          <p:nvPr/>
        </p:nvGrpSpPr>
        <p:grpSpPr bwMode="auto">
          <a:xfrm>
            <a:off x="4872038" y="3609975"/>
            <a:ext cx="365125" cy="766763"/>
            <a:chOff x="4140" y="429"/>
            <a:chExt cx="1425" cy="2396"/>
          </a:xfrm>
        </p:grpSpPr>
        <p:sp>
          <p:nvSpPr>
            <p:cNvPr id="45113" name="Freeform 361">
              <a:extLst>
                <a:ext uri="{FF2B5EF4-FFF2-40B4-BE49-F238E27FC236}">
                  <a16:creationId xmlns:a16="http://schemas.microsoft.com/office/drawing/2014/main" id="{89958706-3D56-4E8C-B893-A89F17635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14" name="Rectangle 362">
              <a:extLst>
                <a:ext uri="{FF2B5EF4-FFF2-40B4-BE49-F238E27FC236}">
                  <a16:creationId xmlns:a16="http://schemas.microsoft.com/office/drawing/2014/main" id="{A872C4C2-EF0F-4ED6-988B-B0DFCC2F9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15" name="Freeform 363">
              <a:extLst>
                <a:ext uri="{FF2B5EF4-FFF2-40B4-BE49-F238E27FC236}">
                  <a16:creationId xmlns:a16="http://schemas.microsoft.com/office/drawing/2014/main" id="{62899FA4-19D9-4701-86AC-D80A2DEE0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16" name="Freeform 364">
              <a:extLst>
                <a:ext uri="{FF2B5EF4-FFF2-40B4-BE49-F238E27FC236}">
                  <a16:creationId xmlns:a16="http://schemas.microsoft.com/office/drawing/2014/main" id="{9D0C5E41-6EA1-4CCF-B526-29B64AB66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17" name="Rectangle 365">
              <a:extLst>
                <a:ext uri="{FF2B5EF4-FFF2-40B4-BE49-F238E27FC236}">
                  <a16:creationId xmlns:a16="http://schemas.microsoft.com/office/drawing/2014/main" id="{510CBC2F-E192-496D-92F4-F4E99487E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18" name="Group 366">
              <a:extLst>
                <a:ext uri="{FF2B5EF4-FFF2-40B4-BE49-F238E27FC236}">
                  <a16:creationId xmlns:a16="http://schemas.microsoft.com/office/drawing/2014/main" id="{030D3B03-BC2C-4C44-8F86-DC137F6334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43" name="AutoShape 367">
                <a:extLst>
                  <a:ext uri="{FF2B5EF4-FFF2-40B4-BE49-F238E27FC236}">
                    <a16:creationId xmlns:a16="http://schemas.microsoft.com/office/drawing/2014/main" id="{077277F0-7FBE-40BC-A0E7-36CCBF5C8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44" name="AutoShape 368">
                <a:extLst>
                  <a:ext uri="{FF2B5EF4-FFF2-40B4-BE49-F238E27FC236}">
                    <a16:creationId xmlns:a16="http://schemas.microsoft.com/office/drawing/2014/main" id="{59BC6AA7-3ADA-4EC7-8942-0E88E895EF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19" name="Rectangle 369">
              <a:extLst>
                <a:ext uri="{FF2B5EF4-FFF2-40B4-BE49-F238E27FC236}">
                  <a16:creationId xmlns:a16="http://schemas.microsoft.com/office/drawing/2014/main" id="{1DAF8C8C-EF5A-42F6-BD70-F572B4B9C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20" name="Group 370">
              <a:extLst>
                <a:ext uri="{FF2B5EF4-FFF2-40B4-BE49-F238E27FC236}">
                  <a16:creationId xmlns:a16="http://schemas.microsoft.com/office/drawing/2014/main" id="{226608A5-DA9C-4E32-8771-8AF774650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41" name="AutoShape 371">
                <a:extLst>
                  <a:ext uri="{FF2B5EF4-FFF2-40B4-BE49-F238E27FC236}">
                    <a16:creationId xmlns:a16="http://schemas.microsoft.com/office/drawing/2014/main" id="{175611CB-334E-4F9C-878C-DC6267E1E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42" name="AutoShape 372">
                <a:extLst>
                  <a:ext uri="{FF2B5EF4-FFF2-40B4-BE49-F238E27FC236}">
                    <a16:creationId xmlns:a16="http://schemas.microsoft.com/office/drawing/2014/main" id="{AB664ED5-7082-4C7F-8A1E-FDA8F62E1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21" name="Rectangle 373">
              <a:extLst>
                <a:ext uri="{FF2B5EF4-FFF2-40B4-BE49-F238E27FC236}">
                  <a16:creationId xmlns:a16="http://schemas.microsoft.com/office/drawing/2014/main" id="{26B30EFF-DD0F-4DD1-A151-5AA3810B9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22" name="Rectangle 374">
              <a:extLst>
                <a:ext uri="{FF2B5EF4-FFF2-40B4-BE49-F238E27FC236}">
                  <a16:creationId xmlns:a16="http://schemas.microsoft.com/office/drawing/2014/main" id="{80A34227-CFA7-4B65-8FDD-AF4DD71BB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23" name="Group 375">
              <a:extLst>
                <a:ext uri="{FF2B5EF4-FFF2-40B4-BE49-F238E27FC236}">
                  <a16:creationId xmlns:a16="http://schemas.microsoft.com/office/drawing/2014/main" id="{D6E925D8-A660-4D47-9CCC-DAB3C62C2F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39" name="AutoShape 376">
                <a:extLst>
                  <a:ext uri="{FF2B5EF4-FFF2-40B4-BE49-F238E27FC236}">
                    <a16:creationId xmlns:a16="http://schemas.microsoft.com/office/drawing/2014/main" id="{691F5EA0-3DC2-4F30-9EE3-0422F7C95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40" name="AutoShape 377">
                <a:extLst>
                  <a:ext uri="{FF2B5EF4-FFF2-40B4-BE49-F238E27FC236}">
                    <a16:creationId xmlns:a16="http://schemas.microsoft.com/office/drawing/2014/main" id="{C9A65A09-DEF3-4AA6-B7A2-15FA75356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24" name="Freeform 378">
              <a:extLst>
                <a:ext uri="{FF2B5EF4-FFF2-40B4-BE49-F238E27FC236}">
                  <a16:creationId xmlns:a16="http://schemas.microsoft.com/office/drawing/2014/main" id="{9AC3A6D5-9DAA-42ED-AE76-3E38F0AF4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125" name="Group 379">
              <a:extLst>
                <a:ext uri="{FF2B5EF4-FFF2-40B4-BE49-F238E27FC236}">
                  <a16:creationId xmlns:a16="http://schemas.microsoft.com/office/drawing/2014/main" id="{6186CEA3-2D98-46BD-BE83-187C9F013D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137" name="AutoShape 380">
                <a:extLst>
                  <a:ext uri="{FF2B5EF4-FFF2-40B4-BE49-F238E27FC236}">
                    <a16:creationId xmlns:a16="http://schemas.microsoft.com/office/drawing/2014/main" id="{4E1D057F-B427-4529-8AAF-7C31D64FC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38" name="AutoShape 381">
                <a:extLst>
                  <a:ext uri="{FF2B5EF4-FFF2-40B4-BE49-F238E27FC236}">
                    <a16:creationId xmlns:a16="http://schemas.microsoft.com/office/drawing/2014/main" id="{5F5B4DB9-CF13-44A0-9E16-E32981122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26" name="Rectangle 382">
              <a:extLst>
                <a:ext uri="{FF2B5EF4-FFF2-40B4-BE49-F238E27FC236}">
                  <a16:creationId xmlns:a16="http://schemas.microsoft.com/office/drawing/2014/main" id="{4D78F4E3-438B-4DA4-8069-F5AF01131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27" name="Freeform 383">
              <a:extLst>
                <a:ext uri="{FF2B5EF4-FFF2-40B4-BE49-F238E27FC236}">
                  <a16:creationId xmlns:a16="http://schemas.microsoft.com/office/drawing/2014/main" id="{CBC40BA3-455B-41A6-8BCB-5A959F30B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28" name="Freeform 384">
              <a:extLst>
                <a:ext uri="{FF2B5EF4-FFF2-40B4-BE49-F238E27FC236}">
                  <a16:creationId xmlns:a16="http://schemas.microsoft.com/office/drawing/2014/main" id="{B198AEB1-F0D5-4F25-9015-72241BA48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29" name="Oval 385">
              <a:extLst>
                <a:ext uri="{FF2B5EF4-FFF2-40B4-BE49-F238E27FC236}">
                  <a16:creationId xmlns:a16="http://schemas.microsoft.com/office/drawing/2014/main" id="{624D3BAA-19FE-408F-B02F-1F1ECDA82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30" name="Freeform 386">
              <a:extLst>
                <a:ext uri="{FF2B5EF4-FFF2-40B4-BE49-F238E27FC236}">
                  <a16:creationId xmlns:a16="http://schemas.microsoft.com/office/drawing/2014/main" id="{C8AE5D5B-8C34-47E4-A312-D1A56C733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31" name="AutoShape 387">
              <a:extLst>
                <a:ext uri="{FF2B5EF4-FFF2-40B4-BE49-F238E27FC236}">
                  <a16:creationId xmlns:a16="http://schemas.microsoft.com/office/drawing/2014/main" id="{5216A94F-3F15-4868-AC84-C10F72DB1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32" name="AutoShape 388">
              <a:extLst>
                <a:ext uri="{FF2B5EF4-FFF2-40B4-BE49-F238E27FC236}">
                  <a16:creationId xmlns:a16="http://schemas.microsoft.com/office/drawing/2014/main" id="{E199A515-B099-467E-A850-9AA7819A9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33" name="Oval 389">
              <a:extLst>
                <a:ext uri="{FF2B5EF4-FFF2-40B4-BE49-F238E27FC236}">
                  <a16:creationId xmlns:a16="http://schemas.microsoft.com/office/drawing/2014/main" id="{B3D47373-35A0-445F-85A9-1D12529E4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34" name="Oval 390">
              <a:extLst>
                <a:ext uri="{FF2B5EF4-FFF2-40B4-BE49-F238E27FC236}">
                  <a16:creationId xmlns:a16="http://schemas.microsoft.com/office/drawing/2014/main" id="{6776A99C-0391-4610-82ED-92E496279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45135" name="Oval 391">
              <a:extLst>
                <a:ext uri="{FF2B5EF4-FFF2-40B4-BE49-F238E27FC236}">
                  <a16:creationId xmlns:a16="http://schemas.microsoft.com/office/drawing/2014/main" id="{30647363-9AE3-4554-8D12-B1D8D4373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36" name="Rectangle 392">
              <a:extLst>
                <a:ext uri="{FF2B5EF4-FFF2-40B4-BE49-F238E27FC236}">
                  <a16:creationId xmlns:a16="http://schemas.microsoft.com/office/drawing/2014/main" id="{A76BC2CA-BF76-4D21-85DE-3779C6C6B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45088" name="Line 393">
            <a:extLst>
              <a:ext uri="{FF2B5EF4-FFF2-40B4-BE49-F238E27FC236}">
                <a16:creationId xmlns:a16="http://schemas.microsoft.com/office/drawing/2014/main" id="{3BD9E798-0786-4C21-8625-91403F134E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8550" y="3051175"/>
            <a:ext cx="788988" cy="50323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5089" name="Picture 394" descr="underline_base">
            <a:extLst>
              <a:ext uri="{FF2B5EF4-FFF2-40B4-BE49-F238E27FC236}">
                <a16:creationId xmlns:a16="http://schemas.microsoft.com/office/drawing/2014/main" id="{99ADE93C-9ED3-4BCD-8AED-3BD8DF649A88}"/>
              </a:ext>
            </a:extLst>
          </p:cNvPr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822325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090" name="Group 395">
            <a:extLst>
              <a:ext uri="{FF2B5EF4-FFF2-40B4-BE49-F238E27FC236}">
                <a16:creationId xmlns:a16="http://schemas.microsoft.com/office/drawing/2014/main" id="{1237CE36-4D63-4859-8801-3308CCEF15C5}"/>
              </a:ext>
            </a:extLst>
          </p:cNvPr>
          <p:cNvGrpSpPr>
            <a:grpSpLocks/>
          </p:cNvGrpSpPr>
          <p:nvPr/>
        </p:nvGrpSpPr>
        <p:grpSpPr bwMode="auto">
          <a:xfrm>
            <a:off x="606425" y="2566988"/>
            <a:ext cx="723900" cy="665162"/>
            <a:chOff x="-44" y="1473"/>
            <a:chExt cx="981" cy="1105"/>
          </a:xfrm>
        </p:grpSpPr>
        <p:pic>
          <p:nvPicPr>
            <p:cNvPr id="45111" name="Picture 396" descr="desktop_computer_stylized_medium">
              <a:extLst>
                <a:ext uri="{FF2B5EF4-FFF2-40B4-BE49-F238E27FC236}">
                  <a16:creationId xmlns:a16="http://schemas.microsoft.com/office/drawing/2014/main" id="{E87D04C8-EFCC-4A11-8E07-C7E3C789F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12" name="Freeform 397">
              <a:extLst>
                <a:ext uri="{FF2B5EF4-FFF2-40B4-BE49-F238E27FC236}">
                  <a16:creationId xmlns:a16="http://schemas.microsoft.com/office/drawing/2014/main" id="{AB7A79AC-F939-46EF-94C7-1CB55B6FDC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5091" name="Group 398">
            <a:extLst>
              <a:ext uri="{FF2B5EF4-FFF2-40B4-BE49-F238E27FC236}">
                <a16:creationId xmlns:a16="http://schemas.microsoft.com/office/drawing/2014/main" id="{F37CF685-612B-41FD-8FD1-AE7311BF0990}"/>
              </a:ext>
            </a:extLst>
          </p:cNvPr>
          <p:cNvGrpSpPr>
            <a:grpSpLocks/>
          </p:cNvGrpSpPr>
          <p:nvPr/>
        </p:nvGrpSpPr>
        <p:grpSpPr bwMode="auto">
          <a:xfrm>
            <a:off x="1000125" y="3016250"/>
            <a:ext cx="723900" cy="665163"/>
            <a:chOff x="-44" y="1473"/>
            <a:chExt cx="981" cy="1105"/>
          </a:xfrm>
        </p:grpSpPr>
        <p:pic>
          <p:nvPicPr>
            <p:cNvPr id="45109" name="Picture 399" descr="desktop_computer_stylized_medium">
              <a:extLst>
                <a:ext uri="{FF2B5EF4-FFF2-40B4-BE49-F238E27FC236}">
                  <a16:creationId xmlns:a16="http://schemas.microsoft.com/office/drawing/2014/main" id="{63630344-7D54-421C-B5AC-1D88DBAF8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10" name="Freeform 400">
              <a:extLst>
                <a:ext uri="{FF2B5EF4-FFF2-40B4-BE49-F238E27FC236}">
                  <a16:creationId xmlns:a16="http://schemas.microsoft.com/office/drawing/2014/main" id="{9BC5B835-1DD9-40FD-9371-72D916ED72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5092" name="Group 401">
            <a:extLst>
              <a:ext uri="{FF2B5EF4-FFF2-40B4-BE49-F238E27FC236}">
                <a16:creationId xmlns:a16="http://schemas.microsoft.com/office/drawing/2014/main" id="{87AD9937-95F4-42E4-A332-7A79E4B00C17}"/>
              </a:ext>
            </a:extLst>
          </p:cNvPr>
          <p:cNvGrpSpPr>
            <a:grpSpLocks/>
          </p:cNvGrpSpPr>
          <p:nvPr/>
        </p:nvGrpSpPr>
        <p:grpSpPr bwMode="auto">
          <a:xfrm>
            <a:off x="1611313" y="3592513"/>
            <a:ext cx="723900" cy="665162"/>
            <a:chOff x="-44" y="1473"/>
            <a:chExt cx="981" cy="1105"/>
          </a:xfrm>
        </p:grpSpPr>
        <p:pic>
          <p:nvPicPr>
            <p:cNvPr id="45107" name="Picture 402" descr="desktop_computer_stylized_medium">
              <a:extLst>
                <a:ext uri="{FF2B5EF4-FFF2-40B4-BE49-F238E27FC236}">
                  <a16:creationId xmlns:a16="http://schemas.microsoft.com/office/drawing/2014/main" id="{356A4C2A-C563-43BA-A4F0-FE6204E0E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8" name="Freeform 403">
              <a:extLst>
                <a:ext uri="{FF2B5EF4-FFF2-40B4-BE49-F238E27FC236}">
                  <a16:creationId xmlns:a16="http://schemas.microsoft.com/office/drawing/2014/main" id="{8D7B34AD-D024-41E5-B542-843F4F8EB0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5093" name="Group 404">
            <a:extLst>
              <a:ext uri="{FF2B5EF4-FFF2-40B4-BE49-F238E27FC236}">
                <a16:creationId xmlns:a16="http://schemas.microsoft.com/office/drawing/2014/main" id="{30935B55-3E8F-4A28-8FB1-3A6EFE0727DC}"/>
              </a:ext>
            </a:extLst>
          </p:cNvPr>
          <p:cNvGrpSpPr>
            <a:grpSpLocks/>
          </p:cNvGrpSpPr>
          <p:nvPr/>
        </p:nvGrpSpPr>
        <p:grpSpPr bwMode="auto">
          <a:xfrm>
            <a:off x="2184400" y="3606800"/>
            <a:ext cx="723900" cy="665163"/>
            <a:chOff x="-44" y="1473"/>
            <a:chExt cx="981" cy="1105"/>
          </a:xfrm>
        </p:grpSpPr>
        <p:pic>
          <p:nvPicPr>
            <p:cNvPr id="45105" name="Picture 405" descr="desktop_computer_stylized_medium">
              <a:extLst>
                <a:ext uri="{FF2B5EF4-FFF2-40B4-BE49-F238E27FC236}">
                  <a16:creationId xmlns:a16="http://schemas.microsoft.com/office/drawing/2014/main" id="{27663A64-252E-4384-B488-B2AFFC3830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6" name="Freeform 406">
              <a:extLst>
                <a:ext uri="{FF2B5EF4-FFF2-40B4-BE49-F238E27FC236}">
                  <a16:creationId xmlns:a16="http://schemas.microsoft.com/office/drawing/2014/main" id="{5178267D-0C60-4D33-82B8-01881D2DB8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5094" name="Slide Number Placeholder 3">
            <a:extLst>
              <a:ext uri="{FF2B5EF4-FFF2-40B4-BE49-F238E27FC236}">
                <a16:creationId xmlns:a16="http://schemas.microsoft.com/office/drawing/2014/main" id="{0BC63548-01EF-4433-9208-FB373E5FF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D8D2E54C-7B42-42B2-87D5-9A38E02149C2}" type="slidenum">
              <a:rPr lang="en-US" altLang="en-US" sz="1200">
                <a:latin typeface="Tahoma" panose="020B0604030504040204" pitchFamily="34" charset="0"/>
              </a:rPr>
              <a:pPr/>
              <a:t>17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45095" name="Group 347">
            <a:extLst>
              <a:ext uri="{FF2B5EF4-FFF2-40B4-BE49-F238E27FC236}">
                <a16:creationId xmlns:a16="http://schemas.microsoft.com/office/drawing/2014/main" id="{F808C91B-F874-42D6-80B2-1B8C1EDBA93B}"/>
              </a:ext>
            </a:extLst>
          </p:cNvPr>
          <p:cNvGrpSpPr>
            <a:grpSpLocks/>
          </p:cNvGrpSpPr>
          <p:nvPr/>
        </p:nvGrpSpPr>
        <p:grpSpPr bwMode="auto">
          <a:xfrm>
            <a:off x="4386263" y="1743075"/>
            <a:ext cx="1262062" cy="647700"/>
            <a:chOff x="1871277" y="1576300"/>
            <a:chExt cx="1128371" cy="437861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F1D76D3-D957-4D0D-81DB-A1105F0F7EF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41BB7BAF-6479-419E-A5F3-D6013B5DF4F8}"/>
                </a:ext>
              </a:extLst>
            </p:cNvPr>
            <p:cNvSpPr/>
            <p:nvPr/>
          </p:nvSpPr>
          <p:spPr bwMode="auto">
            <a:xfrm>
              <a:off x="1871277" y="1739425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D00B6749-AECE-496B-BD9D-4D3F60DCF5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D2F6EE25-5311-401D-9FEE-4D70BA3009AB}"/>
                </a:ext>
              </a:extLst>
            </p:cNvPr>
            <p:cNvSpPr/>
            <p:nvPr/>
          </p:nvSpPr>
          <p:spPr bwMode="auto">
            <a:xfrm>
              <a:off x="2159402" y="1672887"/>
              <a:ext cx="549283" cy="16097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99D293AE-7DFE-4DCA-917D-14C49DB53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A15A7961-D199-4526-9F6D-D5B1123A9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F32582CD-5816-4BFB-8F4E-280E6E6E1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3949A2D8-5FAC-425E-A37E-9CE20003775B}"/>
                </a:ext>
              </a:extLst>
            </p:cNvPr>
            <p:cNvCxnSpPr>
              <a:cxnSpLocks noChangeShapeType="1"/>
              <a:endCxn id="20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77DDB9F-F4DE-4751-AE55-40B9FB9C021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Footer Placeholder 2">
            <a:extLst>
              <a:ext uri="{FF2B5EF4-FFF2-40B4-BE49-F238E27FC236}">
                <a16:creationId xmlns:a16="http://schemas.microsoft.com/office/drawing/2014/main" id="{2B6FC5A6-87C4-4A8C-8EB3-7E6F157A9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AAA3CC4B-DAD3-47AA-AB27-95DB155522D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169863"/>
            <a:ext cx="8382000" cy="984250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Wireless access networks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4CBFCBC8-E6F1-440B-ADE3-44BA3295F811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1938" y="1322388"/>
            <a:ext cx="8370887" cy="865187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ea typeface="ＭＳ Ｐゴシック" panose="020B0600070205080204" pitchFamily="34" charset="-128"/>
              </a:rPr>
              <a:t>shared </a:t>
            </a:r>
            <a:r>
              <a:rPr lang="en-US" altLang="en-US" sz="2400" i="1">
                <a:ea typeface="ＭＳ Ｐゴシック" panose="020B0600070205080204" pitchFamily="34" charset="-128"/>
              </a:rPr>
              <a:t>wireless</a:t>
            </a:r>
            <a:r>
              <a:rPr lang="en-US" altLang="en-US" sz="2400">
                <a:ea typeface="ＭＳ Ｐゴシック" panose="020B0600070205080204" pitchFamily="34" charset="-128"/>
              </a:rPr>
              <a:t> access network connects end system to router</a:t>
            </a:r>
          </a:p>
          <a:p>
            <a:pPr marL="682625" lvl="1" indent="-225425" eaLnBrk="1" hangingPunct="1"/>
            <a:r>
              <a:rPr lang="en-US" altLang="en-US" sz="2000">
                <a:ea typeface="Arial" panose="020B0604020202020204" pitchFamily="34" charset="0"/>
              </a:rPr>
              <a:t>via base station aka </a:t>
            </a:r>
            <a:r>
              <a:rPr lang="ja-JP" altLang="en-US" sz="2000">
                <a:ea typeface="ＭＳ Ｐゴシック" panose="020B0600070205080204" pitchFamily="34" charset="-128"/>
              </a:rPr>
              <a:t>“</a:t>
            </a:r>
            <a:r>
              <a:rPr lang="en-US" altLang="ja-JP" sz="2000">
                <a:ea typeface="ＭＳ Ｐゴシック" panose="020B0600070205080204" pitchFamily="34" charset="-128"/>
              </a:rPr>
              <a:t>access point</a:t>
            </a:r>
            <a:r>
              <a:rPr lang="ja-JP" altLang="en-US" sz="2000">
                <a:ea typeface="ＭＳ Ｐゴシック" panose="020B0600070205080204" pitchFamily="34" charset="-128"/>
              </a:rPr>
              <a:t>”</a:t>
            </a:r>
            <a:endParaRPr lang="en-US" altLang="en-US" sz="2000">
              <a:ea typeface="Arial" panose="020B0604020202020204" pitchFamily="34" charset="0"/>
            </a:endParaRPr>
          </a:p>
        </p:txBody>
      </p:sp>
      <p:pic>
        <p:nvPicPr>
          <p:cNvPr id="46084" name="Picture 77" descr="underline_base">
            <a:extLst>
              <a:ext uri="{FF2B5EF4-FFF2-40B4-BE49-F238E27FC236}">
                <a16:creationId xmlns:a16="http://schemas.microsoft.com/office/drawing/2014/main" id="{EE9C3E44-5992-4FE8-B7BF-9BC0E863ED3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890588"/>
            <a:ext cx="50276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Rectangle 3">
            <a:extLst>
              <a:ext uri="{FF2B5EF4-FFF2-40B4-BE49-F238E27FC236}">
                <a16:creationId xmlns:a16="http://schemas.microsoft.com/office/drawing/2014/main" id="{0BEA3A4F-0805-44A6-BCE1-3AAE08418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313" y="2214563"/>
            <a:ext cx="40798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0"/>
              </a:rPr>
              <a:t>wireless LANs: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latin typeface="Gill Sans MT" panose="020B0502020104020203" pitchFamily="34" charset="0"/>
              </a:rPr>
              <a:t>within building (100 ft.)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latin typeface="Gill Sans MT" panose="020B0502020104020203" pitchFamily="34" charset="0"/>
              </a:rPr>
              <a:t>802.11b/g/n (WiFi): 11, 54, 450 Mbps transmission rate</a:t>
            </a:r>
          </a:p>
        </p:txBody>
      </p:sp>
      <p:sp>
        <p:nvSpPr>
          <p:cNvPr id="46086" name="Rectangle 3">
            <a:extLst>
              <a:ext uri="{FF2B5EF4-FFF2-40B4-BE49-F238E27FC236}">
                <a16:creationId xmlns:a16="http://schemas.microsoft.com/office/drawing/2014/main" id="{EFE232EF-D6E8-4787-B0C1-48B16C048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0263" y="1819275"/>
            <a:ext cx="4619625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endParaRPr lang="en-US" altLang="en-US">
              <a:latin typeface="Gill Sans MT" panose="020B0502020104020203" pitchFamily="34" charset="0"/>
            </a:endParaRP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CC0000"/>
                </a:solidFill>
                <a:latin typeface="Gill Sans MT" panose="020B0502020104020203" pitchFamily="34" charset="0"/>
              </a:rPr>
              <a:t>wide-area wireless access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latin typeface="Gill Sans MT" panose="020B0502020104020203" pitchFamily="34" charset="0"/>
              </a:rPr>
              <a:t>provided by telco (cellular) operator, 10</a:t>
            </a:r>
            <a:r>
              <a:rPr lang="ja-JP" altLang="en-US" sz="2000">
                <a:latin typeface="Gill Sans MT" panose="020B0502020104020203" pitchFamily="34" charset="0"/>
              </a:rPr>
              <a:t>’</a:t>
            </a:r>
            <a:r>
              <a:rPr lang="en-US" altLang="ja-JP" sz="2000">
                <a:latin typeface="Gill Sans MT" panose="020B0502020104020203" pitchFamily="34" charset="0"/>
              </a:rPr>
              <a:t>s km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latin typeface="Gill Sans MT" panose="020B0502020104020203" pitchFamily="34" charset="0"/>
              </a:rPr>
              <a:t>between 1 and 10 Mbps 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latin typeface="Gill Sans MT" panose="020B0502020104020203" pitchFamily="34" charset="0"/>
              </a:rPr>
              <a:t>3G, 4G: LTE</a:t>
            </a:r>
          </a:p>
        </p:txBody>
      </p:sp>
      <p:grpSp>
        <p:nvGrpSpPr>
          <p:cNvPr id="46087" name="Group 85">
            <a:extLst>
              <a:ext uri="{FF2B5EF4-FFF2-40B4-BE49-F238E27FC236}">
                <a16:creationId xmlns:a16="http://schemas.microsoft.com/office/drawing/2014/main" id="{9A73FB0B-5862-428D-AA47-E032192A1878}"/>
              </a:ext>
            </a:extLst>
          </p:cNvPr>
          <p:cNvGrpSpPr>
            <a:grpSpLocks/>
          </p:cNvGrpSpPr>
          <p:nvPr/>
        </p:nvGrpSpPr>
        <p:grpSpPr bwMode="auto">
          <a:xfrm>
            <a:off x="958850" y="3605213"/>
            <a:ext cx="2487613" cy="1562100"/>
            <a:chOff x="2889" y="1631"/>
            <a:chExt cx="980" cy="743"/>
          </a:xfrm>
        </p:grpSpPr>
        <p:sp>
          <p:nvSpPr>
            <p:cNvPr id="46212" name="Rectangle 86">
              <a:extLst>
                <a:ext uri="{FF2B5EF4-FFF2-40B4-BE49-F238E27FC236}">
                  <a16:creationId xmlns:a16="http://schemas.microsoft.com/office/drawing/2014/main" id="{463EBE4B-41FC-4535-B9B0-BD1C368AF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213" name="AutoShape 87">
              <a:extLst>
                <a:ext uri="{FF2B5EF4-FFF2-40B4-BE49-F238E27FC236}">
                  <a16:creationId xmlns:a16="http://schemas.microsoft.com/office/drawing/2014/main" id="{15F69DAD-063A-426E-9221-D235B4B4B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00CCFF"/>
                </a:solidFill>
              </a:endParaRPr>
            </a:p>
          </p:txBody>
        </p:sp>
      </p:grpSp>
      <p:sp>
        <p:nvSpPr>
          <p:cNvPr id="46088" name="Line 110">
            <a:extLst>
              <a:ext uri="{FF2B5EF4-FFF2-40B4-BE49-F238E27FC236}">
                <a16:creationId xmlns:a16="http://schemas.microsoft.com/office/drawing/2014/main" id="{0C485391-9EAA-49AF-94BD-431724D4D2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3500" y="5010150"/>
            <a:ext cx="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9" name="Line 116">
            <a:extLst>
              <a:ext uri="{FF2B5EF4-FFF2-40B4-BE49-F238E27FC236}">
                <a16:creationId xmlns:a16="http://schemas.microsoft.com/office/drawing/2014/main" id="{9ACE587D-A91E-439E-9A44-CEE43665C7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03425" y="4875213"/>
            <a:ext cx="287338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6090" name="Group 228">
            <a:extLst>
              <a:ext uri="{FF2B5EF4-FFF2-40B4-BE49-F238E27FC236}">
                <a16:creationId xmlns:a16="http://schemas.microsoft.com/office/drawing/2014/main" id="{A57C3B4C-D55E-483F-9D3F-7DF3D6EFCD8B}"/>
              </a:ext>
            </a:extLst>
          </p:cNvPr>
          <p:cNvGrpSpPr>
            <a:grpSpLocks/>
          </p:cNvGrpSpPr>
          <p:nvPr/>
        </p:nvGrpSpPr>
        <p:grpSpPr bwMode="auto">
          <a:xfrm>
            <a:off x="2279650" y="4718050"/>
            <a:ext cx="666750" cy="284163"/>
            <a:chOff x="4650" y="1129"/>
            <a:chExt cx="246" cy="95"/>
          </a:xfrm>
        </p:grpSpPr>
        <p:sp>
          <p:nvSpPr>
            <p:cNvPr id="46204" name="Oval 407">
              <a:extLst>
                <a:ext uri="{FF2B5EF4-FFF2-40B4-BE49-F238E27FC236}">
                  <a16:creationId xmlns:a16="http://schemas.microsoft.com/office/drawing/2014/main" id="{1B8960D0-B0F2-4F74-BA49-1E30EE472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6205" name="Rectangle 410">
              <a:extLst>
                <a:ext uri="{FF2B5EF4-FFF2-40B4-BE49-F238E27FC236}">
                  <a16:creationId xmlns:a16="http://schemas.microsoft.com/office/drawing/2014/main" id="{ECEE52D7-BF50-480E-BEB8-3E69B3347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6206" name="Oval 411">
              <a:extLst>
                <a:ext uri="{FF2B5EF4-FFF2-40B4-BE49-F238E27FC236}">
                  <a16:creationId xmlns:a16="http://schemas.microsoft.com/office/drawing/2014/main" id="{223A81BC-1BA8-4B40-A80D-6C6E5E24E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46207" name="Group 232">
              <a:extLst>
                <a:ext uri="{FF2B5EF4-FFF2-40B4-BE49-F238E27FC236}">
                  <a16:creationId xmlns:a16="http://schemas.microsoft.com/office/drawing/2014/main" id="{3467B6D3-08C1-4DD3-8D35-28AA56162C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6210" name="Freeform 233">
                <a:extLst>
                  <a:ext uri="{FF2B5EF4-FFF2-40B4-BE49-F238E27FC236}">
                    <a16:creationId xmlns:a16="http://schemas.microsoft.com/office/drawing/2014/main" id="{93E7A952-A3EA-4162-9BD0-A2C679494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11" name="Freeform 234">
                <a:extLst>
                  <a:ext uri="{FF2B5EF4-FFF2-40B4-BE49-F238E27FC236}">
                    <a16:creationId xmlns:a16="http://schemas.microsoft.com/office/drawing/2014/main" id="{C156A9B0-5D66-424B-96BE-0104EBE47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208" name="Line 235">
              <a:extLst>
                <a:ext uri="{FF2B5EF4-FFF2-40B4-BE49-F238E27FC236}">
                  <a16:creationId xmlns:a16="http://schemas.microsoft.com/office/drawing/2014/main" id="{9B3EF273-B3B7-4353-9DE7-EEE4252DD2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209" name="Line 236">
              <a:extLst>
                <a:ext uri="{FF2B5EF4-FFF2-40B4-BE49-F238E27FC236}">
                  <a16:creationId xmlns:a16="http://schemas.microsoft.com/office/drawing/2014/main" id="{8E1B4FC4-6526-4DF9-87E7-407CD1C5F6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1" name="Group 246">
            <a:extLst>
              <a:ext uri="{FF2B5EF4-FFF2-40B4-BE49-F238E27FC236}">
                <a16:creationId xmlns:a16="http://schemas.microsoft.com/office/drawing/2014/main" id="{37F15625-F9F4-45BB-B767-C8CA984CFF8B}"/>
              </a:ext>
            </a:extLst>
          </p:cNvPr>
          <p:cNvGrpSpPr>
            <a:grpSpLocks/>
          </p:cNvGrpSpPr>
          <p:nvPr/>
        </p:nvGrpSpPr>
        <p:grpSpPr bwMode="auto">
          <a:xfrm>
            <a:off x="1527175" y="4484688"/>
            <a:ext cx="863600" cy="588962"/>
            <a:chOff x="2967" y="478"/>
            <a:chExt cx="788" cy="625"/>
          </a:xfrm>
        </p:grpSpPr>
        <p:pic>
          <p:nvPicPr>
            <p:cNvPr id="46202" name="Picture 247" descr="access_point_stylized_small">
              <a:extLst>
                <a:ext uri="{FF2B5EF4-FFF2-40B4-BE49-F238E27FC236}">
                  <a16:creationId xmlns:a16="http://schemas.microsoft.com/office/drawing/2014/main" id="{6A3F65F6-7C6E-4D15-90E6-B980A0B7EE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203" name="Picture 248" descr="antenna_radiation_stylized">
              <a:extLst>
                <a:ext uri="{FF2B5EF4-FFF2-40B4-BE49-F238E27FC236}">
                  <a16:creationId xmlns:a16="http://schemas.microsoft.com/office/drawing/2014/main" id="{7F629ED5-6C24-45A7-B32F-1C0D03E5A8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092" name="Group 390">
            <a:extLst>
              <a:ext uri="{FF2B5EF4-FFF2-40B4-BE49-F238E27FC236}">
                <a16:creationId xmlns:a16="http://schemas.microsoft.com/office/drawing/2014/main" id="{2D0A239D-C1AF-4F6E-992E-65EA2F440EAB}"/>
              </a:ext>
            </a:extLst>
          </p:cNvPr>
          <p:cNvGrpSpPr>
            <a:grpSpLocks/>
          </p:cNvGrpSpPr>
          <p:nvPr/>
        </p:nvGrpSpPr>
        <p:grpSpPr bwMode="auto">
          <a:xfrm>
            <a:off x="1441450" y="3716338"/>
            <a:ext cx="757238" cy="682625"/>
            <a:chOff x="877" y="1008"/>
            <a:chExt cx="2747" cy="2591"/>
          </a:xfrm>
        </p:grpSpPr>
        <p:pic>
          <p:nvPicPr>
            <p:cNvPr id="46179" name="Picture 391" descr="antenna_stylized">
              <a:extLst>
                <a:ext uri="{FF2B5EF4-FFF2-40B4-BE49-F238E27FC236}">
                  <a16:creationId xmlns:a16="http://schemas.microsoft.com/office/drawing/2014/main" id="{041A9B78-2CB8-4304-A52F-EA852D4E27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80" name="Picture 392" descr="laptop_keyboard">
              <a:extLst>
                <a:ext uri="{FF2B5EF4-FFF2-40B4-BE49-F238E27FC236}">
                  <a16:creationId xmlns:a16="http://schemas.microsoft.com/office/drawing/2014/main" id="{69191BCD-1C8D-4878-BBC2-12F8B80B8A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81" name="Freeform 393">
              <a:extLst>
                <a:ext uri="{FF2B5EF4-FFF2-40B4-BE49-F238E27FC236}">
                  <a16:creationId xmlns:a16="http://schemas.microsoft.com/office/drawing/2014/main" id="{01407406-B56B-4DC7-B91C-E6B186354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6182" name="Picture 394" descr="screen">
              <a:extLst>
                <a:ext uri="{FF2B5EF4-FFF2-40B4-BE49-F238E27FC236}">
                  <a16:creationId xmlns:a16="http://schemas.microsoft.com/office/drawing/2014/main" id="{E414EEEC-1A18-481E-9C42-6F554269A6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83" name="Freeform 395">
              <a:extLst>
                <a:ext uri="{FF2B5EF4-FFF2-40B4-BE49-F238E27FC236}">
                  <a16:creationId xmlns:a16="http://schemas.microsoft.com/office/drawing/2014/main" id="{0216C988-E1C1-4816-AED4-7F5271FFA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84" name="Freeform 396">
              <a:extLst>
                <a:ext uri="{FF2B5EF4-FFF2-40B4-BE49-F238E27FC236}">
                  <a16:creationId xmlns:a16="http://schemas.microsoft.com/office/drawing/2014/main" id="{4DBF8A23-F1F3-45CF-9A68-C275D5BE8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85" name="Freeform 397">
              <a:extLst>
                <a:ext uri="{FF2B5EF4-FFF2-40B4-BE49-F238E27FC236}">
                  <a16:creationId xmlns:a16="http://schemas.microsoft.com/office/drawing/2014/main" id="{2C8B5AFD-0EA3-428A-A35B-7D8B392AD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86" name="Freeform 398">
              <a:extLst>
                <a:ext uri="{FF2B5EF4-FFF2-40B4-BE49-F238E27FC236}">
                  <a16:creationId xmlns:a16="http://schemas.microsoft.com/office/drawing/2014/main" id="{8F14200C-A701-4B6C-89C7-931513172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87" name="Freeform 399">
              <a:extLst>
                <a:ext uri="{FF2B5EF4-FFF2-40B4-BE49-F238E27FC236}">
                  <a16:creationId xmlns:a16="http://schemas.microsoft.com/office/drawing/2014/main" id="{C25634AF-C781-4F11-AAAA-228AF2F80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88" name="Freeform 400">
              <a:extLst>
                <a:ext uri="{FF2B5EF4-FFF2-40B4-BE49-F238E27FC236}">
                  <a16:creationId xmlns:a16="http://schemas.microsoft.com/office/drawing/2014/main" id="{1BFCAB1C-388D-4DA3-961C-5E06A4A5D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6189" name="Group 401">
              <a:extLst>
                <a:ext uri="{FF2B5EF4-FFF2-40B4-BE49-F238E27FC236}">
                  <a16:creationId xmlns:a16="http://schemas.microsoft.com/office/drawing/2014/main" id="{670D6B80-AE18-418E-929C-49A3EC2D34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6196" name="Freeform 402">
                <a:extLst>
                  <a:ext uri="{FF2B5EF4-FFF2-40B4-BE49-F238E27FC236}">
                    <a16:creationId xmlns:a16="http://schemas.microsoft.com/office/drawing/2014/main" id="{6B8E7C16-72AD-491D-B034-F9D75C455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97" name="Freeform 403">
                <a:extLst>
                  <a:ext uri="{FF2B5EF4-FFF2-40B4-BE49-F238E27FC236}">
                    <a16:creationId xmlns:a16="http://schemas.microsoft.com/office/drawing/2014/main" id="{E44C367D-568C-432E-B36E-A5516DACF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98" name="Freeform 404">
                <a:extLst>
                  <a:ext uri="{FF2B5EF4-FFF2-40B4-BE49-F238E27FC236}">
                    <a16:creationId xmlns:a16="http://schemas.microsoft.com/office/drawing/2014/main" id="{88B00743-303F-43AB-A6F2-0D96F283A8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99" name="Freeform 405">
                <a:extLst>
                  <a:ext uri="{FF2B5EF4-FFF2-40B4-BE49-F238E27FC236}">
                    <a16:creationId xmlns:a16="http://schemas.microsoft.com/office/drawing/2014/main" id="{B104D8C2-1E29-4E4C-862A-4004550F50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00" name="Freeform 406">
                <a:extLst>
                  <a:ext uri="{FF2B5EF4-FFF2-40B4-BE49-F238E27FC236}">
                    <a16:creationId xmlns:a16="http://schemas.microsoft.com/office/drawing/2014/main" id="{1389B11D-EE2B-4F53-9EDE-09762F82D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01" name="Freeform 407">
                <a:extLst>
                  <a:ext uri="{FF2B5EF4-FFF2-40B4-BE49-F238E27FC236}">
                    <a16:creationId xmlns:a16="http://schemas.microsoft.com/office/drawing/2014/main" id="{48CE50EA-3AED-41B6-A1CD-A48A461CD7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90" name="Freeform 408">
              <a:extLst>
                <a:ext uri="{FF2B5EF4-FFF2-40B4-BE49-F238E27FC236}">
                  <a16:creationId xmlns:a16="http://schemas.microsoft.com/office/drawing/2014/main" id="{B737358C-5FE6-443F-BDF3-BB2076A00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91" name="Freeform 409">
              <a:extLst>
                <a:ext uri="{FF2B5EF4-FFF2-40B4-BE49-F238E27FC236}">
                  <a16:creationId xmlns:a16="http://schemas.microsoft.com/office/drawing/2014/main" id="{DC950C8E-1CDC-4194-A6B4-6D255F834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92" name="Freeform 410">
              <a:extLst>
                <a:ext uri="{FF2B5EF4-FFF2-40B4-BE49-F238E27FC236}">
                  <a16:creationId xmlns:a16="http://schemas.microsoft.com/office/drawing/2014/main" id="{5EDFEC1A-8870-437D-ADDE-2B34E6A4D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93" name="Freeform 411">
              <a:extLst>
                <a:ext uri="{FF2B5EF4-FFF2-40B4-BE49-F238E27FC236}">
                  <a16:creationId xmlns:a16="http://schemas.microsoft.com/office/drawing/2014/main" id="{D7C5DB4C-68EF-4326-AFFF-2B0F14080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94" name="Freeform 412">
              <a:extLst>
                <a:ext uri="{FF2B5EF4-FFF2-40B4-BE49-F238E27FC236}">
                  <a16:creationId xmlns:a16="http://schemas.microsoft.com/office/drawing/2014/main" id="{39E4F727-0C69-49B4-B921-7BDB6E972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95" name="Freeform 413">
              <a:extLst>
                <a:ext uri="{FF2B5EF4-FFF2-40B4-BE49-F238E27FC236}">
                  <a16:creationId xmlns:a16="http://schemas.microsoft.com/office/drawing/2014/main" id="{0E6CA0CF-F0D1-4063-B5EB-51D0A24CFAA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3" name="Group 445">
            <a:extLst>
              <a:ext uri="{FF2B5EF4-FFF2-40B4-BE49-F238E27FC236}">
                <a16:creationId xmlns:a16="http://schemas.microsoft.com/office/drawing/2014/main" id="{98EC7953-4751-40AA-A430-1F03BD57D588}"/>
              </a:ext>
            </a:extLst>
          </p:cNvPr>
          <p:cNvGrpSpPr>
            <a:grpSpLocks/>
          </p:cNvGrpSpPr>
          <p:nvPr/>
        </p:nvGrpSpPr>
        <p:grpSpPr bwMode="auto">
          <a:xfrm>
            <a:off x="5146675" y="4071938"/>
            <a:ext cx="2709863" cy="1951037"/>
            <a:chOff x="3652" y="2846"/>
            <a:chExt cx="1253" cy="934"/>
          </a:xfrm>
        </p:grpSpPr>
        <p:sp>
          <p:nvSpPr>
            <p:cNvPr id="46120" name="Freeform 84">
              <a:extLst>
                <a:ext uri="{FF2B5EF4-FFF2-40B4-BE49-F238E27FC236}">
                  <a16:creationId xmlns:a16="http://schemas.microsoft.com/office/drawing/2014/main" id="{997E7B43-814B-485D-9813-FC5C3D8E2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2" y="2949"/>
              <a:ext cx="1094" cy="675"/>
            </a:xfrm>
            <a:custGeom>
              <a:avLst/>
              <a:gdLst>
                <a:gd name="T0" fmla="*/ 1388 w 1036"/>
                <a:gd name="T1" fmla="*/ 11 h 675"/>
                <a:gd name="T2" fmla="*/ 837 w 1036"/>
                <a:gd name="T3" fmla="*/ 53 h 675"/>
                <a:gd name="T4" fmla="*/ 442 w 1036"/>
                <a:gd name="T5" fmla="*/ 129 h 675"/>
                <a:gd name="T6" fmla="*/ 329 w 1036"/>
                <a:gd name="T7" fmla="*/ 229 h 675"/>
                <a:gd name="T8" fmla="*/ 45 w 1036"/>
                <a:gd name="T9" fmla="*/ 297 h 675"/>
                <a:gd name="T10" fmla="*/ 37 w 1036"/>
                <a:gd name="T11" fmla="*/ 459 h 675"/>
                <a:gd name="T12" fmla="*/ 282 w 1036"/>
                <a:gd name="T13" fmla="*/ 489 h 675"/>
                <a:gd name="T14" fmla="*/ 984 w 1036"/>
                <a:gd name="T15" fmla="*/ 489 h 675"/>
                <a:gd name="T16" fmla="*/ 1281 w 1036"/>
                <a:gd name="T17" fmla="*/ 555 h 675"/>
                <a:gd name="T18" fmla="*/ 1612 w 1036"/>
                <a:gd name="T19" fmla="*/ 657 h 675"/>
                <a:gd name="T20" fmla="*/ 1865 w 1036"/>
                <a:gd name="T21" fmla="*/ 661 h 675"/>
                <a:gd name="T22" fmla="*/ 2039 w 1036"/>
                <a:gd name="T23" fmla="*/ 603 h 675"/>
                <a:gd name="T24" fmla="*/ 2128 w 1036"/>
                <a:gd name="T25" fmla="*/ 445 h 675"/>
                <a:gd name="T26" fmla="*/ 2183 w 1036"/>
                <a:gd name="T27" fmla="*/ 291 h 675"/>
                <a:gd name="T28" fmla="*/ 2189 w 1036"/>
                <a:gd name="T29" fmla="*/ 107 h 675"/>
                <a:gd name="T30" fmla="*/ 2001 w 1036"/>
                <a:gd name="T31" fmla="*/ 17 h 675"/>
                <a:gd name="T32" fmla="*/ 1662 w 1036"/>
                <a:gd name="T33" fmla="*/ 3 h 675"/>
                <a:gd name="T34" fmla="*/ 138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1" name="Line 93">
              <a:extLst>
                <a:ext uri="{FF2B5EF4-FFF2-40B4-BE49-F238E27FC236}">
                  <a16:creationId xmlns:a16="http://schemas.microsoft.com/office/drawing/2014/main" id="{0CB10225-6B04-40F9-AABE-F29F4CBABB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7" y="3386"/>
              <a:ext cx="96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46122" name="Picture 133" descr="car_icon_small">
              <a:extLst>
                <a:ext uri="{FF2B5EF4-FFF2-40B4-BE49-F238E27FC236}">
                  <a16:creationId xmlns:a16="http://schemas.microsoft.com/office/drawing/2014/main" id="{0DB2D25D-8BD8-433C-97F1-CF36782801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" y="2956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123" name="Group 134">
              <a:extLst>
                <a:ext uri="{FF2B5EF4-FFF2-40B4-BE49-F238E27FC236}">
                  <a16:creationId xmlns:a16="http://schemas.microsoft.com/office/drawing/2014/main" id="{FCB0B68A-D3D2-437C-B914-0C33A10BF4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1" y="2846"/>
              <a:ext cx="262" cy="243"/>
              <a:chOff x="2751" y="1851"/>
              <a:chExt cx="462" cy="478"/>
            </a:xfrm>
          </p:grpSpPr>
          <p:pic>
            <p:nvPicPr>
              <p:cNvPr id="46177" name="Picture 135" descr="iphone_stylized_small">
                <a:extLst>
                  <a:ext uri="{FF2B5EF4-FFF2-40B4-BE49-F238E27FC236}">
                    <a16:creationId xmlns:a16="http://schemas.microsoft.com/office/drawing/2014/main" id="{95D5E3AF-38DC-4579-A148-4791B60882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78" name="Picture 136" descr="antenna_radiation_stylized">
                <a:extLst>
                  <a:ext uri="{FF2B5EF4-FFF2-40B4-BE49-F238E27FC236}">
                    <a16:creationId xmlns:a16="http://schemas.microsoft.com/office/drawing/2014/main" id="{358A733D-2FEA-4D21-A3DE-5B530AF57D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6124" name="Group 252">
              <a:extLst>
                <a:ext uri="{FF2B5EF4-FFF2-40B4-BE49-F238E27FC236}">
                  <a16:creationId xmlns:a16="http://schemas.microsoft.com/office/drawing/2014/main" id="{C9B825BD-E3B1-4B43-B566-DA6A34FE29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93" y="3034"/>
              <a:ext cx="288" cy="398"/>
              <a:chOff x="742" y="2409"/>
              <a:chExt cx="576" cy="881"/>
            </a:xfrm>
          </p:grpSpPr>
          <p:grpSp>
            <p:nvGrpSpPr>
              <p:cNvPr id="46159" name="Group 253">
                <a:extLst>
                  <a:ext uri="{FF2B5EF4-FFF2-40B4-BE49-F238E27FC236}">
                    <a16:creationId xmlns:a16="http://schemas.microsoft.com/office/drawing/2014/main" id="{57374422-7E50-4B70-9D58-8A3C0F82A8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46162" name="Line 270">
                  <a:extLst>
                    <a:ext uri="{FF2B5EF4-FFF2-40B4-BE49-F238E27FC236}">
                      <a16:creationId xmlns:a16="http://schemas.microsoft.com/office/drawing/2014/main" id="{37F19073-3BE3-4417-B643-A2CFD7992C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3" name="Line 271">
                  <a:extLst>
                    <a:ext uri="{FF2B5EF4-FFF2-40B4-BE49-F238E27FC236}">
                      <a16:creationId xmlns:a16="http://schemas.microsoft.com/office/drawing/2014/main" id="{10A436BF-DC79-47EC-9143-24A1AC3150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4" name="Line 272">
                  <a:extLst>
                    <a:ext uri="{FF2B5EF4-FFF2-40B4-BE49-F238E27FC236}">
                      <a16:creationId xmlns:a16="http://schemas.microsoft.com/office/drawing/2014/main" id="{CD2E2B32-17D3-4C11-91A0-5834A36631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5" name="Line 273">
                  <a:extLst>
                    <a:ext uri="{FF2B5EF4-FFF2-40B4-BE49-F238E27FC236}">
                      <a16:creationId xmlns:a16="http://schemas.microsoft.com/office/drawing/2014/main" id="{71BF8067-B76B-4BE8-9A53-019DB3929D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6" name="Line 274">
                  <a:extLst>
                    <a:ext uri="{FF2B5EF4-FFF2-40B4-BE49-F238E27FC236}">
                      <a16:creationId xmlns:a16="http://schemas.microsoft.com/office/drawing/2014/main" id="{33416AC0-BFD1-463B-84C1-331DA32EA5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7" name="Line 275">
                  <a:extLst>
                    <a:ext uri="{FF2B5EF4-FFF2-40B4-BE49-F238E27FC236}">
                      <a16:creationId xmlns:a16="http://schemas.microsoft.com/office/drawing/2014/main" id="{457E6CD5-62DD-4E3B-9E70-CBA64754C1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8" name="Line 276">
                  <a:extLst>
                    <a:ext uri="{FF2B5EF4-FFF2-40B4-BE49-F238E27FC236}">
                      <a16:creationId xmlns:a16="http://schemas.microsoft.com/office/drawing/2014/main" id="{7233713D-4F76-4538-9B24-DE766C80D4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9" name="Line 277">
                  <a:extLst>
                    <a:ext uri="{FF2B5EF4-FFF2-40B4-BE49-F238E27FC236}">
                      <a16:creationId xmlns:a16="http://schemas.microsoft.com/office/drawing/2014/main" id="{BC5234BF-6509-4329-80C3-C18754B09B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0" name="Line 278">
                  <a:extLst>
                    <a:ext uri="{FF2B5EF4-FFF2-40B4-BE49-F238E27FC236}">
                      <a16:creationId xmlns:a16="http://schemas.microsoft.com/office/drawing/2014/main" id="{891DB904-0439-4EAF-ABC4-9419B7CEAB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1" name="Line 279">
                  <a:extLst>
                    <a:ext uri="{FF2B5EF4-FFF2-40B4-BE49-F238E27FC236}">
                      <a16:creationId xmlns:a16="http://schemas.microsoft.com/office/drawing/2014/main" id="{6D1945A8-4F66-418E-939E-4504A3A06B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2" name="Line 280">
                  <a:extLst>
                    <a:ext uri="{FF2B5EF4-FFF2-40B4-BE49-F238E27FC236}">
                      <a16:creationId xmlns:a16="http://schemas.microsoft.com/office/drawing/2014/main" id="{B89D04B5-7D07-4727-B40B-6C5B69AA83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3" name="Line 281">
                  <a:extLst>
                    <a:ext uri="{FF2B5EF4-FFF2-40B4-BE49-F238E27FC236}">
                      <a16:creationId xmlns:a16="http://schemas.microsoft.com/office/drawing/2014/main" id="{C3122075-8E0B-4C5B-866E-E5DC3899C1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4" name="Line 282">
                  <a:extLst>
                    <a:ext uri="{FF2B5EF4-FFF2-40B4-BE49-F238E27FC236}">
                      <a16:creationId xmlns:a16="http://schemas.microsoft.com/office/drawing/2014/main" id="{D09D74FC-0357-460E-81F1-BAEB2731A1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5" name="Line 283">
                  <a:extLst>
                    <a:ext uri="{FF2B5EF4-FFF2-40B4-BE49-F238E27FC236}">
                      <a16:creationId xmlns:a16="http://schemas.microsoft.com/office/drawing/2014/main" id="{B9013183-D064-4E54-A3CD-019011705C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6" name="Line 284">
                  <a:extLst>
                    <a:ext uri="{FF2B5EF4-FFF2-40B4-BE49-F238E27FC236}">
                      <a16:creationId xmlns:a16="http://schemas.microsoft.com/office/drawing/2014/main" id="{02928572-B4EE-41EB-B7EE-A508A37B36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46160" name="Picture 269" descr="cell_tower_radiation copy">
                <a:extLst>
                  <a:ext uri="{FF2B5EF4-FFF2-40B4-BE49-F238E27FC236}">
                    <a16:creationId xmlns:a16="http://schemas.microsoft.com/office/drawing/2014/main" id="{2CBCC1CB-01A5-4F62-95AD-F5164B3B3C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61" name="Oval 270">
                <a:extLst>
                  <a:ext uri="{FF2B5EF4-FFF2-40B4-BE49-F238E27FC236}">
                    <a16:creationId xmlns:a16="http://schemas.microsoft.com/office/drawing/2014/main" id="{CCB29E6B-E9A2-499A-8981-E269A73B3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46125" name="Group 342">
              <a:extLst>
                <a:ext uri="{FF2B5EF4-FFF2-40B4-BE49-F238E27FC236}">
                  <a16:creationId xmlns:a16="http://schemas.microsoft.com/office/drawing/2014/main" id="{8C198985-0226-4AC4-B283-F2A783EA60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5" y="3159"/>
              <a:ext cx="337" cy="257"/>
              <a:chOff x="877" y="1008"/>
              <a:chExt cx="2747" cy="2591"/>
            </a:xfrm>
          </p:grpSpPr>
          <p:pic>
            <p:nvPicPr>
              <p:cNvPr id="46136" name="Picture 343" descr="antenna_stylized">
                <a:extLst>
                  <a:ext uri="{FF2B5EF4-FFF2-40B4-BE49-F238E27FC236}">
                    <a16:creationId xmlns:a16="http://schemas.microsoft.com/office/drawing/2014/main" id="{AF0FD069-8966-4CA0-99C9-61806D4A02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37" name="Picture 344" descr="laptop_keyboard">
                <a:extLst>
                  <a:ext uri="{FF2B5EF4-FFF2-40B4-BE49-F238E27FC236}">
                    <a16:creationId xmlns:a16="http://schemas.microsoft.com/office/drawing/2014/main" id="{832078AE-A419-4FD0-9518-5DD677F695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38" name="Freeform 345">
                <a:extLst>
                  <a:ext uri="{FF2B5EF4-FFF2-40B4-BE49-F238E27FC236}">
                    <a16:creationId xmlns:a16="http://schemas.microsoft.com/office/drawing/2014/main" id="{EBFA135A-5A78-48D5-A3B6-F391D1D08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6139" name="Picture 346" descr="screen">
                <a:extLst>
                  <a:ext uri="{FF2B5EF4-FFF2-40B4-BE49-F238E27FC236}">
                    <a16:creationId xmlns:a16="http://schemas.microsoft.com/office/drawing/2014/main" id="{6420792F-AB51-4BA4-B8AF-AF6AAB744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40" name="Freeform 347">
                <a:extLst>
                  <a:ext uri="{FF2B5EF4-FFF2-40B4-BE49-F238E27FC236}">
                    <a16:creationId xmlns:a16="http://schemas.microsoft.com/office/drawing/2014/main" id="{DB02695A-2E4B-4786-8AF7-E6A772DD4C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1" name="Freeform 348">
                <a:extLst>
                  <a:ext uri="{FF2B5EF4-FFF2-40B4-BE49-F238E27FC236}">
                    <a16:creationId xmlns:a16="http://schemas.microsoft.com/office/drawing/2014/main" id="{A2359082-DC57-463B-BCC9-591C6422D6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2" name="Freeform 349">
                <a:extLst>
                  <a:ext uri="{FF2B5EF4-FFF2-40B4-BE49-F238E27FC236}">
                    <a16:creationId xmlns:a16="http://schemas.microsoft.com/office/drawing/2014/main" id="{58AB2EAE-8DC5-447D-9E3E-5173FF894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3" name="Freeform 350">
                <a:extLst>
                  <a:ext uri="{FF2B5EF4-FFF2-40B4-BE49-F238E27FC236}">
                    <a16:creationId xmlns:a16="http://schemas.microsoft.com/office/drawing/2014/main" id="{5199E452-7DB2-41E6-8757-0C12C297A6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4" name="Freeform 351">
                <a:extLst>
                  <a:ext uri="{FF2B5EF4-FFF2-40B4-BE49-F238E27FC236}">
                    <a16:creationId xmlns:a16="http://schemas.microsoft.com/office/drawing/2014/main" id="{C5F8193E-C180-4818-AF12-8F77B73B1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5" name="Freeform 352">
                <a:extLst>
                  <a:ext uri="{FF2B5EF4-FFF2-40B4-BE49-F238E27FC236}">
                    <a16:creationId xmlns:a16="http://schemas.microsoft.com/office/drawing/2014/main" id="{B3B63CD4-6AAA-4F32-A2D0-BB13F6681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6146" name="Group 353">
                <a:extLst>
                  <a:ext uri="{FF2B5EF4-FFF2-40B4-BE49-F238E27FC236}">
                    <a16:creationId xmlns:a16="http://schemas.microsoft.com/office/drawing/2014/main" id="{501184E1-751D-440D-8747-5F9EFCF82C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6153" name="Freeform 354">
                  <a:extLst>
                    <a:ext uri="{FF2B5EF4-FFF2-40B4-BE49-F238E27FC236}">
                      <a16:creationId xmlns:a16="http://schemas.microsoft.com/office/drawing/2014/main" id="{3D0F87AC-8923-4BEF-9F60-4B7F941EAE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4" name="Freeform 355">
                  <a:extLst>
                    <a:ext uri="{FF2B5EF4-FFF2-40B4-BE49-F238E27FC236}">
                      <a16:creationId xmlns:a16="http://schemas.microsoft.com/office/drawing/2014/main" id="{BC94BDED-8E85-4CCE-B5D6-E56D935DE9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5" name="Freeform 356">
                  <a:extLst>
                    <a:ext uri="{FF2B5EF4-FFF2-40B4-BE49-F238E27FC236}">
                      <a16:creationId xmlns:a16="http://schemas.microsoft.com/office/drawing/2014/main" id="{35C6E1E8-477E-42E7-9C13-6655408DED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6" name="Freeform 357">
                  <a:extLst>
                    <a:ext uri="{FF2B5EF4-FFF2-40B4-BE49-F238E27FC236}">
                      <a16:creationId xmlns:a16="http://schemas.microsoft.com/office/drawing/2014/main" id="{7915EED5-0EB5-47EA-B10E-181DA76481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7" name="Freeform 358">
                  <a:extLst>
                    <a:ext uri="{FF2B5EF4-FFF2-40B4-BE49-F238E27FC236}">
                      <a16:creationId xmlns:a16="http://schemas.microsoft.com/office/drawing/2014/main" id="{7ED82892-83E5-478C-8166-C59EAC315C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8" name="Freeform 359">
                  <a:extLst>
                    <a:ext uri="{FF2B5EF4-FFF2-40B4-BE49-F238E27FC236}">
                      <a16:creationId xmlns:a16="http://schemas.microsoft.com/office/drawing/2014/main" id="{2DE463BE-3FCA-46DA-93A6-2C272FF06C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6147" name="Freeform 360">
                <a:extLst>
                  <a:ext uri="{FF2B5EF4-FFF2-40B4-BE49-F238E27FC236}">
                    <a16:creationId xmlns:a16="http://schemas.microsoft.com/office/drawing/2014/main" id="{238816A9-CFCE-4C78-B066-34379997B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8" name="Freeform 361">
                <a:extLst>
                  <a:ext uri="{FF2B5EF4-FFF2-40B4-BE49-F238E27FC236}">
                    <a16:creationId xmlns:a16="http://schemas.microsoft.com/office/drawing/2014/main" id="{17D51F76-22A7-4CB4-8087-ED78456CDE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9" name="Freeform 362">
                <a:extLst>
                  <a:ext uri="{FF2B5EF4-FFF2-40B4-BE49-F238E27FC236}">
                    <a16:creationId xmlns:a16="http://schemas.microsoft.com/office/drawing/2014/main" id="{52444EAD-4543-4580-A06E-8A415596B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0" name="Freeform 363">
                <a:extLst>
                  <a:ext uri="{FF2B5EF4-FFF2-40B4-BE49-F238E27FC236}">
                    <a16:creationId xmlns:a16="http://schemas.microsoft.com/office/drawing/2014/main" id="{12B8CE4A-2C94-4C28-A35C-326E48153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1" name="Freeform 364">
                <a:extLst>
                  <a:ext uri="{FF2B5EF4-FFF2-40B4-BE49-F238E27FC236}">
                    <a16:creationId xmlns:a16="http://schemas.microsoft.com/office/drawing/2014/main" id="{1124E587-6134-448C-A124-43B16E2800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2" name="Freeform 365">
                <a:extLst>
                  <a:ext uri="{FF2B5EF4-FFF2-40B4-BE49-F238E27FC236}">
                    <a16:creationId xmlns:a16="http://schemas.microsoft.com/office/drawing/2014/main" id="{68393BA5-5254-41F3-92BC-BCB5A9BD3EF9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6126" name="Group 237">
              <a:extLst>
                <a:ext uri="{FF2B5EF4-FFF2-40B4-BE49-F238E27FC236}">
                  <a16:creationId xmlns:a16="http://schemas.microsoft.com/office/drawing/2014/main" id="{36B683D0-668D-4D35-9A69-FAC1F09010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7" y="3439"/>
              <a:ext cx="246" cy="107"/>
              <a:chOff x="4650" y="1129"/>
              <a:chExt cx="246" cy="95"/>
            </a:xfrm>
          </p:grpSpPr>
          <p:sp>
            <p:nvSpPr>
              <p:cNvPr id="46128" name="Oval 407">
                <a:extLst>
                  <a:ext uri="{FF2B5EF4-FFF2-40B4-BE49-F238E27FC236}">
                    <a16:creationId xmlns:a16="http://schemas.microsoft.com/office/drawing/2014/main" id="{24B5523D-C996-4961-9A93-A41DA1A4E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29" name="Rectangle 410">
                <a:extLst>
                  <a:ext uri="{FF2B5EF4-FFF2-40B4-BE49-F238E27FC236}">
                    <a16:creationId xmlns:a16="http://schemas.microsoft.com/office/drawing/2014/main" id="{0D4A5725-27F4-4764-AD4D-07BECE62A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30" name="Oval 411">
                <a:extLst>
                  <a:ext uri="{FF2B5EF4-FFF2-40B4-BE49-F238E27FC236}">
                    <a16:creationId xmlns:a16="http://schemas.microsoft.com/office/drawing/2014/main" id="{CE2C6369-EF51-418B-A9FB-0327842CC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6131" name="Group 241">
                <a:extLst>
                  <a:ext uri="{FF2B5EF4-FFF2-40B4-BE49-F238E27FC236}">
                    <a16:creationId xmlns:a16="http://schemas.microsoft.com/office/drawing/2014/main" id="{AC3625C7-F6D2-4C62-8A74-1D8134B278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6134" name="Freeform 242">
                  <a:extLst>
                    <a:ext uri="{FF2B5EF4-FFF2-40B4-BE49-F238E27FC236}">
                      <a16:creationId xmlns:a16="http://schemas.microsoft.com/office/drawing/2014/main" id="{F36488B5-A211-4416-AD64-DD1B623301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35" name="Freeform 243">
                  <a:extLst>
                    <a:ext uri="{FF2B5EF4-FFF2-40B4-BE49-F238E27FC236}">
                      <a16:creationId xmlns:a16="http://schemas.microsoft.com/office/drawing/2014/main" id="{169E76D0-999E-4CA5-924D-20182CE45A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6132" name="Line 244">
                <a:extLst>
                  <a:ext uri="{FF2B5EF4-FFF2-40B4-BE49-F238E27FC236}">
                    <a16:creationId xmlns:a16="http://schemas.microsoft.com/office/drawing/2014/main" id="{9B2A0AA3-03DD-402D-BF81-8CDB94CF9B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33" name="Line 245">
                <a:extLst>
                  <a:ext uri="{FF2B5EF4-FFF2-40B4-BE49-F238E27FC236}">
                    <a16:creationId xmlns:a16="http://schemas.microsoft.com/office/drawing/2014/main" id="{256F6EFC-E7F1-428C-BC21-06AFEF76D1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27" name="Line 444">
              <a:extLst>
                <a:ext uri="{FF2B5EF4-FFF2-40B4-BE49-F238E27FC236}">
                  <a16:creationId xmlns:a16="http://schemas.microsoft.com/office/drawing/2014/main" id="{B3356FAE-D228-48E0-BAE9-098605362D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542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094" name="Text Box 446">
            <a:extLst>
              <a:ext uri="{FF2B5EF4-FFF2-40B4-BE49-F238E27FC236}">
                <a16:creationId xmlns:a16="http://schemas.microsoft.com/office/drawing/2014/main" id="{DC2AAEF1-56FC-4E47-878E-10A2DFFC4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4700" y="5254625"/>
            <a:ext cx="1212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i="1"/>
              <a:t>to Internet</a:t>
            </a:r>
          </a:p>
        </p:txBody>
      </p:sp>
      <p:sp>
        <p:nvSpPr>
          <p:cNvPr id="46095" name="Text Box 447">
            <a:extLst>
              <a:ext uri="{FF2B5EF4-FFF2-40B4-BE49-F238E27FC236}">
                <a16:creationId xmlns:a16="http://schemas.microsoft.com/office/drawing/2014/main" id="{540BEABD-0AFA-45E6-8256-A94877F8E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950" y="5884863"/>
            <a:ext cx="1212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i="1"/>
              <a:t>to Internet</a:t>
            </a:r>
          </a:p>
        </p:txBody>
      </p:sp>
      <p:sp>
        <p:nvSpPr>
          <p:cNvPr id="46096" name="Slide Number Placeholder 3">
            <a:extLst>
              <a:ext uri="{FF2B5EF4-FFF2-40B4-BE49-F238E27FC236}">
                <a16:creationId xmlns:a16="http://schemas.microsoft.com/office/drawing/2014/main" id="{47F21C49-A58C-4091-9F91-78EF9680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10A7CD88-352A-4C12-ABDA-2E928F457336}" type="slidenum">
              <a:rPr lang="en-US" altLang="en-US" sz="1200">
                <a:latin typeface="Tahoma" panose="020B0604030504040204" pitchFamily="34" charset="0"/>
              </a:rPr>
              <a:pPr/>
              <a:t>18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46097" name="Group 114">
            <a:extLst>
              <a:ext uri="{FF2B5EF4-FFF2-40B4-BE49-F238E27FC236}">
                <a16:creationId xmlns:a16="http://schemas.microsoft.com/office/drawing/2014/main" id="{7A5B74F1-83DC-4E8D-B759-9E2CB724E4A3}"/>
              </a:ext>
            </a:extLst>
          </p:cNvPr>
          <p:cNvGrpSpPr>
            <a:grpSpLocks/>
          </p:cNvGrpSpPr>
          <p:nvPr/>
        </p:nvGrpSpPr>
        <p:grpSpPr bwMode="auto">
          <a:xfrm>
            <a:off x="2330450" y="3776663"/>
            <a:ext cx="636588" cy="879475"/>
            <a:chOff x="5806938" y="3011924"/>
            <a:chExt cx="347997" cy="396620"/>
          </a:xfrm>
        </p:grpSpPr>
        <p:pic>
          <p:nvPicPr>
            <p:cNvPr id="46118" name="Picture 117" descr="fridge2.png">
              <a:extLst>
                <a:ext uri="{FF2B5EF4-FFF2-40B4-BE49-F238E27FC236}">
                  <a16:creationId xmlns:a16="http://schemas.microsoft.com/office/drawing/2014/main" id="{34844BEE-D049-46A7-8BE6-B56FBA9F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19" name="Picture 1115" descr="antenna_stylized">
              <a:extLst>
                <a:ext uri="{FF2B5EF4-FFF2-40B4-BE49-F238E27FC236}">
                  <a16:creationId xmlns:a16="http://schemas.microsoft.com/office/drawing/2014/main" id="{2F1F894D-0C78-47FF-8C32-CB3299D835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098" name="Group 347">
            <a:extLst>
              <a:ext uri="{FF2B5EF4-FFF2-40B4-BE49-F238E27FC236}">
                <a16:creationId xmlns:a16="http://schemas.microsoft.com/office/drawing/2014/main" id="{D3D245D3-1340-4671-8BC8-0F7DC222646B}"/>
              </a:ext>
            </a:extLst>
          </p:cNvPr>
          <p:cNvGrpSpPr>
            <a:grpSpLocks/>
          </p:cNvGrpSpPr>
          <p:nvPr/>
        </p:nvGrpSpPr>
        <p:grpSpPr bwMode="auto">
          <a:xfrm>
            <a:off x="2268538" y="4703763"/>
            <a:ext cx="692150" cy="331787"/>
            <a:chOff x="1871277" y="1576300"/>
            <a:chExt cx="1128371" cy="437861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745C9CE-C1F5-42E2-ABCF-E3C59D3062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9FE17C7-9657-40E9-ABAC-3037F5943EE7}"/>
                </a:ext>
              </a:extLst>
            </p:cNvPr>
            <p:cNvSpPr/>
            <p:nvPr/>
          </p:nvSpPr>
          <p:spPr bwMode="auto">
            <a:xfrm>
              <a:off x="1871277" y="1739712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2079EEA-D949-49BF-9741-141F419762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B0D0494-7EBE-43FF-B54C-65B99E4A776A}"/>
                </a:ext>
              </a:extLst>
            </p:cNvPr>
            <p:cNvSpPr/>
            <p:nvPr/>
          </p:nvSpPr>
          <p:spPr bwMode="auto">
            <a:xfrm>
              <a:off x="2158545" y="1672671"/>
              <a:ext cx="548657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E0A2CACB-7F90-437B-A6BD-2F33283E5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AD0A22F-7609-4B87-9EED-6607CD7A5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DD2AB4E0-5430-4D86-BF61-A0C124A61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F23CD24-D596-4573-8820-01862A1EA55C}"/>
                </a:ext>
              </a:extLst>
            </p:cNvPr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A2D088C-4BC0-4F13-A107-4B7DDE76D66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6099" name="Group 347">
            <a:extLst>
              <a:ext uri="{FF2B5EF4-FFF2-40B4-BE49-F238E27FC236}">
                <a16:creationId xmlns:a16="http://schemas.microsoft.com/office/drawing/2014/main" id="{0A97AC66-49C9-4271-B795-BAF87F885BEF}"/>
              </a:ext>
            </a:extLst>
          </p:cNvPr>
          <p:cNvGrpSpPr>
            <a:grpSpLocks/>
          </p:cNvGrpSpPr>
          <p:nvPr/>
        </p:nvGrpSpPr>
        <p:grpSpPr bwMode="auto">
          <a:xfrm>
            <a:off x="6681788" y="5286375"/>
            <a:ext cx="569912" cy="269875"/>
            <a:chOff x="1871277" y="1576300"/>
            <a:chExt cx="1128371" cy="437861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9A246E8-997A-486F-B4E0-BD2C6E605D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EF40642-3EC1-4557-82FD-F9E158322515}"/>
                </a:ext>
              </a:extLst>
            </p:cNvPr>
            <p:cNvSpPr/>
            <p:nvPr/>
          </p:nvSpPr>
          <p:spPr bwMode="auto">
            <a:xfrm>
              <a:off x="1871277" y="1738567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17CBFBC-9629-4D7E-BC43-CEC95611339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E427E5C0-6106-44B2-820E-B98943579A27}"/>
                </a:ext>
              </a:extLst>
            </p:cNvPr>
            <p:cNvSpPr/>
            <p:nvPr/>
          </p:nvSpPr>
          <p:spPr bwMode="auto">
            <a:xfrm>
              <a:off x="2160442" y="1674175"/>
              <a:ext cx="546899" cy="15969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CF494687-6C0A-4209-A904-00804B5D3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5102CB96-D597-4182-B834-4FDCAF8AB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B04B79C-9144-4961-BF09-E680BCE7B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34E57D5-80FA-4CAD-B575-78878E9DDBB4}"/>
                </a:ext>
              </a:extLst>
            </p:cNvPr>
            <p:cNvCxnSpPr>
              <a:cxnSpLocks noChangeShapeType="1"/>
              <a:endCxn id="12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61553B5-0E92-4742-B643-C26CF9C31DA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29" name="Group 219">
            <a:extLst>
              <a:ext uri="{FF2B5EF4-FFF2-40B4-BE49-F238E27FC236}">
                <a16:creationId xmlns:a16="http://schemas.microsoft.com/office/drawing/2014/main" id="{6966F8EE-1323-4835-A7A8-5105F9DC2B85}"/>
              </a:ext>
            </a:extLst>
          </p:cNvPr>
          <p:cNvGrpSpPr>
            <a:grpSpLocks/>
          </p:cNvGrpSpPr>
          <p:nvPr/>
        </p:nvGrpSpPr>
        <p:grpSpPr bwMode="auto">
          <a:xfrm>
            <a:off x="5281613" y="2803525"/>
            <a:ext cx="409575" cy="565150"/>
            <a:chOff x="375561" y="297711"/>
            <a:chExt cx="1252683" cy="2142487"/>
          </a:xfrm>
        </p:grpSpPr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8C0548F3-20C2-480F-AF1D-FA0D5EDB1794}"/>
                </a:ext>
              </a:extLst>
            </p:cNvPr>
            <p:cNvSpPr/>
            <p:nvPr/>
          </p:nvSpPr>
          <p:spPr>
            <a:xfrm>
              <a:off x="375561" y="297711"/>
              <a:ext cx="971072" cy="2136471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30B623E9-77A9-48C5-AEB5-1549314BFD35}"/>
                </a:ext>
              </a:extLst>
            </p:cNvPr>
            <p:cNvSpPr/>
            <p:nvPr/>
          </p:nvSpPr>
          <p:spPr>
            <a:xfrm>
              <a:off x="375561" y="309747"/>
              <a:ext cx="1247826" cy="77033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2915B24F-4F16-4723-9ED1-657E153B985B}"/>
                </a:ext>
              </a:extLst>
            </p:cNvPr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30" name="Title 50">
            <a:extLst>
              <a:ext uri="{FF2B5EF4-FFF2-40B4-BE49-F238E27FC236}">
                <a16:creationId xmlns:a16="http://schemas.microsoft.com/office/drawing/2014/main" id="{E2A5AB37-997C-40E8-9695-897B8CFBC9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0513" y="198438"/>
            <a:ext cx="8321675" cy="765175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Host: sends </a:t>
            </a:r>
            <a:r>
              <a:rPr lang="en-US" altLang="en-US" sz="4000" i="1">
                <a:ea typeface="ＭＳ Ｐゴシック" panose="020B0600070205080204" pitchFamily="34" charset="-128"/>
              </a:rPr>
              <a:t>packets</a:t>
            </a:r>
            <a:r>
              <a:rPr lang="en-US" altLang="en-US" sz="4000">
                <a:ea typeface="ＭＳ Ｐゴシック" panose="020B0600070205080204" pitchFamily="34" charset="-128"/>
              </a:rPr>
              <a:t> of data</a:t>
            </a:r>
          </a:p>
        </p:txBody>
      </p:sp>
      <p:sp>
        <p:nvSpPr>
          <p:cNvPr id="243750" name="Content Placeholder 52">
            <a:extLst>
              <a:ext uri="{FF2B5EF4-FFF2-40B4-BE49-F238E27FC236}">
                <a16:creationId xmlns:a16="http://schemas.microsoft.com/office/drawing/2014/main" id="{71986FC3-A6EA-41D3-98D4-3B072BFC71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8625" y="1296988"/>
            <a:ext cx="3775075" cy="3425825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>
                <a:ea typeface="+mn-ea"/>
              </a:rPr>
              <a:t>host sending function: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takes application message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breaks into smaller chunks, known as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packets</a:t>
            </a:r>
            <a:r>
              <a:rPr lang="en-US" sz="2400" dirty="0">
                <a:ea typeface="+mn-ea"/>
              </a:rPr>
              <a:t>, of length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L</a:t>
            </a:r>
            <a:r>
              <a:rPr lang="en-US" sz="2400" dirty="0">
                <a:ea typeface="+mn-ea"/>
              </a:rPr>
              <a:t> bits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transmits packet into access network at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transmission rate R</a:t>
            </a:r>
          </a:p>
          <a:p>
            <a:pPr marL="682625" lvl="1" indent="-225425" eaLnBrk="1" hangingPunct="1">
              <a:buFont typeface="Arial"/>
              <a:buChar char="•"/>
              <a:defRPr/>
            </a:pPr>
            <a:r>
              <a:rPr lang="en-US" dirty="0"/>
              <a:t>link transmission rate, aka link </a:t>
            </a:r>
            <a:r>
              <a:rPr lang="en-US" i="1" dirty="0">
                <a:solidFill>
                  <a:srgbClr val="C00000"/>
                </a:solidFill>
              </a:rPr>
              <a:t>capacity, aka link bandwidth</a:t>
            </a:r>
          </a:p>
        </p:txBody>
      </p:sp>
      <p:sp>
        <p:nvSpPr>
          <p:cNvPr id="48132" name="Line 305">
            <a:extLst>
              <a:ext uri="{FF2B5EF4-FFF2-40B4-BE49-F238E27FC236}">
                <a16:creationId xmlns:a16="http://schemas.microsoft.com/office/drawing/2014/main" id="{45797E87-D443-4E40-B8AC-41443F95B42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5475" y="3727450"/>
            <a:ext cx="2454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8133" name="Picture 394" descr="underline_base">
            <a:extLst>
              <a:ext uri="{FF2B5EF4-FFF2-40B4-BE49-F238E27FC236}">
                <a16:creationId xmlns:a16="http://schemas.microsoft.com/office/drawing/2014/main" id="{6DE59CAB-BE50-4B46-90D5-97E7042F41B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822325"/>
            <a:ext cx="5749925" cy="16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34" name="Group 51">
            <a:extLst>
              <a:ext uri="{FF2B5EF4-FFF2-40B4-BE49-F238E27FC236}">
                <a16:creationId xmlns:a16="http://schemas.microsoft.com/office/drawing/2014/main" id="{953E67A8-C136-4964-85A8-5AFF2FA4BEFD}"/>
              </a:ext>
            </a:extLst>
          </p:cNvPr>
          <p:cNvGrpSpPr>
            <a:grpSpLocks/>
          </p:cNvGrpSpPr>
          <p:nvPr/>
        </p:nvGrpSpPr>
        <p:grpSpPr bwMode="auto">
          <a:xfrm>
            <a:off x="7883525" y="3427413"/>
            <a:ext cx="1052513" cy="355600"/>
            <a:chOff x="4410" y="1365"/>
            <a:chExt cx="663" cy="224"/>
          </a:xfrm>
        </p:grpSpPr>
        <p:sp>
          <p:nvSpPr>
            <p:cNvPr id="48160" name="Rectangle 52">
              <a:extLst>
                <a:ext uri="{FF2B5EF4-FFF2-40B4-BE49-F238E27FC236}">
                  <a16:creationId xmlns:a16="http://schemas.microsoft.com/office/drawing/2014/main" id="{2828F36B-5824-4968-9DBA-6FD0C3359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8161" name="AutoShape 53">
              <a:extLst>
                <a:ext uri="{FF2B5EF4-FFF2-40B4-BE49-F238E27FC236}">
                  <a16:creationId xmlns:a16="http://schemas.microsoft.com/office/drawing/2014/main" id="{94B5271E-9E38-40BF-B52C-973118F72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8162" name="Freeform 54">
              <a:extLst>
                <a:ext uri="{FF2B5EF4-FFF2-40B4-BE49-F238E27FC236}">
                  <a16:creationId xmlns:a16="http://schemas.microsoft.com/office/drawing/2014/main" id="{50BC06C8-ACA2-44C4-88F4-D1D5B4D44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63" name="Freeform 55">
              <a:extLst>
                <a:ext uri="{FF2B5EF4-FFF2-40B4-BE49-F238E27FC236}">
                  <a16:creationId xmlns:a16="http://schemas.microsoft.com/office/drawing/2014/main" id="{97D8512D-3B5F-4783-AE02-F776D6865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64" name="Freeform 56">
              <a:extLst>
                <a:ext uri="{FF2B5EF4-FFF2-40B4-BE49-F238E27FC236}">
                  <a16:creationId xmlns:a16="http://schemas.microsoft.com/office/drawing/2014/main" id="{FD6F8D21-D34F-4D10-9110-7C74C1448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8135" name="TextBox 1">
            <a:extLst>
              <a:ext uri="{FF2B5EF4-FFF2-40B4-BE49-F238E27FC236}">
                <a16:creationId xmlns:a16="http://schemas.microsoft.com/office/drawing/2014/main" id="{B9676F4D-E49F-437B-BF61-E8D65CD22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6275" y="3759200"/>
            <a:ext cx="2646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i="1"/>
              <a:t>R: </a:t>
            </a:r>
            <a:r>
              <a:rPr lang="en-US" altLang="en-US" sz="1800"/>
              <a:t>link transmission rate</a:t>
            </a:r>
          </a:p>
        </p:txBody>
      </p:sp>
      <p:grpSp>
        <p:nvGrpSpPr>
          <p:cNvPr id="48136" name="Group 201">
            <a:extLst>
              <a:ext uri="{FF2B5EF4-FFF2-40B4-BE49-F238E27FC236}">
                <a16:creationId xmlns:a16="http://schemas.microsoft.com/office/drawing/2014/main" id="{D0B15694-A1C7-4654-989C-08A588AE09B8}"/>
              </a:ext>
            </a:extLst>
          </p:cNvPr>
          <p:cNvGrpSpPr>
            <a:grpSpLocks/>
          </p:cNvGrpSpPr>
          <p:nvPr/>
        </p:nvGrpSpPr>
        <p:grpSpPr bwMode="auto">
          <a:xfrm>
            <a:off x="5033963" y="2809875"/>
            <a:ext cx="409575" cy="565150"/>
            <a:chOff x="375561" y="297711"/>
            <a:chExt cx="1252683" cy="2138362"/>
          </a:xfrm>
        </p:grpSpPr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08EB413D-CBEA-4E35-B277-561BE94CE4A3}"/>
                </a:ext>
              </a:extLst>
            </p:cNvPr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5EA519D9-55C5-4344-9123-90CBEB92710C}"/>
                </a:ext>
              </a:extLst>
            </p:cNvPr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25FD4DBD-4541-4F92-B869-1874CCD7C2AB}"/>
                </a:ext>
              </a:extLst>
            </p:cNvPr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37" name="TextBox 205">
            <a:extLst>
              <a:ext uri="{FF2B5EF4-FFF2-40B4-BE49-F238E27FC236}">
                <a16:creationId xmlns:a16="http://schemas.microsoft.com/office/drawing/2014/main" id="{F796B853-72A6-4D8A-BF5C-FA0ABE652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1075" y="3986213"/>
            <a:ext cx="668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host</a:t>
            </a:r>
          </a:p>
        </p:txBody>
      </p:sp>
      <p:grpSp>
        <p:nvGrpSpPr>
          <p:cNvPr id="48138" name="Group 206">
            <a:extLst>
              <a:ext uri="{FF2B5EF4-FFF2-40B4-BE49-F238E27FC236}">
                <a16:creationId xmlns:a16="http://schemas.microsoft.com/office/drawing/2014/main" id="{16193B04-D9D4-490E-AC67-3C8C530CB675}"/>
              </a:ext>
            </a:extLst>
          </p:cNvPr>
          <p:cNvGrpSpPr>
            <a:grpSpLocks/>
          </p:cNvGrpSpPr>
          <p:nvPr/>
        </p:nvGrpSpPr>
        <p:grpSpPr bwMode="auto">
          <a:xfrm>
            <a:off x="4559300" y="3535363"/>
            <a:ext cx="1295400" cy="506412"/>
            <a:chOff x="1816230" y="6118900"/>
            <a:chExt cx="1843339" cy="739100"/>
          </a:xfrm>
        </p:grpSpPr>
        <p:pic>
          <p:nvPicPr>
            <p:cNvPr id="48155" name="Picture 8">
              <a:extLst>
                <a:ext uri="{FF2B5EF4-FFF2-40B4-BE49-F238E27FC236}">
                  <a16:creationId xmlns:a16="http://schemas.microsoft.com/office/drawing/2014/main" id="{1D30B423-16D6-4B0F-818F-9A89721ABC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FA2E405-8812-4F20-A7E9-43C85C18B1FE}"/>
                </a:ext>
              </a:extLst>
            </p:cNvPr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48139" name="Group 209">
            <a:extLst>
              <a:ext uri="{FF2B5EF4-FFF2-40B4-BE49-F238E27FC236}">
                <a16:creationId xmlns:a16="http://schemas.microsoft.com/office/drawing/2014/main" id="{2374BDF0-B2CB-4D4C-94EA-1559DA79A57B}"/>
              </a:ext>
            </a:extLst>
          </p:cNvPr>
          <p:cNvGrpSpPr>
            <a:grpSpLocks/>
          </p:cNvGrpSpPr>
          <p:nvPr/>
        </p:nvGrpSpPr>
        <p:grpSpPr bwMode="auto">
          <a:xfrm>
            <a:off x="4699000" y="1919288"/>
            <a:ext cx="1409700" cy="877887"/>
            <a:chOff x="2387973" y="4309243"/>
            <a:chExt cx="1771787" cy="1282262"/>
          </a:xfrm>
        </p:grpSpPr>
        <p:pic>
          <p:nvPicPr>
            <p:cNvPr id="48153" name="Picture 9">
              <a:extLst>
                <a:ext uri="{FF2B5EF4-FFF2-40B4-BE49-F238E27FC236}">
                  <a16:creationId xmlns:a16="http://schemas.microsoft.com/office/drawing/2014/main" id="{63E54031-710C-4A2D-AB36-82C634512B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A95A42D1-B5C6-4BD4-BF69-99346380B711}"/>
                </a:ext>
              </a:extLst>
            </p:cNvPr>
            <p:cNvSpPr/>
            <p:nvPr/>
          </p:nvSpPr>
          <p:spPr>
            <a:xfrm rot="11601822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40" name="TextBox 215">
            <a:extLst>
              <a:ext uri="{FF2B5EF4-FFF2-40B4-BE49-F238E27FC236}">
                <a16:creationId xmlns:a16="http://schemas.microsoft.com/office/drawing/2014/main" id="{75751EC1-6C0E-4B73-96F3-31C939BF2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8300" y="3341688"/>
            <a:ext cx="2889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1</a:t>
            </a:r>
          </a:p>
        </p:txBody>
      </p:sp>
      <p:sp>
        <p:nvSpPr>
          <p:cNvPr id="48141" name="TextBox 216">
            <a:extLst>
              <a:ext uri="{FF2B5EF4-FFF2-40B4-BE49-F238E27FC236}">
                <a16:creationId xmlns:a16="http://schemas.microsoft.com/office/drawing/2014/main" id="{DAC91C71-74AC-4808-8152-8551A5086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0" y="3349625"/>
            <a:ext cx="288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2</a:t>
            </a:r>
          </a:p>
        </p:txBody>
      </p:sp>
      <p:cxnSp>
        <p:nvCxnSpPr>
          <p:cNvPr id="48142" name="Straight Connector 3">
            <a:extLst>
              <a:ext uri="{FF2B5EF4-FFF2-40B4-BE49-F238E27FC236}">
                <a16:creationId xmlns:a16="http://schemas.microsoft.com/office/drawing/2014/main" id="{FFC713F1-F190-4F9F-876C-03F091436DD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97538" y="2363788"/>
            <a:ext cx="1225550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43" name="TextBox 234">
            <a:extLst>
              <a:ext uri="{FF2B5EF4-FFF2-40B4-BE49-F238E27FC236}">
                <a16:creationId xmlns:a16="http://schemas.microsoft.com/office/drawing/2014/main" id="{8A0CFE50-D379-49FE-8679-FDE58D469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1175" y="2014538"/>
            <a:ext cx="15319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two packets, </a:t>
            </a:r>
          </a:p>
          <a:p>
            <a:r>
              <a:rPr lang="en-US" altLang="en-US" sz="1800" i="1"/>
              <a:t>L</a:t>
            </a:r>
            <a:r>
              <a:rPr lang="en-US" altLang="en-US" sz="1800"/>
              <a:t> bits each</a:t>
            </a:r>
          </a:p>
        </p:txBody>
      </p:sp>
      <p:sp>
        <p:nvSpPr>
          <p:cNvPr id="48144" name="TextBox 235">
            <a:extLst>
              <a:ext uri="{FF2B5EF4-FFF2-40B4-BE49-F238E27FC236}">
                <a16:creationId xmlns:a16="http://schemas.microsoft.com/office/drawing/2014/main" id="{937C9DDC-A120-4499-8550-9290998AFC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988" y="5456238"/>
            <a:ext cx="1479550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ts val="1800"/>
              </a:lnSpc>
            </a:pPr>
            <a:r>
              <a:rPr lang="en-US" altLang="en-US" sz="1800"/>
              <a:t>packet</a:t>
            </a:r>
          </a:p>
          <a:p>
            <a:pPr algn="r">
              <a:lnSpc>
                <a:spcPts val="1800"/>
              </a:lnSpc>
            </a:pPr>
            <a:r>
              <a:rPr lang="en-US" altLang="en-US" sz="1800"/>
              <a:t>transmission</a:t>
            </a:r>
          </a:p>
          <a:p>
            <a:pPr algn="r">
              <a:lnSpc>
                <a:spcPts val="1800"/>
              </a:lnSpc>
            </a:pPr>
            <a:r>
              <a:rPr lang="en-US" altLang="en-US" sz="1800"/>
              <a:t>delay</a:t>
            </a:r>
          </a:p>
        </p:txBody>
      </p:sp>
      <p:sp>
        <p:nvSpPr>
          <p:cNvPr id="48145" name="TextBox 237">
            <a:extLst>
              <a:ext uri="{FF2B5EF4-FFF2-40B4-BE49-F238E27FC236}">
                <a16:creationId xmlns:a16="http://schemas.microsoft.com/office/drawing/2014/main" id="{A6550AE5-C7AC-426F-BD29-61943D675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0775" y="5453063"/>
            <a:ext cx="1711325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en-US" altLang="en-US" sz="1800"/>
              <a:t>time needed to</a:t>
            </a:r>
          </a:p>
          <a:p>
            <a:pPr algn="ctr">
              <a:lnSpc>
                <a:spcPts val="1800"/>
              </a:lnSpc>
            </a:pPr>
            <a:r>
              <a:rPr lang="en-US" altLang="en-US" sz="1800"/>
              <a:t>transmit </a:t>
            </a:r>
            <a:r>
              <a:rPr lang="en-US" altLang="en-US" sz="1800" i="1"/>
              <a:t>L</a:t>
            </a:r>
            <a:r>
              <a:rPr lang="en-US" altLang="en-US" sz="1800"/>
              <a:t>-bit</a:t>
            </a:r>
          </a:p>
          <a:p>
            <a:pPr algn="ctr">
              <a:lnSpc>
                <a:spcPts val="1800"/>
              </a:lnSpc>
            </a:pPr>
            <a:r>
              <a:rPr lang="en-US" altLang="en-US" sz="1800"/>
              <a:t>packet into link</a:t>
            </a:r>
          </a:p>
        </p:txBody>
      </p:sp>
      <p:sp>
        <p:nvSpPr>
          <p:cNvPr id="48146" name="TextBox 4">
            <a:extLst>
              <a:ext uri="{FF2B5EF4-FFF2-40B4-BE49-F238E27FC236}">
                <a16:creationId xmlns:a16="http://schemas.microsoft.com/office/drawing/2014/main" id="{F563A003-F356-4303-BEAC-128D7BF15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7438" y="5400675"/>
            <a:ext cx="17414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L</a:t>
            </a:r>
            <a:r>
              <a:rPr lang="en-US" altLang="en-US"/>
              <a:t> (bits)</a:t>
            </a:r>
          </a:p>
          <a:p>
            <a:r>
              <a:rPr lang="en-US" altLang="en-US" i="1"/>
              <a:t>R</a:t>
            </a:r>
            <a:r>
              <a:rPr lang="en-US" altLang="en-US"/>
              <a:t> (bits/sec)</a:t>
            </a:r>
          </a:p>
        </p:txBody>
      </p:sp>
      <p:cxnSp>
        <p:nvCxnSpPr>
          <p:cNvPr id="48147" name="Straight Connector 9">
            <a:extLst>
              <a:ext uri="{FF2B5EF4-FFF2-40B4-BE49-F238E27FC236}">
                <a16:creationId xmlns:a16="http://schemas.microsoft.com/office/drawing/2014/main" id="{1C1E650F-3AA1-449D-AE45-9F422846203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54750" y="5819775"/>
            <a:ext cx="12842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48" name="TextBox 10">
            <a:extLst>
              <a:ext uri="{FF2B5EF4-FFF2-40B4-BE49-F238E27FC236}">
                <a16:creationId xmlns:a16="http://schemas.microsoft.com/office/drawing/2014/main" id="{A402F03C-1D82-44F5-8A58-C7449F418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8975" y="5586413"/>
            <a:ext cx="365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=</a:t>
            </a:r>
          </a:p>
        </p:txBody>
      </p:sp>
      <p:sp>
        <p:nvSpPr>
          <p:cNvPr id="48149" name="TextBox 245">
            <a:extLst>
              <a:ext uri="{FF2B5EF4-FFF2-40B4-BE49-F238E27FC236}">
                <a16:creationId xmlns:a16="http://schemas.microsoft.com/office/drawing/2014/main" id="{8564F734-E2B6-4FFD-9D21-8F580A549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538" y="5602288"/>
            <a:ext cx="365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=</a:t>
            </a:r>
          </a:p>
        </p:txBody>
      </p:sp>
      <p:sp>
        <p:nvSpPr>
          <p:cNvPr id="48150" name="Rectangle 11">
            <a:extLst>
              <a:ext uri="{FF2B5EF4-FFF2-40B4-BE49-F238E27FC236}">
                <a16:creationId xmlns:a16="http://schemas.microsoft.com/office/drawing/2014/main" id="{7A6FFC80-FECD-4C5B-97D9-6982FA1E4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663" y="5322888"/>
            <a:ext cx="7275512" cy="1001712"/>
          </a:xfrm>
          <a:prstGeom prst="rect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51" name="Slide Number Placeholder 3">
            <a:extLst>
              <a:ext uri="{FF2B5EF4-FFF2-40B4-BE49-F238E27FC236}">
                <a16:creationId xmlns:a16="http://schemas.microsoft.com/office/drawing/2014/main" id="{A0174689-7B39-4625-B76B-8138CCA46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16EDF909-56FD-4A2F-8A57-1CEC781893D1}" type="slidenum">
              <a:rPr lang="en-US" altLang="en-US" sz="1200">
                <a:latin typeface="Tahoma" panose="020B0604030504040204" pitchFamily="34" charset="0"/>
              </a:rPr>
              <a:pPr/>
              <a:t>19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48152" name="Footer Placeholder 2">
            <a:extLst>
              <a:ext uri="{FF2B5EF4-FFF2-40B4-BE49-F238E27FC236}">
                <a16:creationId xmlns:a16="http://schemas.microsoft.com/office/drawing/2014/main" id="{4F47371E-CB6D-4F52-9489-959197C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Footer Placeholder 2">
            <a:extLst>
              <a:ext uri="{FF2B5EF4-FFF2-40B4-BE49-F238E27FC236}">
                <a16:creationId xmlns:a16="http://schemas.microsoft.com/office/drawing/2014/main" id="{74BDD823-5013-45EB-99B1-3C9F83BD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959F6249-0F6C-440A-9D40-597F8F3C51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41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Chapter 1: introduction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C6203F5-AC5C-4CFA-82A2-49ED4B83145A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5814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our goal: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get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feel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and terminology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more depth, detail </a:t>
            </a:r>
            <a:r>
              <a:rPr lang="en-US" altLang="en-US" i="1">
                <a:ea typeface="ＭＳ Ｐゴシック" panose="020B0600070205080204" pitchFamily="34" charset="-128"/>
              </a:rPr>
              <a:t>later</a:t>
            </a:r>
            <a:r>
              <a:rPr lang="en-US" altLang="en-US">
                <a:ea typeface="ＭＳ Ｐゴシック" panose="020B0600070205080204" pitchFamily="34" charset="-128"/>
              </a:rPr>
              <a:t> in course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approach:</a:t>
            </a:r>
          </a:p>
          <a:p>
            <a:pPr lvl="1" eaLnBrk="1" hangingPunct="1">
              <a:lnSpc>
                <a:spcPct val="90000"/>
              </a:lnSpc>
              <a:buSzPct val="85000"/>
            </a:pPr>
            <a:r>
              <a:rPr lang="en-US" altLang="en-US" sz="2800">
                <a:ea typeface="Arial" panose="020B0604020202020204" pitchFamily="34" charset="0"/>
              </a:rPr>
              <a:t>use Internet as example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800">
              <a:ea typeface="Arial" panose="020B0604020202020204" pitchFamily="34" charset="0"/>
            </a:endParaRPr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92AD0DBE-3A20-440B-889B-47CE0702BF0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14800" y="1371600"/>
            <a:ext cx="5029200" cy="52451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overview</a:t>
            </a:r>
            <a:r>
              <a:rPr lang="en-US" altLang="en-US">
                <a:solidFill>
                  <a:srgbClr val="CC0000"/>
                </a:solidFill>
                <a:ea typeface="ＭＳ Ｐゴシック" panose="020B0600070205080204" pitchFamily="34" charset="-128"/>
              </a:rPr>
              <a:t>:</a:t>
            </a:r>
          </a:p>
          <a:p>
            <a:pPr eaLnBrk="1" hangingPunct="1"/>
            <a:r>
              <a:rPr lang="en-US" altLang="en-US" sz="2400">
                <a:ea typeface="ＭＳ Ｐゴシック" panose="020B0600070205080204" pitchFamily="34" charset="-128"/>
              </a:rPr>
              <a:t>what</a:t>
            </a:r>
            <a:r>
              <a:rPr lang="ja-JP" altLang="en-US" sz="2400">
                <a:ea typeface="ＭＳ Ｐゴシック" panose="020B0600070205080204" pitchFamily="34" charset="-128"/>
              </a:rPr>
              <a:t>’</a:t>
            </a:r>
            <a:r>
              <a:rPr lang="en-US" altLang="ja-JP" sz="2400">
                <a:ea typeface="ＭＳ Ｐゴシック" panose="020B0600070205080204" pitchFamily="34" charset="-128"/>
              </a:rPr>
              <a:t>s the Internet?</a:t>
            </a:r>
          </a:p>
          <a:p>
            <a:pPr eaLnBrk="1" hangingPunct="1"/>
            <a:r>
              <a:rPr lang="en-US" altLang="en-US" sz="2400">
                <a:ea typeface="ＭＳ Ｐゴシック" panose="020B0600070205080204" pitchFamily="34" charset="-128"/>
              </a:rPr>
              <a:t>what</a:t>
            </a:r>
            <a:r>
              <a:rPr lang="ja-JP" altLang="en-US" sz="2400">
                <a:ea typeface="ＭＳ Ｐゴシック" panose="020B0600070205080204" pitchFamily="34" charset="-128"/>
              </a:rPr>
              <a:t>’</a:t>
            </a:r>
            <a:r>
              <a:rPr lang="en-US" altLang="ja-JP" sz="2400">
                <a:ea typeface="ＭＳ Ｐゴシック" panose="020B0600070205080204" pitchFamily="34" charset="-128"/>
              </a:rPr>
              <a:t>s a protocol?</a:t>
            </a:r>
          </a:p>
          <a:p>
            <a:pPr eaLnBrk="1" hangingPunct="1"/>
            <a:r>
              <a:rPr lang="en-US" altLang="en-US" sz="2400">
                <a:ea typeface="ＭＳ Ｐゴシック" panose="020B0600070205080204" pitchFamily="34" charset="-128"/>
              </a:rPr>
              <a:t>network edge; hosts, access net, physical media</a:t>
            </a:r>
          </a:p>
          <a:p>
            <a:pPr eaLnBrk="1" hangingPunct="1"/>
            <a:r>
              <a:rPr lang="en-US" altLang="en-US" sz="2400">
                <a:ea typeface="ＭＳ Ｐゴシック" panose="020B0600070205080204" pitchFamily="34" charset="-128"/>
              </a:rPr>
              <a:t>network core: packet/circuit switching, Internet structure</a:t>
            </a:r>
          </a:p>
          <a:p>
            <a:pPr eaLnBrk="1" hangingPunct="1"/>
            <a:r>
              <a:rPr lang="en-US" altLang="en-US" sz="2400">
                <a:ea typeface="ＭＳ Ｐゴシック" panose="020B0600070205080204" pitchFamily="34" charset="-128"/>
              </a:rPr>
              <a:t>performance: loss, delay, throughput</a:t>
            </a:r>
          </a:p>
          <a:p>
            <a:pPr eaLnBrk="1" hangingPunct="1"/>
            <a:r>
              <a:rPr lang="en-US" altLang="en-US" sz="2400">
                <a:ea typeface="ＭＳ Ｐゴシック" panose="020B0600070205080204" pitchFamily="34" charset="-128"/>
              </a:rPr>
              <a:t>security</a:t>
            </a:r>
          </a:p>
          <a:p>
            <a:pPr eaLnBrk="1" hangingPunct="1"/>
            <a:r>
              <a:rPr lang="en-US" altLang="en-US" sz="2400">
                <a:ea typeface="ＭＳ Ｐゴシック" panose="020B0600070205080204" pitchFamily="34" charset="-128"/>
              </a:rPr>
              <a:t>protocol layers, service models</a:t>
            </a:r>
          </a:p>
          <a:p>
            <a:pPr eaLnBrk="1" hangingPunct="1"/>
            <a:r>
              <a:rPr lang="en-US" altLang="en-US" sz="2400">
                <a:ea typeface="ＭＳ Ｐゴシック" panose="020B0600070205080204" pitchFamily="34" charset="-128"/>
              </a:rPr>
              <a:t>history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</p:txBody>
      </p:sp>
      <p:pic>
        <p:nvPicPr>
          <p:cNvPr id="17413" name="Picture 12" descr="underline_base">
            <a:extLst>
              <a:ext uri="{FF2B5EF4-FFF2-40B4-BE49-F238E27FC236}">
                <a16:creationId xmlns:a16="http://schemas.microsoft.com/office/drawing/2014/main" id="{A1C9F0FB-8991-4AB2-B2AF-994F3A301B7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030288"/>
            <a:ext cx="54848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Slide Number Placeholder 3">
            <a:extLst>
              <a:ext uri="{FF2B5EF4-FFF2-40B4-BE49-F238E27FC236}">
                <a16:creationId xmlns:a16="http://schemas.microsoft.com/office/drawing/2014/main" id="{D1B9B0C3-6DF8-4383-A769-137EE6F17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55818E59-77DD-44FF-864F-C7AF82F4A9BC}" type="slidenum">
              <a:rPr lang="en-US" altLang="en-US" sz="1200">
                <a:latin typeface="Tahoma" panose="020B0604030504040204" pitchFamily="34" charset="0"/>
              </a:rPr>
              <a:pPr/>
              <a:t>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Footer Placeholder 2">
            <a:extLst>
              <a:ext uri="{FF2B5EF4-FFF2-40B4-BE49-F238E27FC236}">
                <a16:creationId xmlns:a16="http://schemas.microsoft.com/office/drawing/2014/main" id="{7C7589B9-11CA-4690-844B-D43AB6480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49154" name="Picture 11" descr="underline_base">
            <a:extLst>
              <a:ext uri="{FF2B5EF4-FFF2-40B4-BE49-F238E27FC236}">
                <a16:creationId xmlns:a16="http://schemas.microsoft.com/office/drawing/2014/main" id="{4399E15A-A69C-4A4B-8227-F691616EB77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947738"/>
            <a:ext cx="3128962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2">
            <a:extLst>
              <a:ext uri="{FF2B5EF4-FFF2-40B4-BE49-F238E27FC236}">
                <a16:creationId xmlns:a16="http://schemas.microsoft.com/office/drawing/2014/main" id="{7C1E08C1-DE32-4AB7-B8B7-93A819281FC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87363" y="296863"/>
            <a:ext cx="7772400" cy="879475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Physical media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5312E4EF-2B85-4860-BA24-B9DAE6E395EC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482725"/>
            <a:ext cx="4322763" cy="4648200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solidFill>
                  <a:srgbClr val="CC0000"/>
                </a:solidFill>
                <a:ea typeface="ＭＳ Ｐゴシック" panose="020B0600070205080204" pitchFamily="34" charset="-128"/>
              </a:rPr>
              <a:t>bit:</a:t>
            </a: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ea typeface="ＭＳ Ｐゴシック" panose="020B0600070205080204" pitchFamily="34" charset="-128"/>
              </a:rPr>
              <a:t>propagates between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transmitter/receiver pairs</a:t>
            </a:r>
            <a:endParaRPr lang="en-US" altLang="en-US" sz="240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287338" indent="-287338" eaLnBrk="1" hangingPunct="1"/>
            <a:r>
              <a:rPr lang="en-US" altLang="en-US" sz="2400">
                <a:solidFill>
                  <a:srgbClr val="CC0000"/>
                </a:solidFill>
                <a:ea typeface="ＭＳ Ｐゴシック" panose="020B0600070205080204" pitchFamily="34" charset="-128"/>
              </a:rPr>
              <a:t>physical link:</a:t>
            </a:r>
            <a:r>
              <a:rPr lang="en-US" altLang="en-US" sz="2400">
                <a:ea typeface="ＭＳ Ｐゴシック" panose="020B0600070205080204" pitchFamily="34" charset="-128"/>
              </a:rPr>
              <a:t> what lies between transmitter &amp; receiver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CC0000"/>
                </a:solidFill>
                <a:ea typeface="ＭＳ Ｐゴシック" panose="020B0600070205080204" pitchFamily="34" charset="-128"/>
              </a:rPr>
              <a:t>guided media: 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signals propagate in solid media: copper, fiber, coax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CC0000"/>
                </a:solidFill>
                <a:ea typeface="ＭＳ Ｐゴシック" panose="020B0600070205080204" pitchFamily="34" charset="-128"/>
              </a:rPr>
              <a:t>unguided media: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signals propagate freely, e.g., radio</a:t>
            </a:r>
          </a:p>
        </p:txBody>
      </p:sp>
      <p:sp>
        <p:nvSpPr>
          <p:cNvPr id="62469" name="Rectangle 4">
            <a:extLst>
              <a:ext uri="{FF2B5EF4-FFF2-40B4-BE49-F238E27FC236}">
                <a16:creationId xmlns:a16="http://schemas.microsoft.com/office/drawing/2014/main" id="{5CBF90CB-3682-4528-AB50-8E8A4E142CA1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51413" y="2111375"/>
            <a:ext cx="3810000" cy="33464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</a:rPr>
              <a:t>twisted pair (TP</a:t>
            </a:r>
            <a:r>
              <a:rPr lang="en-US" sz="2400" i="1" dirty="0">
                <a:solidFill>
                  <a:srgbClr val="FF0000"/>
                </a:solidFill>
              </a:rPr>
              <a:t>)</a:t>
            </a:r>
            <a:endParaRPr lang="en-US" sz="2400" i="1" dirty="0"/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two insulated copper wires</a:t>
            </a:r>
          </a:p>
          <a:p>
            <a:pPr marL="682625" lvl="1" indent="-231775" eaLnBrk="1" hangingPunct="1">
              <a:buSzPct val="100000"/>
              <a:buFont typeface="Arial"/>
              <a:buChar char="•"/>
              <a:defRPr/>
            </a:pPr>
            <a:r>
              <a:rPr lang="en-US" sz="2000" dirty="0"/>
              <a:t>Category 5: 100 Mbps, 1 Gbps Ethernet</a:t>
            </a:r>
          </a:p>
          <a:p>
            <a:pPr marL="682625" lvl="1" indent="-231775" eaLnBrk="1" hangingPunct="1">
              <a:buSzPct val="100000"/>
              <a:buFont typeface="Arial"/>
              <a:buChar char="•"/>
              <a:defRPr/>
            </a:pPr>
            <a:r>
              <a:rPr lang="en-US" sz="2000" dirty="0"/>
              <a:t>Category 6: 10Gbps</a:t>
            </a:r>
          </a:p>
        </p:txBody>
      </p:sp>
      <p:pic>
        <p:nvPicPr>
          <p:cNvPr id="49158" name="Picture 6">
            <a:extLst>
              <a:ext uri="{FF2B5EF4-FFF2-40B4-BE49-F238E27FC236}">
                <a16:creationId xmlns:a16="http://schemas.microsoft.com/office/drawing/2014/main" id="{344BEA39-0229-4D20-9E19-A725CE613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913" y="4187825"/>
            <a:ext cx="2276475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9" name="Slide Number Placeholder 3">
            <a:extLst>
              <a:ext uri="{FF2B5EF4-FFF2-40B4-BE49-F238E27FC236}">
                <a16:creationId xmlns:a16="http://schemas.microsoft.com/office/drawing/2014/main" id="{2D24C283-3368-495F-BD32-93B24F0D1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5D7010D0-27B8-45D5-B700-2548F8923759}" type="slidenum">
              <a:rPr lang="en-US" altLang="en-US" sz="1200">
                <a:latin typeface="Tahoma" panose="020B0604030504040204" pitchFamily="34" charset="0"/>
              </a:rPr>
              <a:pPr/>
              <a:t>20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Footer Placeholder 2">
            <a:extLst>
              <a:ext uri="{FF2B5EF4-FFF2-40B4-BE49-F238E27FC236}">
                <a16:creationId xmlns:a16="http://schemas.microsoft.com/office/drawing/2014/main" id="{DD952B09-ABBC-4267-B5F3-4037CB92D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51202" name="Picture 6" descr="f-pict">
            <a:extLst>
              <a:ext uri="{FF2B5EF4-FFF2-40B4-BE49-F238E27FC236}">
                <a16:creationId xmlns:a16="http://schemas.microsoft.com/office/drawing/2014/main" id="{DAD22DF1-9765-4BC9-9D38-B12EB0BE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950" y="4899025"/>
            <a:ext cx="23717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12" descr="underline_base">
            <a:extLst>
              <a:ext uri="{FF2B5EF4-FFF2-40B4-BE49-F238E27FC236}">
                <a16:creationId xmlns:a16="http://schemas.microsoft.com/office/drawing/2014/main" id="{93D66DB7-B1C2-4FA6-ABBC-FCC899266ED7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857250"/>
            <a:ext cx="5027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2">
            <a:extLst>
              <a:ext uri="{FF2B5EF4-FFF2-40B4-BE49-F238E27FC236}">
                <a16:creationId xmlns:a16="http://schemas.microsoft.com/office/drawing/2014/main" id="{A16711F8-F879-4664-A80C-6F2BA89ACBB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228600"/>
            <a:ext cx="8382000" cy="87947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Physical media: coax, fiber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4517" name="Rectangle 3">
            <a:extLst>
              <a:ext uri="{FF2B5EF4-FFF2-40B4-BE49-F238E27FC236}">
                <a16:creationId xmlns:a16="http://schemas.microsoft.com/office/drawing/2014/main" id="{395F49D2-5B0F-481A-86AD-D7AECEAD6775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962400" cy="4327525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coaxial cable:</a:t>
            </a:r>
            <a:endParaRPr lang="en-US" sz="2400" i="1" dirty="0">
              <a:solidFill>
                <a:srgbClr val="CC0000"/>
              </a:solidFill>
            </a:endParaRP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two concentric copper conductors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bidirectional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broadband:</a:t>
            </a:r>
          </a:p>
          <a:p>
            <a:pPr marL="682625" lvl="1" indent="-225425" eaLnBrk="1" hangingPunct="1">
              <a:buFont typeface="Arial"/>
              <a:buChar char="•"/>
              <a:defRPr/>
            </a:pPr>
            <a:r>
              <a:rPr lang="en-US" sz="2000" dirty="0"/>
              <a:t>multiple channels on cable</a:t>
            </a:r>
          </a:p>
          <a:p>
            <a:pPr marL="682625" lvl="1" indent="-225425" eaLnBrk="1" hangingPunct="1">
              <a:buFont typeface="Arial"/>
              <a:buChar char="•"/>
              <a:defRPr/>
            </a:pPr>
            <a:r>
              <a:rPr lang="en-US" sz="2000" dirty="0"/>
              <a:t>HFC</a:t>
            </a:r>
          </a:p>
        </p:txBody>
      </p:sp>
      <p:pic>
        <p:nvPicPr>
          <p:cNvPr id="51206" name="Picture 4" descr="coax">
            <a:extLst>
              <a:ext uri="{FF2B5EF4-FFF2-40B4-BE49-F238E27FC236}">
                <a16:creationId xmlns:a16="http://schemas.microsoft.com/office/drawing/2014/main" id="{73C34368-94EC-4BD5-9B47-74E57818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3863975"/>
            <a:ext cx="2501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9" name="Rectangle 5">
            <a:extLst>
              <a:ext uri="{FF2B5EF4-FFF2-40B4-BE49-F238E27FC236}">
                <a16:creationId xmlns:a16="http://schemas.microsoft.com/office/drawing/2014/main" id="{7C1DA3DD-EF4A-43FE-8EE3-6B923D99F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0" y="1317625"/>
            <a:ext cx="4230688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fiber optic cable:</a:t>
            </a:r>
            <a:endParaRPr lang="en-US" altLang="en-US" i="1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</a:rPr>
              <a:t>glass fiber carrying light pulses, each pulse a bit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</a:rPr>
              <a:t>high-speed operation: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 sz="2000">
                <a:latin typeface="Gill Sans MT" panose="020B0502020104020203" pitchFamily="34" charset="0"/>
              </a:rPr>
              <a:t>high-speed point-to-point transmission (e.g., 10</a:t>
            </a:r>
            <a:r>
              <a:rPr lang="ja-JP" altLang="en-US" sz="2000">
                <a:latin typeface="Gill Sans MT" panose="020B0502020104020203" pitchFamily="34" charset="0"/>
              </a:rPr>
              <a:t>’</a:t>
            </a:r>
            <a:r>
              <a:rPr lang="en-US" altLang="ja-JP" sz="2000">
                <a:latin typeface="Gill Sans MT" panose="020B0502020104020203" pitchFamily="34" charset="0"/>
              </a:rPr>
              <a:t>s-100</a:t>
            </a:r>
            <a:r>
              <a:rPr lang="ja-JP" altLang="en-US" sz="2000">
                <a:latin typeface="Gill Sans MT" panose="020B0502020104020203" pitchFamily="34" charset="0"/>
              </a:rPr>
              <a:t>’</a:t>
            </a:r>
            <a:r>
              <a:rPr lang="en-US" altLang="ja-JP" sz="2000">
                <a:latin typeface="Gill Sans MT" panose="020B0502020104020203" pitchFamily="34" charset="0"/>
              </a:rPr>
              <a:t>s Gbps transmission rate)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</a:rPr>
              <a:t>low error rate: 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 sz="2000">
                <a:latin typeface="Gill Sans MT" panose="020B0502020104020203" pitchFamily="34" charset="0"/>
              </a:rPr>
              <a:t>repeaters spaced far apart 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 sz="2000">
                <a:latin typeface="Gill Sans MT" panose="020B0502020104020203" pitchFamily="34" charset="0"/>
              </a:rPr>
              <a:t>immune to electromagnetic noise</a:t>
            </a:r>
          </a:p>
        </p:txBody>
      </p:sp>
      <p:sp>
        <p:nvSpPr>
          <p:cNvPr id="51208" name="Slide Number Placeholder 3">
            <a:extLst>
              <a:ext uri="{FF2B5EF4-FFF2-40B4-BE49-F238E27FC236}">
                <a16:creationId xmlns:a16="http://schemas.microsoft.com/office/drawing/2014/main" id="{3D909726-CC35-463F-AE7E-15CD1D349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5AC57EBE-C441-4044-BDC8-9169C10A8ED8}" type="slidenum">
              <a:rPr lang="en-US" altLang="en-US" sz="1200">
                <a:latin typeface="Tahoma" panose="020B0604030504040204" pitchFamily="34" charset="0"/>
              </a:rPr>
              <a:pPr/>
              <a:t>21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Footer Placeholder 2">
            <a:extLst>
              <a:ext uri="{FF2B5EF4-FFF2-40B4-BE49-F238E27FC236}">
                <a16:creationId xmlns:a16="http://schemas.microsoft.com/office/drawing/2014/main" id="{E32C75BA-6E5B-4567-A14B-158400D0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53250" name="Picture 11" descr="underline_base">
            <a:extLst>
              <a:ext uri="{FF2B5EF4-FFF2-40B4-BE49-F238E27FC236}">
                <a16:creationId xmlns:a16="http://schemas.microsoft.com/office/drawing/2014/main" id="{0715C17E-364E-4802-95B8-9901BE4B447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800100"/>
            <a:ext cx="4113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Rectangle 2">
            <a:extLst>
              <a:ext uri="{FF2B5EF4-FFF2-40B4-BE49-F238E27FC236}">
                <a16:creationId xmlns:a16="http://schemas.microsoft.com/office/drawing/2014/main" id="{66C93C18-8B99-4DAD-8E4B-3C3A85EAAC4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42863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Physical media: radio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600E91B6-A8E3-48D4-893B-3EA4F1CC5D30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962400" cy="4876800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ea typeface="ＭＳ Ｐゴシック" panose="020B0600070205080204" pitchFamily="34" charset="-128"/>
              </a:rPr>
              <a:t>signal carried in electromagnetic spectrum</a:t>
            </a:r>
          </a:p>
          <a:p>
            <a:pPr marL="287338" indent="-287338" eaLnBrk="1" hangingPunct="1"/>
            <a:r>
              <a:rPr lang="en-US" altLang="en-US" sz="2400">
                <a:ea typeface="ＭＳ Ｐゴシック" panose="020B0600070205080204" pitchFamily="34" charset="-128"/>
              </a:rPr>
              <a:t>no physical </a:t>
            </a:r>
            <a:r>
              <a:rPr lang="ja-JP" altLang="en-US" sz="2400">
                <a:ea typeface="ＭＳ Ｐゴシック" panose="020B0600070205080204" pitchFamily="34" charset="-128"/>
              </a:rPr>
              <a:t>“</a:t>
            </a:r>
            <a:r>
              <a:rPr lang="en-US" altLang="ja-JP" sz="2400">
                <a:ea typeface="ＭＳ Ｐゴシック" panose="020B0600070205080204" pitchFamily="34" charset="-128"/>
              </a:rPr>
              <a:t>wire</a:t>
            </a:r>
            <a:r>
              <a:rPr lang="ja-JP" altLang="en-US" sz="2400">
                <a:ea typeface="ＭＳ Ｐゴシック" panose="020B0600070205080204" pitchFamily="34" charset="-128"/>
              </a:rPr>
              <a:t>”</a:t>
            </a:r>
            <a:endParaRPr lang="en-US" altLang="ja-JP" sz="2400">
              <a:ea typeface="ＭＳ Ｐゴシック" panose="020B0600070205080204" pitchFamily="34" charset="-128"/>
            </a:endParaRPr>
          </a:p>
          <a:p>
            <a:pPr marL="287338" indent="-287338" eaLnBrk="1" hangingPunct="1"/>
            <a:r>
              <a:rPr lang="en-US" altLang="en-US" sz="2400">
                <a:ea typeface="ＭＳ Ｐゴシック" panose="020B0600070205080204" pitchFamily="34" charset="-128"/>
              </a:rPr>
              <a:t>bidirectional</a:t>
            </a:r>
          </a:p>
          <a:p>
            <a:pPr marL="287338" indent="-287338" eaLnBrk="1" hangingPunct="1"/>
            <a:r>
              <a:rPr lang="en-US" altLang="en-US" sz="2400">
                <a:ea typeface="ＭＳ Ｐゴシック" panose="020B0600070205080204" pitchFamily="34" charset="-128"/>
              </a:rPr>
              <a:t>propagation environment effects: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reflection 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obstruction by objects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interference</a:t>
            </a:r>
          </a:p>
        </p:txBody>
      </p:sp>
      <p:sp>
        <p:nvSpPr>
          <p:cNvPr id="66565" name="Rectangle 4">
            <a:extLst>
              <a:ext uri="{FF2B5EF4-FFF2-40B4-BE49-F238E27FC236}">
                <a16:creationId xmlns:a16="http://schemas.microsoft.com/office/drawing/2014/main" id="{D9EE85B1-66F0-45EB-A90D-C87770BE3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1238250"/>
            <a:ext cx="44577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None/>
              <a:defRPr/>
            </a:pPr>
            <a:r>
              <a:rPr lang="en-US" sz="28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radio link types:</a:t>
            </a:r>
            <a:endParaRPr lang="en-US" i="1" dirty="0">
              <a:solidFill>
                <a:srgbClr val="CC0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terrestrial  microwave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e.g. up to 45 Mbps channels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LAN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(e.g., WiFi)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54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wide-area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(e.g., cellular)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4G cellular: ~ 10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satellite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Kbps to 45Mbps channel (or multiple smaller channels)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270 msec end-end delay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geosynchronous versus low altitude</a:t>
            </a:r>
          </a:p>
        </p:txBody>
      </p:sp>
      <p:sp>
        <p:nvSpPr>
          <p:cNvPr id="53254" name="Slide Number Placeholder 3">
            <a:extLst>
              <a:ext uri="{FF2B5EF4-FFF2-40B4-BE49-F238E27FC236}">
                <a16:creationId xmlns:a16="http://schemas.microsoft.com/office/drawing/2014/main" id="{995F233F-0215-48F0-BD7B-071974ED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CD70AF2C-1FB6-48BA-A584-BEA56EA8023D}" type="slidenum">
              <a:rPr lang="en-US" altLang="en-US" sz="1200">
                <a:latin typeface="Tahoma" panose="020B0604030504040204" pitchFamily="34" charset="0"/>
              </a:rPr>
              <a:pPr/>
              <a:t>22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Footer Placeholder 6">
            <a:extLst>
              <a:ext uri="{FF2B5EF4-FFF2-40B4-BE49-F238E27FC236}">
                <a16:creationId xmlns:a16="http://schemas.microsoft.com/office/drawing/2014/main" id="{420BE71C-5A61-498F-BFC0-56875256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55298" name="Picture 2" descr="underline_base">
            <a:extLst>
              <a:ext uri="{FF2B5EF4-FFF2-40B4-BE49-F238E27FC236}">
                <a16:creationId xmlns:a16="http://schemas.microsoft.com/office/drawing/2014/main" id="{0EFC9BA1-5758-4C12-8FB3-B6AF539F68B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2">
            <a:extLst>
              <a:ext uri="{FF2B5EF4-FFF2-40B4-BE49-F238E27FC236}">
                <a16:creationId xmlns:a16="http://schemas.microsoft.com/office/drawing/2014/main" id="{BF17E97C-4E7E-4A4C-AD2D-B2AFE42EE4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Chapter 1: roadmap</a:t>
            </a:r>
          </a:p>
        </p:txBody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54D12F4E-43FD-4850-B3AF-1F35DED30D7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30250" y="1406525"/>
            <a:ext cx="8207375" cy="4648200"/>
          </a:xfrm>
        </p:spPr>
        <p:txBody>
          <a:bodyPr/>
          <a:lstStyle/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1.1 what </a:t>
            </a:r>
            <a:r>
              <a:rPr lang="en-US" altLang="en-US" sz="2800" i="1">
                <a:solidFill>
                  <a:srgbClr val="000099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 the Internet?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1.2</a:t>
            </a:r>
            <a:r>
              <a:rPr lang="en-US" altLang="en-US" sz="2800">
                <a:ea typeface="Arial" panose="020B0604020202020204" pitchFamily="34" charset="0"/>
              </a:rPr>
              <a:t> network edge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</a:pP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end systems, access networks, links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CC0000"/>
                </a:solidFill>
                <a:ea typeface="Arial" panose="020B0604020202020204" pitchFamily="34" charset="0"/>
              </a:rPr>
              <a:t>1.3 network core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</a:pPr>
            <a:r>
              <a:rPr lang="en-US" altLang="en-US" sz="2400">
                <a:solidFill>
                  <a:srgbClr val="CC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packet switching, circuit switching, network structure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1.4 </a:t>
            </a:r>
            <a:r>
              <a:rPr lang="en-US" altLang="en-US" sz="2800">
                <a:ea typeface="Arial" panose="020B0604020202020204" pitchFamily="34" charset="0"/>
              </a:rPr>
              <a:t>delay, loss, throughput in networks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1.5</a:t>
            </a:r>
            <a:r>
              <a:rPr lang="en-US" altLang="en-US" sz="2800">
                <a:ea typeface="Arial" panose="020B0604020202020204" pitchFamily="34" charset="0"/>
              </a:rPr>
              <a:t> protocol layers, service models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1.6</a:t>
            </a:r>
            <a:r>
              <a:rPr lang="en-US" altLang="en-US" sz="2800">
                <a:ea typeface="Arial" panose="020B0604020202020204" pitchFamily="34" charset="0"/>
              </a:rPr>
              <a:t> networks under attack: security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1.7</a:t>
            </a:r>
            <a:r>
              <a:rPr lang="en-US" altLang="en-US" sz="2800">
                <a:ea typeface="Arial" panose="020B0604020202020204" pitchFamily="34" charset="0"/>
              </a:rPr>
              <a:t> history</a:t>
            </a: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5301" name="Slide Number Placeholder 3">
            <a:extLst>
              <a:ext uri="{FF2B5EF4-FFF2-40B4-BE49-F238E27FC236}">
                <a16:creationId xmlns:a16="http://schemas.microsoft.com/office/drawing/2014/main" id="{AF9DB5F5-F007-47C1-BB40-BAA5681E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E1B55401-9596-4D47-8666-088CF8E33075}" type="slidenum">
              <a:rPr lang="en-US" altLang="en-US" sz="1200">
                <a:latin typeface="Tahoma" panose="020B0604030504040204" pitchFamily="34" charset="0"/>
              </a:rPr>
              <a:pPr/>
              <a:t>23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Footer Placeholder 2">
            <a:extLst>
              <a:ext uri="{FF2B5EF4-FFF2-40B4-BE49-F238E27FC236}">
                <a16:creationId xmlns:a16="http://schemas.microsoft.com/office/drawing/2014/main" id="{3FFDD672-89FC-42EC-9966-7D00BF824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09AA8B57-3152-4576-9615-0DB6CE2633B8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30213" y="1670050"/>
            <a:ext cx="4271962" cy="46482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mesh of interconnected routers</a:t>
            </a:r>
          </a:p>
          <a:p>
            <a:pPr eaLnBrk="1" hangingPunct="1"/>
            <a:r>
              <a:rPr lang="en-US" altLang="en-US">
                <a:solidFill>
                  <a:srgbClr val="CC0000"/>
                </a:solidFill>
                <a:ea typeface="ＭＳ Ｐゴシック" panose="020B0600070205080204" pitchFamily="34" charset="-128"/>
              </a:rPr>
              <a:t>packet-switching: hosts break application-layer messages into </a:t>
            </a: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packets</a:t>
            </a:r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forward packets</a:t>
            </a:r>
            <a:r>
              <a:rPr lang="en-US" altLang="en-US" i="1">
                <a:ea typeface="Arial" panose="020B0604020202020204" pitchFamily="34" charset="0"/>
              </a:rPr>
              <a:t> </a:t>
            </a:r>
            <a:r>
              <a:rPr lang="en-US" altLang="en-US">
                <a:ea typeface="Arial" panose="020B0604020202020204" pitchFamily="34" charset="0"/>
              </a:rPr>
              <a:t>from one router to the next, across links on path from source to destination</a:t>
            </a:r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each packet transmitted at full link capacity</a:t>
            </a: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98568537-20DA-44EA-A54C-2D6963200F8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The network core</a:t>
            </a:r>
          </a:p>
        </p:txBody>
      </p:sp>
      <p:sp>
        <p:nvSpPr>
          <p:cNvPr id="57348" name="Freeform 637">
            <a:extLst>
              <a:ext uri="{FF2B5EF4-FFF2-40B4-BE49-F238E27FC236}">
                <a16:creationId xmlns:a16="http://schemas.microsoft.com/office/drawing/2014/main" id="{1A5AC072-C8DC-420F-A072-F3D67D4649C3}"/>
              </a:ext>
            </a:extLst>
          </p:cNvPr>
          <p:cNvSpPr>
            <a:spLocks/>
          </p:cNvSpPr>
          <p:nvPr/>
        </p:nvSpPr>
        <p:spPr bwMode="auto">
          <a:xfrm>
            <a:off x="5202238" y="1712913"/>
            <a:ext cx="1736725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7349" name="Group 638">
            <a:extLst>
              <a:ext uri="{FF2B5EF4-FFF2-40B4-BE49-F238E27FC236}">
                <a16:creationId xmlns:a16="http://schemas.microsoft.com/office/drawing/2014/main" id="{3C483585-F5F0-424A-8A15-4FAB663C03DF}"/>
              </a:ext>
            </a:extLst>
          </p:cNvPr>
          <p:cNvGrpSpPr>
            <a:grpSpLocks/>
          </p:cNvGrpSpPr>
          <p:nvPr/>
        </p:nvGrpSpPr>
        <p:grpSpPr bwMode="auto">
          <a:xfrm>
            <a:off x="5370513" y="3048000"/>
            <a:ext cx="1458912" cy="933450"/>
            <a:chOff x="2889" y="1631"/>
            <a:chExt cx="980" cy="743"/>
          </a:xfrm>
        </p:grpSpPr>
        <p:sp>
          <p:nvSpPr>
            <p:cNvPr id="57897" name="Rectangle 639">
              <a:extLst>
                <a:ext uri="{FF2B5EF4-FFF2-40B4-BE49-F238E27FC236}">
                  <a16:creationId xmlns:a16="http://schemas.microsoft.com/office/drawing/2014/main" id="{41C9BA46-DF4A-4940-AD05-0350C19A6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898" name="AutoShape 640">
              <a:extLst>
                <a:ext uri="{FF2B5EF4-FFF2-40B4-BE49-F238E27FC236}">
                  <a16:creationId xmlns:a16="http://schemas.microsoft.com/office/drawing/2014/main" id="{1A307ABB-7B64-4214-B57C-D9BE621F2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00CCFF"/>
                </a:solidFill>
              </a:endParaRPr>
            </a:p>
          </p:txBody>
        </p:sp>
      </p:grpSp>
      <p:sp>
        <p:nvSpPr>
          <p:cNvPr id="57350" name="Freeform 641">
            <a:extLst>
              <a:ext uri="{FF2B5EF4-FFF2-40B4-BE49-F238E27FC236}">
                <a16:creationId xmlns:a16="http://schemas.microsoft.com/office/drawing/2014/main" id="{4068DE32-2986-49F4-B476-0BACCE519505}"/>
              </a:ext>
            </a:extLst>
          </p:cNvPr>
          <p:cNvSpPr>
            <a:spLocks/>
          </p:cNvSpPr>
          <p:nvPr/>
        </p:nvSpPr>
        <p:spPr bwMode="auto">
          <a:xfrm>
            <a:off x="5364163" y="4425950"/>
            <a:ext cx="3225800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1" name="Line 642">
            <a:extLst>
              <a:ext uri="{FF2B5EF4-FFF2-40B4-BE49-F238E27FC236}">
                <a16:creationId xmlns:a16="http://schemas.microsoft.com/office/drawing/2014/main" id="{79306ADF-9696-416A-A961-554EEC9FAE92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845425" y="5162551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2" name="Line 643">
            <a:extLst>
              <a:ext uri="{FF2B5EF4-FFF2-40B4-BE49-F238E27FC236}">
                <a16:creationId xmlns:a16="http://schemas.microsoft.com/office/drawing/2014/main" id="{E7AAAAF6-8789-4AD7-A6C6-CFACA5A26DB0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7991475" y="5443538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3" name="Line 644">
            <a:extLst>
              <a:ext uri="{FF2B5EF4-FFF2-40B4-BE49-F238E27FC236}">
                <a16:creationId xmlns:a16="http://schemas.microsoft.com/office/drawing/2014/main" id="{9359AC29-405A-4691-9975-90E4D60D8D87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8177213" y="5119688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4" name="Line 646">
            <a:extLst>
              <a:ext uri="{FF2B5EF4-FFF2-40B4-BE49-F238E27FC236}">
                <a16:creationId xmlns:a16="http://schemas.microsoft.com/office/drawing/2014/main" id="{62E9D7BE-69BD-440D-B7F2-A52D912DE60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0763" y="4776788"/>
            <a:ext cx="212725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5" name="Line 647">
            <a:extLst>
              <a:ext uri="{FF2B5EF4-FFF2-40B4-BE49-F238E27FC236}">
                <a16:creationId xmlns:a16="http://schemas.microsoft.com/office/drawing/2014/main" id="{D9516E22-7639-4A89-955D-2256298387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42000" y="5040313"/>
            <a:ext cx="390525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6" name="Line 650">
            <a:extLst>
              <a:ext uri="{FF2B5EF4-FFF2-40B4-BE49-F238E27FC236}">
                <a16:creationId xmlns:a16="http://schemas.microsoft.com/office/drawing/2014/main" id="{410BFCF2-02DB-4549-AA02-AC57436F06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67450" y="5087938"/>
            <a:ext cx="103188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7" name="Line 651">
            <a:extLst>
              <a:ext uri="{FF2B5EF4-FFF2-40B4-BE49-F238E27FC236}">
                <a16:creationId xmlns:a16="http://schemas.microsoft.com/office/drawing/2014/main" id="{5B1CABD6-B905-4C82-983D-8486A2E1AA7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48438" y="5100638"/>
            <a:ext cx="114300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8" name="Line 652">
            <a:extLst>
              <a:ext uri="{FF2B5EF4-FFF2-40B4-BE49-F238E27FC236}">
                <a16:creationId xmlns:a16="http://schemas.microsoft.com/office/drawing/2014/main" id="{BDC6CE21-D59F-4840-B84E-5774B499FC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3700" y="5056188"/>
            <a:ext cx="503238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9" name="Line 654">
            <a:extLst>
              <a:ext uri="{FF2B5EF4-FFF2-40B4-BE49-F238E27FC236}">
                <a16:creationId xmlns:a16="http://schemas.microsoft.com/office/drawing/2014/main" id="{E060C704-392A-4E53-8D4A-EB21B5C0331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6788" y="3582988"/>
            <a:ext cx="234950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0" name="Line 655">
            <a:extLst>
              <a:ext uri="{FF2B5EF4-FFF2-40B4-BE49-F238E27FC236}">
                <a16:creationId xmlns:a16="http://schemas.microsoft.com/office/drawing/2014/main" id="{C9E54E02-E03A-486D-9CF3-B347933BB4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91213" y="3736975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7361" name="Group 656">
            <a:extLst>
              <a:ext uri="{FF2B5EF4-FFF2-40B4-BE49-F238E27FC236}">
                <a16:creationId xmlns:a16="http://schemas.microsoft.com/office/drawing/2014/main" id="{0144B197-2701-46E3-96DB-2FFCDBC61F57}"/>
              </a:ext>
            </a:extLst>
          </p:cNvPr>
          <p:cNvGrpSpPr>
            <a:grpSpLocks/>
          </p:cNvGrpSpPr>
          <p:nvPr/>
        </p:nvGrpSpPr>
        <p:grpSpPr bwMode="auto">
          <a:xfrm>
            <a:off x="5611813" y="3503613"/>
            <a:ext cx="506412" cy="352425"/>
            <a:chOff x="2967" y="478"/>
            <a:chExt cx="788" cy="625"/>
          </a:xfrm>
        </p:grpSpPr>
        <p:pic>
          <p:nvPicPr>
            <p:cNvPr id="57895" name="Picture 657" descr="access_point_stylized_small">
              <a:extLst>
                <a:ext uri="{FF2B5EF4-FFF2-40B4-BE49-F238E27FC236}">
                  <a16:creationId xmlns:a16="http://schemas.microsoft.com/office/drawing/2014/main" id="{E7224AC6-C7DE-461D-AE51-59ECC0DA3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896" name="Picture 658" descr="antenna_radiation_stylized">
              <a:extLst>
                <a:ext uri="{FF2B5EF4-FFF2-40B4-BE49-F238E27FC236}">
                  <a16:creationId xmlns:a16="http://schemas.microsoft.com/office/drawing/2014/main" id="{FF8E12A1-8AD7-4287-A8FC-C0335314A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362" name="Freeform 659">
            <a:extLst>
              <a:ext uri="{FF2B5EF4-FFF2-40B4-BE49-F238E27FC236}">
                <a16:creationId xmlns:a16="http://schemas.microsoft.com/office/drawing/2014/main" id="{173A4808-099E-42E4-84FC-3598F76E07E6}"/>
              </a:ext>
            </a:extLst>
          </p:cNvPr>
          <p:cNvSpPr>
            <a:spLocks/>
          </p:cNvSpPr>
          <p:nvPr/>
        </p:nvSpPr>
        <p:spPr bwMode="auto">
          <a:xfrm>
            <a:off x="6919913" y="3476625"/>
            <a:ext cx="1470025" cy="765175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3" name="Freeform 660">
            <a:extLst>
              <a:ext uri="{FF2B5EF4-FFF2-40B4-BE49-F238E27FC236}">
                <a16:creationId xmlns:a16="http://schemas.microsoft.com/office/drawing/2014/main" id="{36234AE7-62C6-4568-9609-8352D5B22424}"/>
              </a:ext>
            </a:extLst>
          </p:cNvPr>
          <p:cNvSpPr>
            <a:spLocks/>
          </p:cNvSpPr>
          <p:nvPr/>
        </p:nvSpPr>
        <p:spPr bwMode="auto">
          <a:xfrm>
            <a:off x="6883400" y="2128838"/>
            <a:ext cx="1730375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4" name="Line 661">
            <a:extLst>
              <a:ext uri="{FF2B5EF4-FFF2-40B4-BE49-F238E27FC236}">
                <a16:creationId xmlns:a16="http://schemas.microsoft.com/office/drawing/2014/main" id="{D4AC6E82-A764-48F0-99A4-FC6825C27A9B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6163" y="3816350"/>
            <a:ext cx="163512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5" name="Line 662">
            <a:extLst>
              <a:ext uri="{FF2B5EF4-FFF2-40B4-BE49-F238E27FC236}">
                <a16:creationId xmlns:a16="http://schemas.microsoft.com/office/drawing/2014/main" id="{B26D33C7-6F44-4BF9-AF18-3F8528A878D3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3000" y="3736975"/>
            <a:ext cx="279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6" name="Line 663">
            <a:extLst>
              <a:ext uri="{FF2B5EF4-FFF2-40B4-BE49-F238E27FC236}">
                <a16:creationId xmlns:a16="http://schemas.microsoft.com/office/drawing/2014/main" id="{F9BDD8E6-EFD1-4AF2-829A-31AA96FBBE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29538" y="3822700"/>
            <a:ext cx="134937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7" name="Line 664">
            <a:extLst>
              <a:ext uri="{FF2B5EF4-FFF2-40B4-BE49-F238E27FC236}">
                <a16:creationId xmlns:a16="http://schemas.microsoft.com/office/drawing/2014/main" id="{82BB9F7F-BD79-4075-A961-2929296096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3063" y="2590800"/>
            <a:ext cx="509587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8" name="Line 665">
            <a:extLst>
              <a:ext uri="{FF2B5EF4-FFF2-40B4-BE49-F238E27FC236}">
                <a16:creationId xmlns:a16="http://schemas.microsoft.com/office/drawing/2014/main" id="{D638BFDC-6765-4EDF-AF9D-1D6DD9263994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8063" y="4700588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9" name="Line 666">
            <a:extLst>
              <a:ext uri="{FF2B5EF4-FFF2-40B4-BE49-F238E27FC236}">
                <a16:creationId xmlns:a16="http://schemas.microsoft.com/office/drawing/2014/main" id="{1660F219-60BB-4F37-AE5A-F6F0ECF7DB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37350" y="4687888"/>
            <a:ext cx="322263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0" name="Line 667">
            <a:extLst>
              <a:ext uri="{FF2B5EF4-FFF2-40B4-BE49-F238E27FC236}">
                <a16:creationId xmlns:a16="http://schemas.microsoft.com/office/drawing/2014/main" id="{B13259EA-1D0D-4F06-8A5F-F343AFC369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0213" y="4979988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1" name="Line 668">
            <a:extLst>
              <a:ext uri="{FF2B5EF4-FFF2-40B4-BE49-F238E27FC236}">
                <a16:creationId xmlns:a16="http://schemas.microsoft.com/office/drawing/2014/main" id="{90C0DE77-E0F5-406C-8B2D-F36CEE8B4D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77138" y="2495550"/>
            <a:ext cx="123825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2" name="Line 669">
            <a:extLst>
              <a:ext uri="{FF2B5EF4-FFF2-40B4-BE49-F238E27FC236}">
                <a16:creationId xmlns:a16="http://schemas.microsoft.com/office/drawing/2014/main" id="{9561374C-82D3-4F3A-A9B0-AAAD682AB3E2}"/>
              </a:ext>
            </a:extLst>
          </p:cNvPr>
          <p:cNvSpPr>
            <a:spLocks noChangeShapeType="1"/>
          </p:cNvSpPr>
          <p:nvPr/>
        </p:nvSpPr>
        <p:spPr bwMode="auto">
          <a:xfrm>
            <a:off x="7405688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3" name="Line 670">
            <a:extLst>
              <a:ext uri="{FF2B5EF4-FFF2-40B4-BE49-F238E27FC236}">
                <a16:creationId xmlns:a16="http://schemas.microsoft.com/office/drawing/2014/main" id="{08607771-BA73-4593-A300-EAD037DC09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80313" y="2562225"/>
            <a:ext cx="2635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4" name="Line 671">
            <a:extLst>
              <a:ext uri="{FF2B5EF4-FFF2-40B4-BE49-F238E27FC236}">
                <a16:creationId xmlns:a16="http://schemas.microsoft.com/office/drawing/2014/main" id="{37ACF462-6ADA-4C77-B938-7D89074B3CD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42263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5" name="Line 672">
            <a:extLst>
              <a:ext uri="{FF2B5EF4-FFF2-40B4-BE49-F238E27FC236}">
                <a16:creationId xmlns:a16="http://schemas.microsoft.com/office/drawing/2014/main" id="{3FA51A16-2404-425F-AA67-23FD25B1D1CB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6188" y="2870200"/>
            <a:ext cx="1889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6" name="Line 673">
            <a:extLst>
              <a:ext uri="{FF2B5EF4-FFF2-40B4-BE49-F238E27FC236}">
                <a16:creationId xmlns:a16="http://schemas.microsoft.com/office/drawing/2014/main" id="{4C1E9BC4-1276-440E-BE76-E98B67C7C76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0225" y="2860675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7" name="Line 674">
            <a:extLst>
              <a:ext uri="{FF2B5EF4-FFF2-40B4-BE49-F238E27FC236}">
                <a16:creationId xmlns:a16="http://schemas.microsoft.com/office/drawing/2014/main" id="{3885FDD7-7A0F-45C3-BCF4-D7B46DA096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99325" y="2936875"/>
            <a:ext cx="98425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8" name="Line 675">
            <a:extLst>
              <a:ext uri="{FF2B5EF4-FFF2-40B4-BE49-F238E27FC236}">
                <a16:creationId xmlns:a16="http://schemas.microsoft.com/office/drawing/2014/main" id="{E90FD65A-B69D-492C-A4D4-281713A070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8288" y="2936875"/>
            <a:ext cx="11112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9" name="Line 676">
            <a:extLst>
              <a:ext uri="{FF2B5EF4-FFF2-40B4-BE49-F238E27FC236}">
                <a16:creationId xmlns:a16="http://schemas.microsoft.com/office/drawing/2014/main" id="{74B90BA6-3138-4EC1-BC97-83D2E6A0DF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72338" y="4078288"/>
            <a:ext cx="227012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80" name="Line 677">
            <a:extLst>
              <a:ext uri="{FF2B5EF4-FFF2-40B4-BE49-F238E27FC236}">
                <a16:creationId xmlns:a16="http://schemas.microsoft.com/office/drawing/2014/main" id="{17757AC9-3189-4094-8FBC-743F3F2350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345488" y="2859088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7381" name="Group 678">
            <a:extLst>
              <a:ext uri="{FF2B5EF4-FFF2-40B4-BE49-F238E27FC236}">
                <a16:creationId xmlns:a16="http://schemas.microsoft.com/office/drawing/2014/main" id="{A1AA19E9-4258-407E-845D-CF40C4DA1018}"/>
              </a:ext>
            </a:extLst>
          </p:cNvPr>
          <p:cNvGrpSpPr>
            <a:grpSpLocks/>
          </p:cNvGrpSpPr>
          <p:nvPr/>
        </p:nvGrpSpPr>
        <p:grpSpPr bwMode="auto">
          <a:xfrm>
            <a:off x="6053138" y="1846263"/>
            <a:ext cx="468312" cy="620712"/>
            <a:chOff x="1653" y="3023"/>
            <a:chExt cx="622" cy="911"/>
          </a:xfrm>
        </p:grpSpPr>
        <p:sp>
          <p:nvSpPr>
            <p:cNvPr id="57878" name="Line 270">
              <a:extLst>
                <a:ext uri="{FF2B5EF4-FFF2-40B4-BE49-F238E27FC236}">
                  <a16:creationId xmlns:a16="http://schemas.microsoft.com/office/drawing/2014/main" id="{BAE352C7-24A4-47FD-B55D-F5B920431F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79" name="Line 271">
              <a:extLst>
                <a:ext uri="{FF2B5EF4-FFF2-40B4-BE49-F238E27FC236}">
                  <a16:creationId xmlns:a16="http://schemas.microsoft.com/office/drawing/2014/main" id="{A758B602-934B-45BB-AD6D-2440875F68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0" name="Line 272">
              <a:extLst>
                <a:ext uri="{FF2B5EF4-FFF2-40B4-BE49-F238E27FC236}">
                  <a16:creationId xmlns:a16="http://schemas.microsoft.com/office/drawing/2014/main" id="{7F5FD853-1597-4793-8F0D-2E5F2BD53F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1" name="Line 273">
              <a:extLst>
                <a:ext uri="{FF2B5EF4-FFF2-40B4-BE49-F238E27FC236}">
                  <a16:creationId xmlns:a16="http://schemas.microsoft.com/office/drawing/2014/main" id="{33499DCF-D852-4741-BB28-750E9B5F8C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2" name="Line 274">
              <a:extLst>
                <a:ext uri="{FF2B5EF4-FFF2-40B4-BE49-F238E27FC236}">
                  <a16:creationId xmlns:a16="http://schemas.microsoft.com/office/drawing/2014/main" id="{BD6DD670-FC4F-4610-886A-EE79B595EB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3" name="Line 275">
              <a:extLst>
                <a:ext uri="{FF2B5EF4-FFF2-40B4-BE49-F238E27FC236}">
                  <a16:creationId xmlns:a16="http://schemas.microsoft.com/office/drawing/2014/main" id="{38CF26DC-3F5D-4FEE-843D-2DA88D8072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4" name="Line 276">
              <a:extLst>
                <a:ext uri="{FF2B5EF4-FFF2-40B4-BE49-F238E27FC236}">
                  <a16:creationId xmlns:a16="http://schemas.microsoft.com/office/drawing/2014/main" id="{7C7959A1-C74C-408F-97EB-5D4A71FFDF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5" name="Line 277">
              <a:extLst>
                <a:ext uri="{FF2B5EF4-FFF2-40B4-BE49-F238E27FC236}">
                  <a16:creationId xmlns:a16="http://schemas.microsoft.com/office/drawing/2014/main" id="{0EBB5F3C-0D7D-4CF8-8374-6D8633DE17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6" name="Line 278">
              <a:extLst>
                <a:ext uri="{FF2B5EF4-FFF2-40B4-BE49-F238E27FC236}">
                  <a16:creationId xmlns:a16="http://schemas.microsoft.com/office/drawing/2014/main" id="{41BA586F-737E-4F4D-89C9-1A02ADD58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7" name="Line 279">
              <a:extLst>
                <a:ext uri="{FF2B5EF4-FFF2-40B4-BE49-F238E27FC236}">
                  <a16:creationId xmlns:a16="http://schemas.microsoft.com/office/drawing/2014/main" id="{83242453-6E59-40F2-8413-E1F0404DA3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8" name="Line 280">
              <a:extLst>
                <a:ext uri="{FF2B5EF4-FFF2-40B4-BE49-F238E27FC236}">
                  <a16:creationId xmlns:a16="http://schemas.microsoft.com/office/drawing/2014/main" id="{FC8CCCAE-B23B-4F6F-B909-FE25AD0A28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9" name="Line 281">
              <a:extLst>
                <a:ext uri="{FF2B5EF4-FFF2-40B4-BE49-F238E27FC236}">
                  <a16:creationId xmlns:a16="http://schemas.microsoft.com/office/drawing/2014/main" id="{5FDCBAD6-3CEC-48F7-99E1-608A85198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90" name="Line 282">
              <a:extLst>
                <a:ext uri="{FF2B5EF4-FFF2-40B4-BE49-F238E27FC236}">
                  <a16:creationId xmlns:a16="http://schemas.microsoft.com/office/drawing/2014/main" id="{A185C6B8-6B44-4CA3-BCB0-4C2D0A92F6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91" name="Line 283">
              <a:extLst>
                <a:ext uri="{FF2B5EF4-FFF2-40B4-BE49-F238E27FC236}">
                  <a16:creationId xmlns:a16="http://schemas.microsoft.com/office/drawing/2014/main" id="{3685759C-903F-4435-899F-8DE533BA6E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92" name="Line 284">
              <a:extLst>
                <a:ext uri="{FF2B5EF4-FFF2-40B4-BE49-F238E27FC236}">
                  <a16:creationId xmlns:a16="http://schemas.microsoft.com/office/drawing/2014/main" id="{8764BE01-228B-4EFF-A4B5-88B5072404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93" name="Oval 694">
              <a:extLst>
                <a:ext uri="{FF2B5EF4-FFF2-40B4-BE49-F238E27FC236}">
                  <a16:creationId xmlns:a16="http://schemas.microsoft.com/office/drawing/2014/main" id="{D08CCB06-E49F-477F-9054-58B9C83F3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57894" name="Picture 695" descr="cell_tower_radiation_gray">
              <a:extLst>
                <a:ext uri="{FF2B5EF4-FFF2-40B4-BE49-F238E27FC236}">
                  <a16:creationId xmlns:a16="http://schemas.microsoft.com/office/drawing/2014/main" id="{559DD4F7-F34C-466B-937D-5FA4FF86D8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82" name="Group 696">
            <a:extLst>
              <a:ext uri="{FF2B5EF4-FFF2-40B4-BE49-F238E27FC236}">
                <a16:creationId xmlns:a16="http://schemas.microsoft.com/office/drawing/2014/main" id="{10761FAD-DA70-42E7-92F3-0088C794556E}"/>
              </a:ext>
            </a:extLst>
          </p:cNvPr>
          <p:cNvGrpSpPr>
            <a:grpSpLocks/>
          </p:cNvGrpSpPr>
          <p:nvPr/>
        </p:nvGrpSpPr>
        <p:grpSpPr bwMode="auto">
          <a:xfrm>
            <a:off x="6289675" y="2406650"/>
            <a:ext cx="454025" cy="254000"/>
            <a:chOff x="3843" y="1516"/>
            <a:chExt cx="286" cy="160"/>
          </a:xfrm>
        </p:grpSpPr>
        <p:sp>
          <p:nvSpPr>
            <p:cNvPr id="57869" name="Line 697">
              <a:extLst>
                <a:ext uri="{FF2B5EF4-FFF2-40B4-BE49-F238E27FC236}">
                  <a16:creationId xmlns:a16="http://schemas.microsoft.com/office/drawing/2014/main" id="{462FAFCA-D07A-402E-AAD3-C89B607DCC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70" name="Oval 407">
              <a:extLst>
                <a:ext uri="{FF2B5EF4-FFF2-40B4-BE49-F238E27FC236}">
                  <a16:creationId xmlns:a16="http://schemas.microsoft.com/office/drawing/2014/main" id="{0BE99528-E3AB-4915-8462-C69584D84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71" name="Rectangle 410">
              <a:extLst>
                <a:ext uri="{FF2B5EF4-FFF2-40B4-BE49-F238E27FC236}">
                  <a16:creationId xmlns:a16="http://schemas.microsoft.com/office/drawing/2014/main" id="{59E76F52-C413-449A-A499-90330801B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72" name="Oval 411">
              <a:extLst>
                <a:ext uri="{FF2B5EF4-FFF2-40B4-BE49-F238E27FC236}">
                  <a16:creationId xmlns:a16="http://schemas.microsoft.com/office/drawing/2014/main" id="{8E24512B-C74F-4373-951E-F5E5706F2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7873" name="Group 701">
              <a:extLst>
                <a:ext uri="{FF2B5EF4-FFF2-40B4-BE49-F238E27FC236}">
                  <a16:creationId xmlns:a16="http://schemas.microsoft.com/office/drawing/2014/main" id="{C1A85026-F875-41B1-8919-58200E8FE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57876" name="Freeform 702">
                <a:extLst>
                  <a:ext uri="{FF2B5EF4-FFF2-40B4-BE49-F238E27FC236}">
                    <a16:creationId xmlns:a16="http://schemas.microsoft.com/office/drawing/2014/main" id="{B305F35F-C2FA-4956-AD83-BA40B8B090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77" name="Freeform 703">
                <a:extLst>
                  <a:ext uri="{FF2B5EF4-FFF2-40B4-BE49-F238E27FC236}">
                    <a16:creationId xmlns:a16="http://schemas.microsoft.com/office/drawing/2014/main" id="{8C7143EE-1475-44E2-94B4-930046B66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74" name="Line 704">
              <a:extLst>
                <a:ext uri="{FF2B5EF4-FFF2-40B4-BE49-F238E27FC236}">
                  <a16:creationId xmlns:a16="http://schemas.microsoft.com/office/drawing/2014/main" id="{35D14551-C18C-47E0-B20F-3B260CBC5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75" name="Line 705">
              <a:extLst>
                <a:ext uri="{FF2B5EF4-FFF2-40B4-BE49-F238E27FC236}">
                  <a16:creationId xmlns:a16="http://schemas.microsoft.com/office/drawing/2014/main" id="{6096582E-B0C6-4410-A632-B600D45D56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83" name="Group 706">
            <a:extLst>
              <a:ext uri="{FF2B5EF4-FFF2-40B4-BE49-F238E27FC236}">
                <a16:creationId xmlns:a16="http://schemas.microsoft.com/office/drawing/2014/main" id="{15CC4E7E-EADC-473B-B953-2E93829CC7EF}"/>
              </a:ext>
            </a:extLst>
          </p:cNvPr>
          <p:cNvGrpSpPr>
            <a:grpSpLocks/>
          </p:cNvGrpSpPr>
          <p:nvPr/>
        </p:nvGrpSpPr>
        <p:grpSpPr bwMode="auto">
          <a:xfrm>
            <a:off x="7202488" y="2493963"/>
            <a:ext cx="390525" cy="174625"/>
            <a:chOff x="4334" y="1470"/>
            <a:chExt cx="246" cy="107"/>
          </a:xfrm>
        </p:grpSpPr>
        <p:sp>
          <p:nvSpPr>
            <p:cNvPr id="57861" name="Oval 407">
              <a:extLst>
                <a:ext uri="{FF2B5EF4-FFF2-40B4-BE49-F238E27FC236}">
                  <a16:creationId xmlns:a16="http://schemas.microsoft.com/office/drawing/2014/main" id="{7940F393-F5E9-442D-8163-9266EBE84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62" name="Rectangle 410">
              <a:extLst>
                <a:ext uri="{FF2B5EF4-FFF2-40B4-BE49-F238E27FC236}">
                  <a16:creationId xmlns:a16="http://schemas.microsoft.com/office/drawing/2014/main" id="{1DDBACF0-A73F-4E1B-A845-D2CC4E3A1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63" name="Oval 411">
              <a:extLst>
                <a:ext uri="{FF2B5EF4-FFF2-40B4-BE49-F238E27FC236}">
                  <a16:creationId xmlns:a16="http://schemas.microsoft.com/office/drawing/2014/main" id="{0125CB7A-AE94-4B90-BD53-DA85BA746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7864" name="Group 710">
              <a:extLst>
                <a:ext uri="{FF2B5EF4-FFF2-40B4-BE49-F238E27FC236}">
                  <a16:creationId xmlns:a16="http://schemas.microsoft.com/office/drawing/2014/main" id="{6D7A5D07-1978-4ACD-B745-0DC2C521A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67" name="Freeform 711">
                <a:extLst>
                  <a:ext uri="{FF2B5EF4-FFF2-40B4-BE49-F238E27FC236}">
                    <a16:creationId xmlns:a16="http://schemas.microsoft.com/office/drawing/2014/main" id="{D98F1367-4DD7-45A0-AAA6-EC728975B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68" name="Freeform 712">
                <a:extLst>
                  <a:ext uri="{FF2B5EF4-FFF2-40B4-BE49-F238E27FC236}">
                    <a16:creationId xmlns:a16="http://schemas.microsoft.com/office/drawing/2014/main" id="{B9FCBEB4-95DC-4CB9-87BA-7D20D48BED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65" name="Line 713">
              <a:extLst>
                <a:ext uri="{FF2B5EF4-FFF2-40B4-BE49-F238E27FC236}">
                  <a16:creationId xmlns:a16="http://schemas.microsoft.com/office/drawing/2014/main" id="{02B3701C-F3DD-4E39-B995-C3E623DBD8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66" name="Line 714">
              <a:extLst>
                <a:ext uri="{FF2B5EF4-FFF2-40B4-BE49-F238E27FC236}">
                  <a16:creationId xmlns:a16="http://schemas.microsoft.com/office/drawing/2014/main" id="{CD4BB554-384D-47CA-9677-61BDB8DDEF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84" name="Group 715">
            <a:extLst>
              <a:ext uri="{FF2B5EF4-FFF2-40B4-BE49-F238E27FC236}">
                <a16:creationId xmlns:a16="http://schemas.microsoft.com/office/drawing/2014/main" id="{C49BE105-396E-4285-94A9-ABD0F7FD7EA0}"/>
              </a:ext>
            </a:extLst>
          </p:cNvPr>
          <p:cNvGrpSpPr>
            <a:grpSpLocks/>
          </p:cNvGrpSpPr>
          <p:nvPr/>
        </p:nvGrpSpPr>
        <p:grpSpPr bwMode="auto">
          <a:xfrm>
            <a:off x="7213600" y="2757488"/>
            <a:ext cx="390525" cy="174625"/>
            <a:chOff x="4334" y="1470"/>
            <a:chExt cx="246" cy="107"/>
          </a:xfrm>
        </p:grpSpPr>
        <p:sp>
          <p:nvSpPr>
            <p:cNvPr id="57853" name="Oval 407">
              <a:extLst>
                <a:ext uri="{FF2B5EF4-FFF2-40B4-BE49-F238E27FC236}">
                  <a16:creationId xmlns:a16="http://schemas.microsoft.com/office/drawing/2014/main" id="{4FAEF2F0-B1D4-4166-A531-5F325C22C6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54" name="Rectangle 410">
              <a:extLst>
                <a:ext uri="{FF2B5EF4-FFF2-40B4-BE49-F238E27FC236}">
                  <a16:creationId xmlns:a16="http://schemas.microsoft.com/office/drawing/2014/main" id="{5F64CACD-3AD0-459D-A4AD-1C018C15A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55" name="Oval 411">
              <a:extLst>
                <a:ext uri="{FF2B5EF4-FFF2-40B4-BE49-F238E27FC236}">
                  <a16:creationId xmlns:a16="http://schemas.microsoft.com/office/drawing/2014/main" id="{224EA0E9-D997-4EAC-97F6-4A754F6B7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7856" name="Group 719">
              <a:extLst>
                <a:ext uri="{FF2B5EF4-FFF2-40B4-BE49-F238E27FC236}">
                  <a16:creationId xmlns:a16="http://schemas.microsoft.com/office/drawing/2014/main" id="{F063F5DC-C796-454C-8C04-ED7E4AF36A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59" name="Freeform 720">
                <a:extLst>
                  <a:ext uri="{FF2B5EF4-FFF2-40B4-BE49-F238E27FC236}">
                    <a16:creationId xmlns:a16="http://schemas.microsoft.com/office/drawing/2014/main" id="{2AFE67FD-BEE0-450A-8731-C7F43A316A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60" name="Freeform 721">
                <a:extLst>
                  <a:ext uri="{FF2B5EF4-FFF2-40B4-BE49-F238E27FC236}">
                    <a16:creationId xmlns:a16="http://schemas.microsoft.com/office/drawing/2014/main" id="{101FB7A6-160B-47DD-8D3F-DB7E20EFA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57" name="Line 722">
              <a:extLst>
                <a:ext uri="{FF2B5EF4-FFF2-40B4-BE49-F238E27FC236}">
                  <a16:creationId xmlns:a16="http://schemas.microsoft.com/office/drawing/2014/main" id="{A57ED049-D966-4959-9ED6-1B5FE68993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58" name="Line 723">
              <a:extLst>
                <a:ext uri="{FF2B5EF4-FFF2-40B4-BE49-F238E27FC236}">
                  <a16:creationId xmlns:a16="http://schemas.microsoft.com/office/drawing/2014/main" id="{5CD47E85-1F3F-4471-90E8-665EB277EB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85" name="Group 724">
            <a:extLst>
              <a:ext uri="{FF2B5EF4-FFF2-40B4-BE49-F238E27FC236}">
                <a16:creationId xmlns:a16="http://schemas.microsoft.com/office/drawing/2014/main" id="{F7053FF7-D60A-4040-A202-B9E523E47302}"/>
              </a:ext>
            </a:extLst>
          </p:cNvPr>
          <p:cNvGrpSpPr>
            <a:grpSpLocks/>
          </p:cNvGrpSpPr>
          <p:nvPr/>
        </p:nvGrpSpPr>
        <p:grpSpPr bwMode="auto">
          <a:xfrm>
            <a:off x="7762875" y="2759075"/>
            <a:ext cx="390525" cy="174625"/>
            <a:chOff x="4334" y="1470"/>
            <a:chExt cx="246" cy="107"/>
          </a:xfrm>
        </p:grpSpPr>
        <p:sp>
          <p:nvSpPr>
            <p:cNvPr id="57845" name="Oval 407">
              <a:extLst>
                <a:ext uri="{FF2B5EF4-FFF2-40B4-BE49-F238E27FC236}">
                  <a16:creationId xmlns:a16="http://schemas.microsoft.com/office/drawing/2014/main" id="{E8EE1D28-358F-47BD-9F88-1A1AEFEE3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46" name="Rectangle 410">
              <a:extLst>
                <a:ext uri="{FF2B5EF4-FFF2-40B4-BE49-F238E27FC236}">
                  <a16:creationId xmlns:a16="http://schemas.microsoft.com/office/drawing/2014/main" id="{E24775B2-71DB-49CD-8B76-A8F286249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47" name="Oval 411">
              <a:extLst>
                <a:ext uri="{FF2B5EF4-FFF2-40B4-BE49-F238E27FC236}">
                  <a16:creationId xmlns:a16="http://schemas.microsoft.com/office/drawing/2014/main" id="{E491ECC6-5832-41CF-A1BE-34B2CDA3F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7848" name="Group 728">
              <a:extLst>
                <a:ext uri="{FF2B5EF4-FFF2-40B4-BE49-F238E27FC236}">
                  <a16:creationId xmlns:a16="http://schemas.microsoft.com/office/drawing/2014/main" id="{B0B3C757-A14A-4CC3-8ABA-7FB002AC79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51" name="Freeform 729">
                <a:extLst>
                  <a:ext uri="{FF2B5EF4-FFF2-40B4-BE49-F238E27FC236}">
                    <a16:creationId xmlns:a16="http://schemas.microsoft.com/office/drawing/2014/main" id="{E4CE0E9D-C2FE-45F4-99B0-6593AE592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52" name="Freeform 730">
                <a:extLst>
                  <a:ext uri="{FF2B5EF4-FFF2-40B4-BE49-F238E27FC236}">
                    <a16:creationId xmlns:a16="http://schemas.microsoft.com/office/drawing/2014/main" id="{BF02A305-84B5-4404-B804-FA1A5B25D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49" name="Line 731">
              <a:extLst>
                <a:ext uri="{FF2B5EF4-FFF2-40B4-BE49-F238E27FC236}">
                  <a16:creationId xmlns:a16="http://schemas.microsoft.com/office/drawing/2014/main" id="{82C145A2-7B65-4AC1-AC5A-ED33B95CA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50" name="Line 732">
              <a:extLst>
                <a:ext uri="{FF2B5EF4-FFF2-40B4-BE49-F238E27FC236}">
                  <a16:creationId xmlns:a16="http://schemas.microsoft.com/office/drawing/2014/main" id="{BF3363A2-46C4-484B-BAD7-D4CB2CF51C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86" name="Group 733">
            <a:extLst>
              <a:ext uri="{FF2B5EF4-FFF2-40B4-BE49-F238E27FC236}">
                <a16:creationId xmlns:a16="http://schemas.microsoft.com/office/drawing/2014/main" id="{BB47BE64-E0DB-4AB2-9050-D134CA9D196E}"/>
              </a:ext>
            </a:extLst>
          </p:cNvPr>
          <p:cNvGrpSpPr>
            <a:grpSpLocks/>
          </p:cNvGrpSpPr>
          <p:nvPr/>
        </p:nvGrpSpPr>
        <p:grpSpPr bwMode="auto">
          <a:xfrm>
            <a:off x="7689850" y="2393950"/>
            <a:ext cx="390525" cy="174625"/>
            <a:chOff x="4334" y="1470"/>
            <a:chExt cx="246" cy="107"/>
          </a:xfrm>
        </p:grpSpPr>
        <p:sp>
          <p:nvSpPr>
            <p:cNvPr id="57837" name="Oval 407">
              <a:extLst>
                <a:ext uri="{FF2B5EF4-FFF2-40B4-BE49-F238E27FC236}">
                  <a16:creationId xmlns:a16="http://schemas.microsoft.com/office/drawing/2014/main" id="{E1AF44A6-213C-47DE-B5BA-9037EEE3E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38" name="Rectangle 410">
              <a:extLst>
                <a:ext uri="{FF2B5EF4-FFF2-40B4-BE49-F238E27FC236}">
                  <a16:creationId xmlns:a16="http://schemas.microsoft.com/office/drawing/2014/main" id="{2340C271-A7DF-4DFE-9573-EFE2B808E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39" name="Oval 411">
              <a:extLst>
                <a:ext uri="{FF2B5EF4-FFF2-40B4-BE49-F238E27FC236}">
                  <a16:creationId xmlns:a16="http://schemas.microsoft.com/office/drawing/2014/main" id="{F722D738-99E7-467D-A937-0E06C373D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7840" name="Group 737">
              <a:extLst>
                <a:ext uri="{FF2B5EF4-FFF2-40B4-BE49-F238E27FC236}">
                  <a16:creationId xmlns:a16="http://schemas.microsoft.com/office/drawing/2014/main" id="{01395329-7DCA-45FE-85B5-30EDABC21C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43" name="Freeform 738">
                <a:extLst>
                  <a:ext uri="{FF2B5EF4-FFF2-40B4-BE49-F238E27FC236}">
                    <a16:creationId xmlns:a16="http://schemas.microsoft.com/office/drawing/2014/main" id="{814984E0-7D3B-425F-A5AF-5153AD516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44" name="Freeform 739">
                <a:extLst>
                  <a:ext uri="{FF2B5EF4-FFF2-40B4-BE49-F238E27FC236}">
                    <a16:creationId xmlns:a16="http://schemas.microsoft.com/office/drawing/2014/main" id="{516D08A1-B05B-4CC2-8E08-C9F5341EA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41" name="Line 740">
              <a:extLst>
                <a:ext uri="{FF2B5EF4-FFF2-40B4-BE49-F238E27FC236}">
                  <a16:creationId xmlns:a16="http://schemas.microsoft.com/office/drawing/2014/main" id="{459C18F7-E41D-4B5F-9C8C-ACBF46F3CF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42" name="Line 741">
              <a:extLst>
                <a:ext uri="{FF2B5EF4-FFF2-40B4-BE49-F238E27FC236}">
                  <a16:creationId xmlns:a16="http://schemas.microsoft.com/office/drawing/2014/main" id="{E69612E2-4ADA-4636-88EF-0027BEBE6E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7387" name="Line 751">
            <a:extLst>
              <a:ext uri="{FF2B5EF4-FFF2-40B4-BE49-F238E27FC236}">
                <a16:creationId xmlns:a16="http://schemas.microsoft.com/office/drawing/2014/main" id="{8B740411-ECA9-4D12-AA5C-ACC6615378B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7788" y="3743325"/>
            <a:ext cx="6794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7388" name="Group 761">
            <a:extLst>
              <a:ext uri="{FF2B5EF4-FFF2-40B4-BE49-F238E27FC236}">
                <a16:creationId xmlns:a16="http://schemas.microsoft.com/office/drawing/2014/main" id="{2D547BDE-1A35-41B8-92CC-51E688B8DFCC}"/>
              </a:ext>
            </a:extLst>
          </p:cNvPr>
          <p:cNvGrpSpPr>
            <a:grpSpLocks/>
          </p:cNvGrpSpPr>
          <p:nvPr/>
        </p:nvGrpSpPr>
        <p:grpSpPr bwMode="auto">
          <a:xfrm>
            <a:off x="7591425" y="4806950"/>
            <a:ext cx="622300" cy="244475"/>
            <a:chOff x="4334" y="1470"/>
            <a:chExt cx="246" cy="107"/>
          </a:xfrm>
        </p:grpSpPr>
        <p:sp>
          <p:nvSpPr>
            <p:cNvPr id="57829" name="Oval 407">
              <a:extLst>
                <a:ext uri="{FF2B5EF4-FFF2-40B4-BE49-F238E27FC236}">
                  <a16:creationId xmlns:a16="http://schemas.microsoft.com/office/drawing/2014/main" id="{33883B46-B7E5-498C-86D8-69DF6CAB9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30" name="Rectangle 410">
              <a:extLst>
                <a:ext uri="{FF2B5EF4-FFF2-40B4-BE49-F238E27FC236}">
                  <a16:creationId xmlns:a16="http://schemas.microsoft.com/office/drawing/2014/main" id="{3B098E9D-90D6-49EE-B420-00935E296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31" name="Oval 411">
              <a:extLst>
                <a:ext uri="{FF2B5EF4-FFF2-40B4-BE49-F238E27FC236}">
                  <a16:creationId xmlns:a16="http://schemas.microsoft.com/office/drawing/2014/main" id="{C5CFF222-3A3F-4063-A30B-BDA471D46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7832" name="Group 765">
              <a:extLst>
                <a:ext uri="{FF2B5EF4-FFF2-40B4-BE49-F238E27FC236}">
                  <a16:creationId xmlns:a16="http://schemas.microsoft.com/office/drawing/2014/main" id="{BE854236-4F43-41CA-B4CD-8F6BF28A7B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35" name="Freeform 766">
                <a:extLst>
                  <a:ext uri="{FF2B5EF4-FFF2-40B4-BE49-F238E27FC236}">
                    <a16:creationId xmlns:a16="http://schemas.microsoft.com/office/drawing/2014/main" id="{D408661D-F191-40A1-8F65-3987463B8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36" name="Freeform 767">
                <a:extLst>
                  <a:ext uri="{FF2B5EF4-FFF2-40B4-BE49-F238E27FC236}">
                    <a16:creationId xmlns:a16="http://schemas.microsoft.com/office/drawing/2014/main" id="{23583AC0-BAAA-401B-A65B-2189219DB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33" name="Line 768">
              <a:extLst>
                <a:ext uri="{FF2B5EF4-FFF2-40B4-BE49-F238E27FC236}">
                  <a16:creationId xmlns:a16="http://schemas.microsoft.com/office/drawing/2014/main" id="{62E4432D-0F16-4A46-8F6B-C48F1632AE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34" name="Line 769">
              <a:extLst>
                <a:ext uri="{FF2B5EF4-FFF2-40B4-BE49-F238E27FC236}">
                  <a16:creationId xmlns:a16="http://schemas.microsoft.com/office/drawing/2014/main" id="{6A9D4E3C-5D82-4B04-9ADF-A172E6AB9B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89" name="Group 770">
            <a:extLst>
              <a:ext uri="{FF2B5EF4-FFF2-40B4-BE49-F238E27FC236}">
                <a16:creationId xmlns:a16="http://schemas.microsoft.com/office/drawing/2014/main" id="{F50B7DF4-6F74-4997-B0A8-FAFB23A308F8}"/>
              </a:ext>
            </a:extLst>
          </p:cNvPr>
          <p:cNvGrpSpPr>
            <a:grpSpLocks/>
          </p:cNvGrpSpPr>
          <p:nvPr/>
        </p:nvGrpSpPr>
        <p:grpSpPr bwMode="auto">
          <a:xfrm>
            <a:off x="6965950" y="4508500"/>
            <a:ext cx="622300" cy="244475"/>
            <a:chOff x="4334" y="1470"/>
            <a:chExt cx="246" cy="107"/>
          </a:xfrm>
        </p:grpSpPr>
        <p:sp>
          <p:nvSpPr>
            <p:cNvPr id="57821" name="Oval 407">
              <a:extLst>
                <a:ext uri="{FF2B5EF4-FFF2-40B4-BE49-F238E27FC236}">
                  <a16:creationId xmlns:a16="http://schemas.microsoft.com/office/drawing/2014/main" id="{FA65E9B1-CAA1-408F-88C9-B67F5F9CA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22" name="Rectangle 410">
              <a:extLst>
                <a:ext uri="{FF2B5EF4-FFF2-40B4-BE49-F238E27FC236}">
                  <a16:creationId xmlns:a16="http://schemas.microsoft.com/office/drawing/2014/main" id="{A8E74DD8-F92D-450F-9872-CF97E01B9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23" name="Oval 411">
              <a:extLst>
                <a:ext uri="{FF2B5EF4-FFF2-40B4-BE49-F238E27FC236}">
                  <a16:creationId xmlns:a16="http://schemas.microsoft.com/office/drawing/2014/main" id="{1FF251E0-C61C-447C-B0EE-7DC39A465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7824" name="Group 774">
              <a:extLst>
                <a:ext uri="{FF2B5EF4-FFF2-40B4-BE49-F238E27FC236}">
                  <a16:creationId xmlns:a16="http://schemas.microsoft.com/office/drawing/2014/main" id="{2F91B3CE-89B3-481F-B0AB-718C142CCC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27" name="Freeform 775">
                <a:extLst>
                  <a:ext uri="{FF2B5EF4-FFF2-40B4-BE49-F238E27FC236}">
                    <a16:creationId xmlns:a16="http://schemas.microsoft.com/office/drawing/2014/main" id="{024BC9A6-B61E-4180-AACD-50419EDDF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28" name="Freeform 776">
                <a:extLst>
                  <a:ext uri="{FF2B5EF4-FFF2-40B4-BE49-F238E27FC236}">
                    <a16:creationId xmlns:a16="http://schemas.microsoft.com/office/drawing/2014/main" id="{6855A24D-B441-456E-AE50-07006E14F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25" name="Line 777">
              <a:extLst>
                <a:ext uri="{FF2B5EF4-FFF2-40B4-BE49-F238E27FC236}">
                  <a16:creationId xmlns:a16="http://schemas.microsoft.com/office/drawing/2014/main" id="{54E2E258-8D46-498A-8BF0-48E3E8582A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26" name="Line 778">
              <a:extLst>
                <a:ext uri="{FF2B5EF4-FFF2-40B4-BE49-F238E27FC236}">
                  <a16:creationId xmlns:a16="http://schemas.microsoft.com/office/drawing/2014/main" id="{226ED1F3-BC1F-4F64-BCB2-F45414C9EF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90" name="Group 779">
            <a:extLst>
              <a:ext uri="{FF2B5EF4-FFF2-40B4-BE49-F238E27FC236}">
                <a16:creationId xmlns:a16="http://schemas.microsoft.com/office/drawing/2014/main" id="{D06981BF-1FEF-405A-9E35-5003B238C0E2}"/>
              </a:ext>
            </a:extLst>
          </p:cNvPr>
          <p:cNvGrpSpPr>
            <a:grpSpLocks/>
          </p:cNvGrpSpPr>
          <p:nvPr/>
        </p:nvGrpSpPr>
        <p:grpSpPr bwMode="auto">
          <a:xfrm>
            <a:off x="6242050" y="4851400"/>
            <a:ext cx="622300" cy="244475"/>
            <a:chOff x="4334" y="1470"/>
            <a:chExt cx="246" cy="107"/>
          </a:xfrm>
        </p:grpSpPr>
        <p:sp>
          <p:nvSpPr>
            <p:cNvPr id="57813" name="Oval 407">
              <a:extLst>
                <a:ext uri="{FF2B5EF4-FFF2-40B4-BE49-F238E27FC236}">
                  <a16:creationId xmlns:a16="http://schemas.microsoft.com/office/drawing/2014/main" id="{8CDF92A6-28F7-4655-AD5F-D786E730F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14" name="Rectangle 410">
              <a:extLst>
                <a:ext uri="{FF2B5EF4-FFF2-40B4-BE49-F238E27FC236}">
                  <a16:creationId xmlns:a16="http://schemas.microsoft.com/office/drawing/2014/main" id="{64B9391E-148C-44D7-8928-A1694744E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15" name="Oval 411">
              <a:extLst>
                <a:ext uri="{FF2B5EF4-FFF2-40B4-BE49-F238E27FC236}">
                  <a16:creationId xmlns:a16="http://schemas.microsoft.com/office/drawing/2014/main" id="{A15FE1D8-8314-4D39-B2FA-55E9E9CF0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7816" name="Group 783">
              <a:extLst>
                <a:ext uri="{FF2B5EF4-FFF2-40B4-BE49-F238E27FC236}">
                  <a16:creationId xmlns:a16="http://schemas.microsoft.com/office/drawing/2014/main" id="{FF6D8F5E-4CB1-4B7D-852E-2949D90AB5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19" name="Freeform 784">
                <a:extLst>
                  <a:ext uri="{FF2B5EF4-FFF2-40B4-BE49-F238E27FC236}">
                    <a16:creationId xmlns:a16="http://schemas.microsoft.com/office/drawing/2014/main" id="{B00BCE7E-63B1-4078-AC4B-71A8B1838C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20" name="Freeform 785">
                <a:extLst>
                  <a:ext uri="{FF2B5EF4-FFF2-40B4-BE49-F238E27FC236}">
                    <a16:creationId xmlns:a16="http://schemas.microsoft.com/office/drawing/2014/main" id="{1EBA5661-5181-4E33-9673-B8CB2FF05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17" name="Line 786">
              <a:extLst>
                <a:ext uri="{FF2B5EF4-FFF2-40B4-BE49-F238E27FC236}">
                  <a16:creationId xmlns:a16="http://schemas.microsoft.com/office/drawing/2014/main" id="{3A51797A-2706-4A28-93B3-13E7636EEC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18" name="Line 787">
              <a:extLst>
                <a:ext uri="{FF2B5EF4-FFF2-40B4-BE49-F238E27FC236}">
                  <a16:creationId xmlns:a16="http://schemas.microsoft.com/office/drawing/2014/main" id="{4C9C297B-A975-4109-AD2E-5E68C7B17B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91" name="Group 788">
            <a:extLst>
              <a:ext uri="{FF2B5EF4-FFF2-40B4-BE49-F238E27FC236}">
                <a16:creationId xmlns:a16="http://schemas.microsoft.com/office/drawing/2014/main" id="{4A9030C9-F880-48DA-A809-EFC6AE62547E}"/>
              </a:ext>
            </a:extLst>
          </p:cNvPr>
          <p:cNvGrpSpPr>
            <a:grpSpLocks/>
          </p:cNvGrpSpPr>
          <p:nvPr/>
        </p:nvGrpSpPr>
        <p:grpSpPr bwMode="auto">
          <a:xfrm>
            <a:off x="6051550" y="3644900"/>
            <a:ext cx="390525" cy="171450"/>
            <a:chOff x="4334" y="1470"/>
            <a:chExt cx="246" cy="107"/>
          </a:xfrm>
        </p:grpSpPr>
        <p:sp>
          <p:nvSpPr>
            <p:cNvPr id="57805" name="Oval 407">
              <a:extLst>
                <a:ext uri="{FF2B5EF4-FFF2-40B4-BE49-F238E27FC236}">
                  <a16:creationId xmlns:a16="http://schemas.microsoft.com/office/drawing/2014/main" id="{09D8835B-B1DF-48FA-A79B-1F9A943A6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06" name="Rectangle 410">
              <a:extLst>
                <a:ext uri="{FF2B5EF4-FFF2-40B4-BE49-F238E27FC236}">
                  <a16:creationId xmlns:a16="http://schemas.microsoft.com/office/drawing/2014/main" id="{44314514-B3D0-43EE-B6CA-C3EA03D73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807" name="Oval 411">
              <a:extLst>
                <a:ext uri="{FF2B5EF4-FFF2-40B4-BE49-F238E27FC236}">
                  <a16:creationId xmlns:a16="http://schemas.microsoft.com/office/drawing/2014/main" id="{DEF1239D-A80B-454D-8ED7-51E2B2777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7808" name="Group 792">
              <a:extLst>
                <a:ext uri="{FF2B5EF4-FFF2-40B4-BE49-F238E27FC236}">
                  <a16:creationId xmlns:a16="http://schemas.microsoft.com/office/drawing/2014/main" id="{631A6A9D-DD55-46A6-B4F0-C9D7682706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11" name="Freeform 793">
                <a:extLst>
                  <a:ext uri="{FF2B5EF4-FFF2-40B4-BE49-F238E27FC236}">
                    <a16:creationId xmlns:a16="http://schemas.microsoft.com/office/drawing/2014/main" id="{5C06E9C2-B5C3-4DED-B657-E0633019F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12" name="Freeform 794">
                <a:extLst>
                  <a:ext uri="{FF2B5EF4-FFF2-40B4-BE49-F238E27FC236}">
                    <a16:creationId xmlns:a16="http://schemas.microsoft.com/office/drawing/2014/main" id="{F01A6E7C-7E8F-41D1-9CA9-B68F0818A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09" name="Line 795">
              <a:extLst>
                <a:ext uri="{FF2B5EF4-FFF2-40B4-BE49-F238E27FC236}">
                  <a16:creationId xmlns:a16="http://schemas.microsoft.com/office/drawing/2014/main" id="{64E368AE-CA8F-4060-A595-A4FC769E92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10" name="Line 796">
              <a:extLst>
                <a:ext uri="{FF2B5EF4-FFF2-40B4-BE49-F238E27FC236}">
                  <a16:creationId xmlns:a16="http://schemas.microsoft.com/office/drawing/2014/main" id="{D83683E8-B0B2-400E-AFB7-B0E96F296C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92" name="Group 797">
            <a:extLst>
              <a:ext uri="{FF2B5EF4-FFF2-40B4-BE49-F238E27FC236}">
                <a16:creationId xmlns:a16="http://schemas.microsoft.com/office/drawing/2014/main" id="{D53D46C6-4AAE-4EB1-8622-48922F7A5CC8}"/>
              </a:ext>
            </a:extLst>
          </p:cNvPr>
          <p:cNvGrpSpPr>
            <a:grpSpLocks/>
          </p:cNvGrpSpPr>
          <p:nvPr/>
        </p:nvGrpSpPr>
        <p:grpSpPr bwMode="auto">
          <a:xfrm>
            <a:off x="7161213" y="5005388"/>
            <a:ext cx="446087" cy="422275"/>
            <a:chOff x="5072" y="3611"/>
            <a:chExt cx="459" cy="380"/>
          </a:xfrm>
        </p:grpSpPr>
        <p:grpSp>
          <p:nvGrpSpPr>
            <p:cNvPr id="57791" name="Group 798">
              <a:extLst>
                <a:ext uri="{FF2B5EF4-FFF2-40B4-BE49-F238E27FC236}">
                  <a16:creationId xmlns:a16="http://schemas.microsoft.com/office/drawing/2014/main" id="{454C30D1-CADD-43F2-8A41-62CAB2D12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57793" name="Freeform 799">
                <a:extLst>
                  <a:ext uri="{FF2B5EF4-FFF2-40B4-BE49-F238E27FC236}">
                    <a16:creationId xmlns:a16="http://schemas.microsoft.com/office/drawing/2014/main" id="{5386EB9B-E0DD-47A1-915C-801EE4D109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4" name="Freeform 800">
                <a:extLst>
                  <a:ext uri="{FF2B5EF4-FFF2-40B4-BE49-F238E27FC236}">
                    <a16:creationId xmlns:a16="http://schemas.microsoft.com/office/drawing/2014/main" id="{94DFA7E5-7F04-4967-88DD-EE2333BEA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5" name="Freeform 801">
                <a:extLst>
                  <a:ext uri="{FF2B5EF4-FFF2-40B4-BE49-F238E27FC236}">
                    <a16:creationId xmlns:a16="http://schemas.microsoft.com/office/drawing/2014/main" id="{2D5EFAF5-DAD9-4BB7-B295-497E01457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6" name="Freeform 802">
                <a:extLst>
                  <a:ext uri="{FF2B5EF4-FFF2-40B4-BE49-F238E27FC236}">
                    <a16:creationId xmlns:a16="http://schemas.microsoft.com/office/drawing/2014/main" id="{608F6430-AEA5-4895-8B42-ACEA1BD59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7" name="Freeform 803">
                <a:extLst>
                  <a:ext uri="{FF2B5EF4-FFF2-40B4-BE49-F238E27FC236}">
                    <a16:creationId xmlns:a16="http://schemas.microsoft.com/office/drawing/2014/main" id="{044BE740-E5F0-4679-91EF-8C9A14178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8" name="Freeform 804">
                <a:extLst>
                  <a:ext uri="{FF2B5EF4-FFF2-40B4-BE49-F238E27FC236}">
                    <a16:creationId xmlns:a16="http://schemas.microsoft.com/office/drawing/2014/main" id="{93957583-881A-466D-85C5-549F00140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9" name="Freeform 805">
                <a:extLst>
                  <a:ext uri="{FF2B5EF4-FFF2-40B4-BE49-F238E27FC236}">
                    <a16:creationId xmlns:a16="http://schemas.microsoft.com/office/drawing/2014/main" id="{57FD8F4F-ECE3-4A5F-8AA1-3FD788C65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00" name="Freeform 806">
                <a:extLst>
                  <a:ext uri="{FF2B5EF4-FFF2-40B4-BE49-F238E27FC236}">
                    <a16:creationId xmlns:a16="http://schemas.microsoft.com/office/drawing/2014/main" id="{54E76F26-3585-4B6D-A80E-6EC2F1ED74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01" name="Freeform 807">
                <a:extLst>
                  <a:ext uri="{FF2B5EF4-FFF2-40B4-BE49-F238E27FC236}">
                    <a16:creationId xmlns:a16="http://schemas.microsoft.com/office/drawing/2014/main" id="{FD188822-9751-4571-914D-5026161BB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02" name="Freeform 808">
                <a:extLst>
                  <a:ext uri="{FF2B5EF4-FFF2-40B4-BE49-F238E27FC236}">
                    <a16:creationId xmlns:a16="http://schemas.microsoft.com/office/drawing/2014/main" id="{D71E5F18-AB61-4801-8556-18EFADDBD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03" name="Freeform 809">
                <a:extLst>
                  <a:ext uri="{FF2B5EF4-FFF2-40B4-BE49-F238E27FC236}">
                    <a16:creationId xmlns:a16="http://schemas.microsoft.com/office/drawing/2014/main" id="{6BD9ABA1-93F7-4B14-B547-CDDBA557A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04" name="Freeform 810">
                <a:extLst>
                  <a:ext uri="{FF2B5EF4-FFF2-40B4-BE49-F238E27FC236}">
                    <a16:creationId xmlns:a16="http://schemas.microsoft.com/office/drawing/2014/main" id="{3CF560D1-0BB8-47AD-9935-730D298C4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7792" name="Picture 811" descr="access_point_stylized_gray_small">
              <a:extLst>
                <a:ext uri="{FF2B5EF4-FFF2-40B4-BE49-F238E27FC236}">
                  <a16:creationId xmlns:a16="http://schemas.microsoft.com/office/drawing/2014/main" id="{2B00C160-FE33-444C-A5F4-780169EF5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3" name="Group 812">
            <a:extLst>
              <a:ext uri="{FF2B5EF4-FFF2-40B4-BE49-F238E27FC236}">
                <a16:creationId xmlns:a16="http://schemas.microsoft.com/office/drawing/2014/main" id="{2BF8D77D-082B-4ADF-8A14-9EEBAF782D1C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509963"/>
            <a:ext cx="398463" cy="358775"/>
            <a:chOff x="5072" y="3611"/>
            <a:chExt cx="459" cy="380"/>
          </a:xfrm>
        </p:grpSpPr>
        <p:grpSp>
          <p:nvGrpSpPr>
            <p:cNvPr id="57777" name="Group 813">
              <a:extLst>
                <a:ext uri="{FF2B5EF4-FFF2-40B4-BE49-F238E27FC236}">
                  <a16:creationId xmlns:a16="http://schemas.microsoft.com/office/drawing/2014/main" id="{EDFD3594-785E-4D0C-A272-751787CEF0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57779" name="Freeform 814">
                <a:extLst>
                  <a:ext uri="{FF2B5EF4-FFF2-40B4-BE49-F238E27FC236}">
                    <a16:creationId xmlns:a16="http://schemas.microsoft.com/office/drawing/2014/main" id="{AD685231-F57B-44C1-AC5A-F11E1547D7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0" name="Freeform 815">
                <a:extLst>
                  <a:ext uri="{FF2B5EF4-FFF2-40B4-BE49-F238E27FC236}">
                    <a16:creationId xmlns:a16="http://schemas.microsoft.com/office/drawing/2014/main" id="{CB8046EF-65C0-46EB-BF79-B7E90B7B2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1" name="Freeform 816">
                <a:extLst>
                  <a:ext uri="{FF2B5EF4-FFF2-40B4-BE49-F238E27FC236}">
                    <a16:creationId xmlns:a16="http://schemas.microsoft.com/office/drawing/2014/main" id="{12583006-3525-4164-8D0D-15A927788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2" name="Freeform 817">
                <a:extLst>
                  <a:ext uri="{FF2B5EF4-FFF2-40B4-BE49-F238E27FC236}">
                    <a16:creationId xmlns:a16="http://schemas.microsoft.com/office/drawing/2014/main" id="{1604999B-3A09-4926-AC70-60730B01A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3" name="Freeform 818">
                <a:extLst>
                  <a:ext uri="{FF2B5EF4-FFF2-40B4-BE49-F238E27FC236}">
                    <a16:creationId xmlns:a16="http://schemas.microsoft.com/office/drawing/2014/main" id="{47CC3311-2A5E-4553-904F-7805725F0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4" name="Freeform 819">
                <a:extLst>
                  <a:ext uri="{FF2B5EF4-FFF2-40B4-BE49-F238E27FC236}">
                    <a16:creationId xmlns:a16="http://schemas.microsoft.com/office/drawing/2014/main" id="{A073FC9A-8D5E-44F9-8DD5-14A70860D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5" name="Freeform 820">
                <a:extLst>
                  <a:ext uri="{FF2B5EF4-FFF2-40B4-BE49-F238E27FC236}">
                    <a16:creationId xmlns:a16="http://schemas.microsoft.com/office/drawing/2014/main" id="{B95D26A3-51E2-4FDB-9506-F4F788F23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6" name="Freeform 821">
                <a:extLst>
                  <a:ext uri="{FF2B5EF4-FFF2-40B4-BE49-F238E27FC236}">
                    <a16:creationId xmlns:a16="http://schemas.microsoft.com/office/drawing/2014/main" id="{1B291F44-5A53-41BE-B9AE-FDB88531C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7" name="Freeform 822">
                <a:extLst>
                  <a:ext uri="{FF2B5EF4-FFF2-40B4-BE49-F238E27FC236}">
                    <a16:creationId xmlns:a16="http://schemas.microsoft.com/office/drawing/2014/main" id="{A180FCAE-9871-4B43-88D0-D05954CCC6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8" name="Freeform 823">
                <a:extLst>
                  <a:ext uri="{FF2B5EF4-FFF2-40B4-BE49-F238E27FC236}">
                    <a16:creationId xmlns:a16="http://schemas.microsoft.com/office/drawing/2014/main" id="{231E0931-5BDF-4D5E-B3B5-162F3502F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9" name="Freeform 824">
                <a:extLst>
                  <a:ext uri="{FF2B5EF4-FFF2-40B4-BE49-F238E27FC236}">
                    <a16:creationId xmlns:a16="http://schemas.microsoft.com/office/drawing/2014/main" id="{AC66C652-33E6-4699-96D3-E8A12FDBB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0" name="Freeform 825">
                <a:extLst>
                  <a:ext uri="{FF2B5EF4-FFF2-40B4-BE49-F238E27FC236}">
                    <a16:creationId xmlns:a16="http://schemas.microsoft.com/office/drawing/2014/main" id="{A2A1EAEF-F2EE-4ECB-B4C4-56176AA21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7778" name="Picture 826" descr="access_point_stylized_gray_small">
              <a:extLst>
                <a:ext uri="{FF2B5EF4-FFF2-40B4-BE49-F238E27FC236}">
                  <a16:creationId xmlns:a16="http://schemas.microsoft.com/office/drawing/2014/main" id="{EEFB6FD6-9AA8-4823-BFBD-DBD73EF30B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394" name="Line 827">
            <a:extLst>
              <a:ext uri="{FF2B5EF4-FFF2-40B4-BE49-F238E27FC236}">
                <a16:creationId xmlns:a16="http://schemas.microsoft.com/office/drawing/2014/main" id="{90C9D107-C0A3-4F09-B1FB-E6524E42D966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7991475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7395" name="Group 828">
            <a:extLst>
              <a:ext uri="{FF2B5EF4-FFF2-40B4-BE49-F238E27FC236}">
                <a16:creationId xmlns:a16="http://schemas.microsoft.com/office/drawing/2014/main" id="{A06FC355-A2C4-4B1D-BE55-CE4FBF73D11D}"/>
              </a:ext>
            </a:extLst>
          </p:cNvPr>
          <p:cNvGrpSpPr>
            <a:grpSpLocks/>
          </p:cNvGrpSpPr>
          <p:nvPr/>
        </p:nvGrpSpPr>
        <p:grpSpPr bwMode="auto">
          <a:xfrm>
            <a:off x="5254625" y="2038350"/>
            <a:ext cx="504825" cy="401638"/>
            <a:chOff x="2896" y="396"/>
            <a:chExt cx="1848" cy="1887"/>
          </a:xfrm>
        </p:grpSpPr>
        <p:pic>
          <p:nvPicPr>
            <p:cNvPr id="57754" name="Picture 829" descr="laptop_keyboard">
              <a:extLst>
                <a:ext uri="{FF2B5EF4-FFF2-40B4-BE49-F238E27FC236}">
                  <a16:creationId xmlns:a16="http://schemas.microsoft.com/office/drawing/2014/main" id="{AE7385B8-5504-45BC-97AD-0B39EE58D9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55" name="Freeform 830">
              <a:extLst>
                <a:ext uri="{FF2B5EF4-FFF2-40B4-BE49-F238E27FC236}">
                  <a16:creationId xmlns:a16="http://schemas.microsoft.com/office/drawing/2014/main" id="{26CD8E1C-EEB8-406E-8550-411F53AD0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56" name="Picture 831" descr="screen">
              <a:extLst>
                <a:ext uri="{FF2B5EF4-FFF2-40B4-BE49-F238E27FC236}">
                  <a16:creationId xmlns:a16="http://schemas.microsoft.com/office/drawing/2014/main" id="{F75A43DF-33E3-4C15-9F65-5FEF54ACD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57" name="Freeform 832">
              <a:extLst>
                <a:ext uri="{FF2B5EF4-FFF2-40B4-BE49-F238E27FC236}">
                  <a16:creationId xmlns:a16="http://schemas.microsoft.com/office/drawing/2014/main" id="{3FFEC3E4-4A74-475F-99CB-77A35D26B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58" name="Freeform 833">
              <a:extLst>
                <a:ext uri="{FF2B5EF4-FFF2-40B4-BE49-F238E27FC236}">
                  <a16:creationId xmlns:a16="http://schemas.microsoft.com/office/drawing/2014/main" id="{5F195DBD-BA71-49A0-9ECA-31691CB09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59" name="Freeform 834">
              <a:extLst>
                <a:ext uri="{FF2B5EF4-FFF2-40B4-BE49-F238E27FC236}">
                  <a16:creationId xmlns:a16="http://schemas.microsoft.com/office/drawing/2014/main" id="{FA0E8765-3DFC-4691-9EDE-889B60E3D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0" name="Freeform 835">
              <a:extLst>
                <a:ext uri="{FF2B5EF4-FFF2-40B4-BE49-F238E27FC236}">
                  <a16:creationId xmlns:a16="http://schemas.microsoft.com/office/drawing/2014/main" id="{D3B3197B-D437-4C15-B7CE-FE2E00A69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1" name="Freeform 836">
              <a:extLst>
                <a:ext uri="{FF2B5EF4-FFF2-40B4-BE49-F238E27FC236}">
                  <a16:creationId xmlns:a16="http://schemas.microsoft.com/office/drawing/2014/main" id="{9D62CC1F-D436-41F9-9F0D-F55CA6644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2" name="Freeform 837">
              <a:extLst>
                <a:ext uri="{FF2B5EF4-FFF2-40B4-BE49-F238E27FC236}">
                  <a16:creationId xmlns:a16="http://schemas.microsoft.com/office/drawing/2014/main" id="{C8B63B46-260B-4046-AE13-6B5945F5F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3" name="Freeform 838">
              <a:extLst>
                <a:ext uri="{FF2B5EF4-FFF2-40B4-BE49-F238E27FC236}">
                  <a16:creationId xmlns:a16="http://schemas.microsoft.com/office/drawing/2014/main" id="{7F55A661-1A4C-4C16-9E3E-AF4C21DA4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4" name="Freeform 839">
              <a:extLst>
                <a:ext uri="{FF2B5EF4-FFF2-40B4-BE49-F238E27FC236}">
                  <a16:creationId xmlns:a16="http://schemas.microsoft.com/office/drawing/2014/main" id="{6ADCED5B-2710-4603-91A6-E96ED2A26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5" name="Freeform 840">
              <a:extLst>
                <a:ext uri="{FF2B5EF4-FFF2-40B4-BE49-F238E27FC236}">
                  <a16:creationId xmlns:a16="http://schemas.microsoft.com/office/drawing/2014/main" id="{E2E06DDE-A25E-401E-A4C4-4114B8214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6" name="Freeform 841">
              <a:extLst>
                <a:ext uri="{FF2B5EF4-FFF2-40B4-BE49-F238E27FC236}">
                  <a16:creationId xmlns:a16="http://schemas.microsoft.com/office/drawing/2014/main" id="{F76C773B-26F4-4E7B-981D-596C5E9F7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7" name="Freeform 842">
              <a:extLst>
                <a:ext uri="{FF2B5EF4-FFF2-40B4-BE49-F238E27FC236}">
                  <a16:creationId xmlns:a16="http://schemas.microsoft.com/office/drawing/2014/main" id="{C764944F-82F8-46E2-B98E-349444FB0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8" name="Freeform 843">
              <a:extLst>
                <a:ext uri="{FF2B5EF4-FFF2-40B4-BE49-F238E27FC236}">
                  <a16:creationId xmlns:a16="http://schemas.microsoft.com/office/drawing/2014/main" id="{EFDE7C45-E39E-4143-ABB3-0B4D87964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9" name="Freeform 844">
              <a:extLst>
                <a:ext uri="{FF2B5EF4-FFF2-40B4-BE49-F238E27FC236}">
                  <a16:creationId xmlns:a16="http://schemas.microsoft.com/office/drawing/2014/main" id="{7C38D55D-4881-41F8-A9A7-68AA4457D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70" name="Freeform 845">
              <a:extLst>
                <a:ext uri="{FF2B5EF4-FFF2-40B4-BE49-F238E27FC236}">
                  <a16:creationId xmlns:a16="http://schemas.microsoft.com/office/drawing/2014/main" id="{07B552FF-3245-494B-B401-56B18A5EC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771" name="Freeform 846">
              <a:extLst>
                <a:ext uri="{FF2B5EF4-FFF2-40B4-BE49-F238E27FC236}">
                  <a16:creationId xmlns:a16="http://schemas.microsoft.com/office/drawing/2014/main" id="{819AFD2D-2B8C-46D4-9540-9A8CA7CAA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72" name="Freeform 847">
              <a:extLst>
                <a:ext uri="{FF2B5EF4-FFF2-40B4-BE49-F238E27FC236}">
                  <a16:creationId xmlns:a16="http://schemas.microsoft.com/office/drawing/2014/main" id="{6F08F8A0-382B-4DB4-ABB4-E6CA69300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73" name="Freeform 848">
              <a:extLst>
                <a:ext uri="{FF2B5EF4-FFF2-40B4-BE49-F238E27FC236}">
                  <a16:creationId xmlns:a16="http://schemas.microsoft.com/office/drawing/2014/main" id="{AB8A1DEA-E03F-40B8-AEAC-CC7B316EB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74" name="Freeform 849">
              <a:extLst>
                <a:ext uri="{FF2B5EF4-FFF2-40B4-BE49-F238E27FC236}">
                  <a16:creationId xmlns:a16="http://schemas.microsoft.com/office/drawing/2014/main" id="{6C8BB74A-80E9-4C97-85CE-05684B9992B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75" name="Freeform 850">
              <a:extLst>
                <a:ext uri="{FF2B5EF4-FFF2-40B4-BE49-F238E27FC236}">
                  <a16:creationId xmlns:a16="http://schemas.microsoft.com/office/drawing/2014/main" id="{CC24D5F2-F8FB-4F40-B465-2FC63744C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76" name="Picture 851" descr="grayed_radiation">
              <a:extLst>
                <a:ext uri="{FF2B5EF4-FFF2-40B4-BE49-F238E27FC236}">
                  <a16:creationId xmlns:a16="http://schemas.microsoft.com/office/drawing/2014/main" id="{EBFB3B62-5E4C-4CF0-A924-F3B52804B7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6" name="Group 852">
            <a:extLst>
              <a:ext uri="{FF2B5EF4-FFF2-40B4-BE49-F238E27FC236}">
                <a16:creationId xmlns:a16="http://schemas.microsoft.com/office/drawing/2014/main" id="{A1278970-FF24-4BD7-9A52-A729BE407F57}"/>
              </a:ext>
            </a:extLst>
          </p:cNvPr>
          <p:cNvGrpSpPr>
            <a:grpSpLocks/>
          </p:cNvGrpSpPr>
          <p:nvPr/>
        </p:nvGrpSpPr>
        <p:grpSpPr bwMode="auto">
          <a:xfrm>
            <a:off x="5537200" y="3054350"/>
            <a:ext cx="504825" cy="401638"/>
            <a:chOff x="2896" y="396"/>
            <a:chExt cx="1848" cy="1887"/>
          </a:xfrm>
        </p:grpSpPr>
        <p:pic>
          <p:nvPicPr>
            <p:cNvPr id="57731" name="Picture 853" descr="laptop_keyboard">
              <a:extLst>
                <a:ext uri="{FF2B5EF4-FFF2-40B4-BE49-F238E27FC236}">
                  <a16:creationId xmlns:a16="http://schemas.microsoft.com/office/drawing/2014/main" id="{D9BD57CE-1CD0-4544-8323-DA7E00F20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32" name="Freeform 854">
              <a:extLst>
                <a:ext uri="{FF2B5EF4-FFF2-40B4-BE49-F238E27FC236}">
                  <a16:creationId xmlns:a16="http://schemas.microsoft.com/office/drawing/2014/main" id="{8966690A-25E4-4A38-9DC0-1F450B9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33" name="Picture 855" descr="screen">
              <a:extLst>
                <a:ext uri="{FF2B5EF4-FFF2-40B4-BE49-F238E27FC236}">
                  <a16:creationId xmlns:a16="http://schemas.microsoft.com/office/drawing/2014/main" id="{EAF1CB80-B63A-47A1-9661-C734CB0EE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34" name="Freeform 856">
              <a:extLst>
                <a:ext uri="{FF2B5EF4-FFF2-40B4-BE49-F238E27FC236}">
                  <a16:creationId xmlns:a16="http://schemas.microsoft.com/office/drawing/2014/main" id="{B50B02F4-4F6F-46E7-94CA-70CFC34A0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35" name="Freeform 857">
              <a:extLst>
                <a:ext uri="{FF2B5EF4-FFF2-40B4-BE49-F238E27FC236}">
                  <a16:creationId xmlns:a16="http://schemas.microsoft.com/office/drawing/2014/main" id="{DF2C60DC-FD76-4BDA-8864-2AC6FEE8D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36" name="Freeform 858">
              <a:extLst>
                <a:ext uri="{FF2B5EF4-FFF2-40B4-BE49-F238E27FC236}">
                  <a16:creationId xmlns:a16="http://schemas.microsoft.com/office/drawing/2014/main" id="{C594ED0A-1130-4411-9DC0-F84DEEF2D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37" name="Freeform 859">
              <a:extLst>
                <a:ext uri="{FF2B5EF4-FFF2-40B4-BE49-F238E27FC236}">
                  <a16:creationId xmlns:a16="http://schemas.microsoft.com/office/drawing/2014/main" id="{000B7B21-D79B-4DDF-AC20-38982BEBF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38" name="Freeform 860">
              <a:extLst>
                <a:ext uri="{FF2B5EF4-FFF2-40B4-BE49-F238E27FC236}">
                  <a16:creationId xmlns:a16="http://schemas.microsoft.com/office/drawing/2014/main" id="{85720616-2AC0-455A-A746-163B5450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39" name="Freeform 861">
              <a:extLst>
                <a:ext uri="{FF2B5EF4-FFF2-40B4-BE49-F238E27FC236}">
                  <a16:creationId xmlns:a16="http://schemas.microsoft.com/office/drawing/2014/main" id="{C53C7EFC-1323-45E3-900F-D9B9FF906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0" name="Freeform 862">
              <a:extLst>
                <a:ext uri="{FF2B5EF4-FFF2-40B4-BE49-F238E27FC236}">
                  <a16:creationId xmlns:a16="http://schemas.microsoft.com/office/drawing/2014/main" id="{8F243876-131E-45DA-9482-4EB343A5F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1" name="Freeform 863">
              <a:extLst>
                <a:ext uri="{FF2B5EF4-FFF2-40B4-BE49-F238E27FC236}">
                  <a16:creationId xmlns:a16="http://schemas.microsoft.com/office/drawing/2014/main" id="{23031E86-6837-4EE2-A2F7-75060CDF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2" name="Freeform 864">
              <a:extLst>
                <a:ext uri="{FF2B5EF4-FFF2-40B4-BE49-F238E27FC236}">
                  <a16:creationId xmlns:a16="http://schemas.microsoft.com/office/drawing/2014/main" id="{E61E1622-04FF-42C6-873E-2E35D9DC5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3" name="Freeform 865">
              <a:extLst>
                <a:ext uri="{FF2B5EF4-FFF2-40B4-BE49-F238E27FC236}">
                  <a16:creationId xmlns:a16="http://schemas.microsoft.com/office/drawing/2014/main" id="{B813FC41-8A59-4E14-ACFA-16A4E22CC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4" name="Freeform 866">
              <a:extLst>
                <a:ext uri="{FF2B5EF4-FFF2-40B4-BE49-F238E27FC236}">
                  <a16:creationId xmlns:a16="http://schemas.microsoft.com/office/drawing/2014/main" id="{8CA882E6-6BAC-4A88-9BE0-C4DBF2B40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5" name="Freeform 867">
              <a:extLst>
                <a:ext uri="{FF2B5EF4-FFF2-40B4-BE49-F238E27FC236}">
                  <a16:creationId xmlns:a16="http://schemas.microsoft.com/office/drawing/2014/main" id="{E6D2ECF2-BAAF-42A7-9461-C50E73330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6" name="Freeform 868">
              <a:extLst>
                <a:ext uri="{FF2B5EF4-FFF2-40B4-BE49-F238E27FC236}">
                  <a16:creationId xmlns:a16="http://schemas.microsoft.com/office/drawing/2014/main" id="{D6D301B9-F391-4CDD-B10D-AC80FF0C6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7" name="Freeform 869">
              <a:extLst>
                <a:ext uri="{FF2B5EF4-FFF2-40B4-BE49-F238E27FC236}">
                  <a16:creationId xmlns:a16="http://schemas.microsoft.com/office/drawing/2014/main" id="{07176C7C-66E5-40AC-BF7B-AAA40CF5B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748" name="Freeform 870">
              <a:extLst>
                <a:ext uri="{FF2B5EF4-FFF2-40B4-BE49-F238E27FC236}">
                  <a16:creationId xmlns:a16="http://schemas.microsoft.com/office/drawing/2014/main" id="{51D78353-50E8-415D-82B7-7F2454909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9" name="Freeform 871">
              <a:extLst>
                <a:ext uri="{FF2B5EF4-FFF2-40B4-BE49-F238E27FC236}">
                  <a16:creationId xmlns:a16="http://schemas.microsoft.com/office/drawing/2014/main" id="{94AE8E69-E6CD-4959-A6C0-5FF8A6FDD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50" name="Freeform 872">
              <a:extLst>
                <a:ext uri="{FF2B5EF4-FFF2-40B4-BE49-F238E27FC236}">
                  <a16:creationId xmlns:a16="http://schemas.microsoft.com/office/drawing/2014/main" id="{26627B74-716D-4286-AA06-47B59D525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51" name="Freeform 873">
              <a:extLst>
                <a:ext uri="{FF2B5EF4-FFF2-40B4-BE49-F238E27FC236}">
                  <a16:creationId xmlns:a16="http://schemas.microsoft.com/office/drawing/2014/main" id="{1BD4EA12-BA3D-4DAE-A3B6-441F9D0D63D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52" name="Freeform 874">
              <a:extLst>
                <a:ext uri="{FF2B5EF4-FFF2-40B4-BE49-F238E27FC236}">
                  <a16:creationId xmlns:a16="http://schemas.microsoft.com/office/drawing/2014/main" id="{270285C0-73A6-466D-8DDF-18D66FC02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53" name="Picture 875" descr="grayed_radiation">
              <a:extLst>
                <a:ext uri="{FF2B5EF4-FFF2-40B4-BE49-F238E27FC236}">
                  <a16:creationId xmlns:a16="http://schemas.microsoft.com/office/drawing/2014/main" id="{B348832D-37A0-4511-9D52-958D927789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7" name="Group 876">
            <a:extLst>
              <a:ext uri="{FF2B5EF4-FFF2-40B4-BE49-F238E27FC236}">
                <a16:creationId xmlns:a16="http://schemas.microsoft.com/office/drawing/2014/main" id="{6BFE8926-F03A-4F74-9155-959BC490EB12}"/>
              </a:ext>
            </a:extLst>
          </p:cNvPr>
          <p:cNvGrpSpPr>
            <a:grpSpLocks/>
          </p:cNvGrpSpPr>
          <p:nvPr/>
        </p:nvGrpSpPr>
        <p:grpSpPr bwMode="auto">
          <a:xfrm>
            <a:off x="6959600" y="5495925"/>
            <a:ext cx="504825" cy="401638"/>
            <a:chOff x="2896" y="396"/>
            <a:chExt cx="1848" cy="1887"/>
          </a:xfrm>
        </p:grpSpPr>
        <p:pic>
          <p:nvPicPr>
            <p:cNvPr id="57708" name="Picture 877" descr="laptop_keyboard">
              <a:extLst>
                <a:ext uri="{FF2B5EF4-FFF2-40B4-BE49-F238E27FC236}">
                  <a16:creationId xmlns:a16="http://schemas.microsoft.com/office/drawing/2014/main" id="{38DDF86C-C4B5-4E9D-84DF-1765D53DD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09" name="Freeform 878">
              <a:extLst>
                <a:ext uri="{FF2B5EF4-FFF2-40B4-BE49-F238E27FC236}">
                  <a16:creationId xmlns:a16="http://schemas.microsoft.com/office/drawing/2014/main" id="{FE295C8E-E031-4FFE-972B-C215BA36B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10" name="Picture 879" descr="screen">
              <a:extLst>
                <a:ext uri="{FF2B5EF4-FFF2-40B4-BE49-F238E27FC236}">
                  <a16:creationId xmlns:a16="http://schemas.microsoft.com/office/drawing/2014/main" id="{C5FBEF67-83D6-433C-9862-05333A3E35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11" name="Freeform 880">
              <a:extLst>
                <a:ext uri="{FF2B5EF4-FFF2-40B4-BE49-F238E27FC236}">
                  <a16:creationId xmlns:a16="http://schemas.microsoft.com/office/drawing/2014/main" id="{6EFE7760-4647-4D18-99EB-3752C2B6B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2" name="Freeform 881">
              <a:extLst>
                <a:ext uri="{FF2B5EF4-FFF2-40B4-BE49-F238E27FC236}">
                  <a16:creationId xmlns:a16="http://schemas.microsoft.com/office/drawing/2014/main" id="{2FDAA8AA-03CF-43B3-BC41-5014DB4B4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3" name="Freeform 882">
              <a:extLst>
                <a:ext uri="{FF2B5EF4-FFF2-40B4-BE49-F238E27FC236}">
                  <a16:creationId xmlns:a16="http://schemas.microsoft.com/office/drawing/2014/main" id="{DFB95BDB-F6F3-4C5E-83C0-13599FBF9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4" name="Freeform 883">
              <a:extLst>
                <a:ext uri="{FF2B5EF4-FFF2-40B4-BE49-F238E27FC236}">
                  <a16:creationId xmlns:a16="http://schemas.microsoft.com/office/drawing/2014/main" id="{F97B6988-BE23-4865-8763-AA5C91B95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5" name="Freeform 884">
              <a:extLst>
                <a:ext uri="{FF2B5EF4-FFF2-40B4-BE49-F238E27FC236}">
                  <a16:creationId xmlns:a16="http://schemas.microsoft.com/office/drawing/2014/main" id="{306E6BA0-14BF-4CC8-AA44-D8C35D1CD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6" name="Freeform 885">
              <a:extLst>
                <a:ext uri="{FF2B5EF4-FFF2-40B4-BE49-F238E27FC236}">
                  <a16:creationId xmlns:a16="http://schemas.microsoft.com/office/drawing/2014/main" id="{B0E565E5-88B3-486A-AAC7-26731DC75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7" name="Freeform 886">
              <a:extLst>
                <a:ext uri="{FF2B5EF4-FFF2-40B4-BE49-F238E27FC236}">
                  <a16:creationId xmlns:a16="http://schemas.microsoft.com/office/drawing/2014/main" id="{C501A694-7446-4D91-8822-9DAFEAABA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8" name="Freeform 887">
              <a:extLst>
                <a:ext uri="{FF2B5EF4-FFF2-40B4-BE49-F238E27FC236}">
                  <a16:creationId xmlns:a16="http://schemas.microsoft.com/office/drawing/2014/main" id="{399D61CA-1058-4E3C-AD95-01A48BF9C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9" name="Freeform 888">
              <a:extLst>
                <a:ext uri="{FF2B5EF4-FFF2-40B4-BE49-F238E27FC236}">
                  <a16:creationId xmlns:a16="http://schemas.microsoft.com/office/drawing/2014/main" id="{0E122559-2732-4B67-A3E3-F2EEBFB21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0" name="Freeform 889">
              <a:extLst>
                <a:ext uri="{FF2B5EF4-FFF2-40B4-BE49-F238E27FC236}">
                  <a16:creationId xmlns:a16="http://schemas.microsoft.com/office/drawing/2014/main" id="{E087B45C-000A-4B5B-8297-E06003D79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1" name="Freeform 890">
              <a:extLst>
                <a:ext uri="{FF2B5EF4-FFF2-40B4-BE49-F238E27FC236}">
                  <a16:creationId xmlns:a16="http://schemas.microsoft.com/office/drawing/2014/main" id="{1ECBC3B2-1EA8-40D8-82F0-7377FA058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2" name="Freeform 891">
              <a:extLst>
                <a:ext uri="{FF2B5EF4-FFF2-40B4-BE49-F238E27FC236}">
                  <a16:creationId xmlns:a16="http://schemas.microsoft.com/office/drawing/2014/main" id="{56DE3CC7-4207-482B-B66D-0469F4D8F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3" name="Freeform 892">
              <a:extLst>
                <a:ext uri="{FF2B5EF4-FFF2-40B4-BE49-F238E27FC236}">
                  <a16:creationId xmlns:a16="http://schemas.microsoft.com/office/drawing/2014/main" id="{DDCF5081-9A09-4F0A-8DAF-216ABAB56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4" name="Freeform 893">
              <a:extLst>
                <a:ext uri="{FF2B5EF4-FFF2-40B4-BE49-F238E27FC236}">
                  <a16:creationId xmlns:a16="http://schemas.microsoft.com/office/drawing/2014/main" id="{EDB55CB2-F92E-4EBA-82B9-537D54890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725" name="Freeform 894">
              <a:extLst>
                <a:ext uri="{FF2B5EF4-FFF2-40B4-BE49-F238E27FC236}">
                  <a16:creationId xmlns:a16="http://schemas.microsoft.com/office/drawing/2014/main" id="{BC13F327-99C4-42D1-B6AD-E3F8B3592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6" name="Freeform 895">
              <a:extLst>
                <a:ext uri="{FF2B5EF4-FFF2-40B4-BE49-F238E27FC236}">
                  <a16:creationId xmlns:a16="http://schemas.microsoft.com/office/drawing/2014/main" id="{13F37BC1-9C69-42A7-BDC2-2EBAB5DEE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7" name="Freeform 896">
              <a:extLst>
                <a:ext uri="{FF2B5EF4-FFF2-40B4-BE49-F238E27FC236}">
                  <a16:creationId xmlns:a16="http://schemas.microsoft.com/office/drawing/2014/main" id="{2F3DDDE7-8490-40A8-B2CE-4868CD500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8" name="Freeform 897">
              <a:extLst>
                <a:ext uri="{FF2B5EF4-FFF2-40B4-BE49-F238E27FC236}">
                  <a16:creationId xmlns:a16="http://schemas.microsoft.com/office/drawing/2014/main" id="{BD167F6B-A4CE-48F4-A15D-EF8631C8BAD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9" name="Freeform 898">
              <a:extLst>
                <a:ext uri="{FF2B5EF4-FFF2-40B4-BE49-F238E27FC236}">
                  <a16:creationId xmlns:a16="http://schemas.microsoft.com/office/drawing/2014/main" id="{E6E0D0B3-68DA-420D-BA84-1F9053D4B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30" name="Picture 899" descr="grayed_radiation">
              <a:extLst>
                <a:ext uri="{FF2B5EF4-FFF2-40B4-BE49-F238E27FC236}">
                  <a16:creationId xmlns:a16="http://schemas.microsoft.com/office/drawing/2014/main" id="{E1530E35-EABB-4F89-AD62-550F65BB9B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8" name="Group 900">
            <a:extLst>
              <a:ext uri="{FF2B5EF4-FFF2-40B4-BE49-F238E27FC236}">
                <a16:creationId xmlns:a16="http://schemas.microsoft.com/office/drawing/2014/main" id="{07F489E8-424E-4B89-8350-0D017D5D9D56}"/>
              </a:ext>
            </a:extLst>
          </p:cNvPr>
          <p:cNvGrpSpPr>
            <a:grpSpLocks/>
          </p:cNvGrpSpPr>
          <p:nvPr/>
        </p:nvGrpSpPr>
        <p:grpSpPr bwMode="auto">
          <a:xfrm>
            <a:off x="7378700" y="5524500"/>
            <a:ext cx="504825" cy="401638"/>
            <a:chOff x="2896" y="396"/>
            <a:chExt cx="1848" cy="1887"/>
          </a:xfrm>
        </p:grpSpPr>
        <p:pic>
          <p:nvPicPr>
            <p:cNvPr id="57685" name="Picture 901" descr="laptop_keyboard">
              <a:extLst>
                <a:ext uri="{FF2B5EF4-FFF2-40B4-BE49-F238E27FC236}">
                  <a16:creationId xmlns:a16="http://schemas.microsoft.com/office/drawing/2014/main" id="{E8CED494-B4C6-4428-88AE-DAFB5A53F8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86" name="Freeform 902">
              <a:extLst>
                <a:ext uri="{FF2B5EF4-FFF2-40B4-BE49-F238E27FC236}">
                  <a16:creationId xmlns:a16="http://schemas.microsoft.com/office/drawing/2014/main" id="{8F099EA5-C8D2-4FBC-A94B-C2F6106BF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687" name="Picture 903" descr="screen">
              <a:extLst>
                <a:ext uri="{FF2B5EF4-FFF2-40B4-BE49-F238E27FC236}">
                  <a16:creationId xmlns:a16="http://schemas.microsoft.com/office/drawing/2014/main" id="{BF010A65-82C4-4B39-978D-FBD327489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88" name="Freeform 904">
              <a:extLst>
                <a:ext uri="{FF2B5EF4-FFF2-40B4-BE49-F238E27FC236}">
                  <a16:creationId xmlns:a16="http://schemas.microsoft.com/office/drawing/2014/main" id="{27ACC792-567C-4E6C-AEBC-63831FBCD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89" name="Freeform 905">
              <a:extLst>
                <a:ext uri="{FF2B5EF4-FFF2-40B4-BE49-F238E27FC236}">
                  <a16:creationId xmlns:a16="http://schemas.microsoft.com/office/drawing/2014/main" id="{874AE66B-0ED1-4351-98AD-CF47E300F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0" name="Freeform 906">
              <a:extLst>
                <a:ext uri="{FF2B5EF4-FFF2-40B4-BE49-F238E27FC236}">
                  <a16:creationId xmlns:a16="http://schemas.microsoft.com/office/drawing/2014/main" id="{C5F3AE28-368C-4CF8-8DB0-AA5985B8A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1" name="Freeform 907">
              <a:extLst>
                <a:ext uri="{FF2B5EF4-FFF2-40B4-BE49-F238E27FC236}">
                  <a16:creationId xmlns:a16="http://schemas.microsoft.com/office/drawing/2014/main" id="{FF6E0DDF-D818-4B1B-92A3-67E27A322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2" name="Freeform 908">
              <a:extLst>
                <a:ext uri="{FF2B5EF4-FFF2-40B4-BE49-F238E27FC236}">
                  <a16:creationId xmlns:a16="http://schemas.microsoft.com/office/drawing/2014/main" id="{EC4FAF47-77C9-4BC7-8E7B-F6C58302D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3" name="Freeform 909">
              <a:extLst>
                <a:ext uri="{FF2B5EF4-FFF2-40B4-BE49-F238E27FC236}">
                  <a16:creationId xmlns:a16="http://schemas.microsoft.com/office/drawing/2014/main" id="{2F9C164B-F3FA-4E21-A50D-10CE1E039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4" name="Freeform 910">
              <a:extLst>
                <a:ext uri="{FF2B5EF4-FFF2-40B4-BE49-F238E27FC236}">
                  <a16:creationId xmlns:a16="http://schemas.microsoft.com/office/drawing/2014/main" id="{2844A2E2-5D93-4F5E-8F05-A923D4B78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5" name="Freeform 911">
              <a:extLst>
                <a:ext uri="{FF2B5EF4-FFF2-40B4-BE49-F238E27FC236}">
                  <a16:creationId xmlns:a16="http://schemas.microsoft.com/office/drawing/2014/main" id="{87046058-F656-43A2-B359-46CB181E2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6" name="Freeform 912">
              <a:extLst>
                <a:ext uri="{FF2B5EF4-FFF2-40B4-BE49-F238E27FC236}">
                  <a16:creationId xmlns:a16="http://schemas.microsoft.com/office/drawing/2014/main" id="{CA4F4911-157F-426A-AB2B-89CAC9925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7" name="Freeform 913">
              <a:extLst>
                <a:ext uri="{FF2B5EF4-FFF2-40B4-BE49-F238E27FC236}">
                  <a16:creationId xmlns:a16="http://schemas.microsoft.com/office/drawing/2014/main" id="{0D1BE070-7CEB-4609-9222-9FBAB327E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8" name="Freeform 914">
              <a:extLst>
                <a:ext uri="{FF2B5EF4-FFF2-40B4-BE49-F238E27FC236}">
                  <a16:creationId xmlns:a16="http://schemas.microsoft.com/office/drawing/2014/main" id="{B84D78BB-41AE-496E-86FA-C0D87D5AC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9" name="Freeform 915">
              <a:extLst>
                <a:ext uri="{FF2B5EF4-FFF2-40B4-BE49-F238E27FC236}">
                  <a16:creationId xmlns:a16="http://schemas.microsoft.com/office/drawing/2014/main" id="{5ADA0489-4335-4191-9004-629ECABEC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00" name="Freeform 916">
              <a:extLst>
                <a:ext uri="{FF2B5EF4-FFF2-40B4-BE49-F238E27FC236}">
                  <a16:creationId xmlns:a16="http://schemas.microsoft.com/office/drawing/2014/main" id="{D10B8230-61DD-4380-9798-5234BE8D5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01" name="Freeform 917">
              <a:extLst>
                <a:ext uri="{FF2B5EF4-FFF2-40B4-BE49-F238E27FC236}">
                  <a16:creationId xmlns:a16="http://schemas.microsoft.com/office/drawing/2014/main" id="{6235B301-AAAD-44E2-96F4-8D0047CE2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702" name="Freeform 918">
              <a:extLst>
                <a:ext uri="{FF2B5EF4-FFF2-40B4-BE49-F238E27FC236}">
                  <a16:creationId xmlns:a16="http://schemas.microsoft.com/office/drawing/2014/main" id="{ABE60125-5AD1-4CA3-8A31-357AC7BE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03" name="Freeform 919">
              <a:extLst>
                <a:ext uri="{FF2B5EF4-FFF2-40B4-BE49-F238E27FC236}">
                  <a16:creationId xmlns:a16="http://schemas.microsoft.com/office/drawing/2014/main" id="{DED1BB14-B46C-4EB9-A10D-7F55D43A9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04" name="Freeform 920">
              <a:extLst>
                <a:ext uri="{FF2B5EF4-FFF2-40B4-BE49-F238E27FC236}">
                  <a16:creationId xmlns:a16="http://schemas.microsoft.com/office/drawing/2014/main" id="{A138708F-F9AB-4F19-9A47-73DD9CBE6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05" name="Freeform 921">
              <a:extLst>
                <a:ext uri="{FF2B5EF4-FFF2-40B4-BE49-F238E27FC236}">
                  <a16:creationId xmlns:a16="http://schemas.microsoft.com/office/drawing/2014/main" id="{8B37BFA2-109D-4001-89FB-6D90180103E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06" name="Freeform 922">
              <a:extLst>
                <a:ext uri="{FF2B5EF4-FFF2-40B4-BE49-F238E27FC236}">
                  <a16:creationId xmlns:a16="http://schemas.microsoft.com/office/drawing/2014/main" id="{C1B75064-E864-4BE5-BDAC-377253C59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07" name="Picture 923" descr="grayed_radiation">
              <a:extLst>
                <a:ext uri="{FF2B5EF4-FFF2-40B4-BE49-F238E27FC236}">
                  <a16:creationId xmlns:a16="http://schemas.microsoft.com/office/drawing/2014/main" id="{4B04B5BB-CE36-4387-B6CB-86AE1CB747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9" name="Group 924">
            <a:extLst>
              <a:ext uri="{FF2B5EF4-FFF2-40B4-BE49-F238E27FC236}">
                <a16:creationId xmlns:a16="http://schemas.microsoft.com/office/drawing/2014/main" id="{3DC6CB02-B207-43B1-992D-257826909CF2}"/>
              </a:ext>
            </a:extLst>
          </p:cNvPr>
          <p:cNvGrpSpPr>
            <a:grpSpLocks/>
          </p:cNvGrpSpPr>
          <p:nvPr/>
        </p:nvGrpSpPr>
        <p:grpSpPr bwMode="auto">
          <a:xfrm>
            <a:off x="5349875" y="1590675"/>
            <a:ext cx="617538" cy="387350"/>
            <a:chOff x="2920" y="972"/>
            <a:chExt cx="389" cy="244"/>
          </a:xfrm>
        </p:grpSpPr>
        <p:grpSp>
          <p:nvGrpSpPr>
            <p:cNvPr id="57673" name="Group 925">
              <a:extLst>
                <a:ext uri="{FF2B5EF4-FFF2-40B4-BE49-F238E27FC236}">
                  <a16:creationId xmlns:a16="http://schemas.microsoft.com/office/drawing/2014/main" id="{3CE67677-7C1E-42B3-8151-AE3348326C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57675" name="Picture 926" descr="iphone_stylized_small">
                <a:extLst>
                  <a:ext uri="{FF2B5EF4-FFF2-40B4-BE49-F238E27FC236}">
                    <a16:creationId xmlns:a16="http://schemas.microsoft.com/office/drawing/2014/main" id="{7A670628-BE7B-4977-9F8B-4F4B716BF5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676" name="Freeform 927">
                <a:extLst>
                  <a:ext uri="{FF2B5EF4-FFF2-40B4-BE49-F238E27FC236}">
                    <a16:creationId xmlns:a16="http://schemas.microsoft.com/office/drawing/2014/main" id="{2D030757-4FFD-4107-81EA-1D278D0EE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7677" name="Group 928">
                <a:extLst>
                  <a:ext uri="{FF2B5EF4-FFF2-40B4-BE49-F238E27FC236}">
                    <a16:creationId xmlns:a16="http://schemas.microsoft.com/office/drawing/2014/main" id="{2C3AC56A-6AA2-4CB0-B1FE-8F3C25ED54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57678" name="Freeform 929">
                  <a:extLst>
                    <a:ext uri="{FF2B5EF4-FFF2-40B4-BE49-F238E27FC236}">
                      <a16:creationId xmlns:a16="http://schemas.microsoft.com/office/drawing/2014/main" id="{02A3C76F-871D-478C-BFA9-B516FACFE9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679" name="Freeform 930">
                  <a:extLst>
                    <a:ext uri="{FF2B5EF4-FFF2-40B4-BE49-F238E27FC236}">
                      <a16:creationId xmlns:a16="http://schemas.microsoft.com/office/drawing/2014/main" id="{7D70E303-143B-47DC-A2FB-F384EFB9BD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680" name="Freeform 931">
                  <a:extLst>
                    <a:ext uri="{FF2B5EF4-FFF2-40B4-BE49-F238E27FC236}">
                      <a16:creationId xmlns:a16="http://schemas.microsoft.com/office/drawing/2014/main" id="{2D1B18B7-9AC5-4BCF-A8EB-E0591AC15E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681" name="Freeform 932">
                  <a:extLst>
                    <a:ext uri="{FF2B5EF4-FFF2-40B4-BE49-F238E27FC236}">
                      <a16:creationId xmlns:a16="http://schemas.microsoft.com/office/drawing/2014/main" id="{A5FB897E-0AAD-4216-A70D-BF1E1FE95A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682" name="Rectangle 933">
                  <a:extLst>
                    <a:ext uri="{FF2B5EF4-FFF2-40B4-BE49-F238E27FC236}">
                      <a16:creationId xmlns:a16="http://schemas.microsoft.com/office/drawing/2014/main" id="{D35AC7F2-3685-4A5C-91B8-29FA1EC53D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7683" name="Rectangle 934">
                  <a:extLst>
                    <a:ext uri="{FF2B5EF4-FFF2-40B4-BE49-F238E27FC236}">
                      <a16:creationId xmlns:a16="http://schemas.microsoft.com/office/drawing/2014/main" id="{73B3FBC9-EACA-43C8-B72F-2A6DE186C7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7684" name="Freeform 935">
                  <a:extLst>
                    <a:ext uri="{FF2B5EF4-FFF2-40B4-BE49-F238E27FC236}">
                      <a16:creationId xmlns:a16="http://schemas.microsoft.com/office/drawing/2014/main" id="{45AE189B-19FD-4792-8E6B-48FF288B5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pic>
          <p:nvPicPr>
            <p:cNvPr id="57674" name="Picture 936" descr="grayed_radiation">
              <a:extLst>
                <a:ext uri="{FF2B5EF4-FFF2-40B4-BE49-F238E27FC236}">
                  <a16:creationId xmlns:a16="http://schemas.microsoft.com/office/drawing/2014/main" id="{7C363A78-2FB4-43DF-AE33-4C8BEDDAE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7400" name="Picture 937" descr="car_grayed">
            <a:extLst>
              <a:ext uri="{FF2B5EF4-FFF2-40B4-BE49-F238E27FC236}">
                <a16:creationId xmlns:a16="http://schemas.microsoft.com/office/drawing/2014/main" id="{37B5BFE1-99D0-4201-8BCA-96C1E4492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38" y="1670050"/>
            <a:ext cx="754062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401" name="Group 938">
            <a:extLst>
              <a:ext uri="{FF2B5EF4-FFF2-40B4-BE49-F238E27FC236}">
                <a16:creationId xmlns:a16="http://schemas.microsoft.com/office/drawing/2014/main" id="{4C4BBA94-86EC-4D0E-B2A7-455A75103502}"/>
              </a:ext>
            </a:extLst>
          </p:cNvPr>
          <p:cNvGrpSpPr>
            <a:grpSpLocks/>
          </p:cNvGrpSpPr>
          <p:nvPr/>
        </p:nvGrpSpPr>
        <p:grpSpPr bwMode="auto">
          <a:xfrm>
            <a:off x="5662613" y="4538663"/>
            <a:ext cx="463550" cy="398462"/>
            <a:chOff x="3987" y="-51"/>
            <a:chExt cx="1252" cy="983"/>
          </a:xfrm>
        </p:grpSpPr>
        <p:pic>
          <p:nvPicPr>
            <p:cNvPr id="57671" name="Picture 939" descr="desktop_computer_stylized_small">
              <a:extLst>
                <a:ext uri="{FF2B5EF4-FFF2-40B4-BE49-F238E27FC236}">
                  <a16:creationId xmlns:a16="http://schemas.microsoft.com/office/drawing/2014/main" id="{0DF7E9E4-F3E9-4F14-AE24-092CF50A8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72" name="Freeform 940">
              <a:extLst>
                <a:ext uri="{FF2B5EF4-FFF2-40B4-BE49-F238E27FC236}">
                  <a16:creationId xmlns:a16="http://schemas.microsoft.com/office/drawing/2014/main" id="{33265314-1A13-48DF-B8E0-61DD1F3A8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02" name="Group 941">
            <a:extLst>
              <a:ext uri="{FF2B5EF4-FFF2-40B4-BE49-F238E27FC236}">
                <a16:creationId xmlns:a16="http://schemas.microsoft.com/office/drawing/2014/main" id="{DA6C5BDA-3948-4865-9606-06ADA7898219}"/>
              </a:ext>
            </a:extLst>
          </p:cNvPr>
          <p:cNvGrpSpPr>
            <a:grpSpLocks/>
          </p:cNvGrpSpPr>
          <p:nvPr/>
        </p:nvGrpSpPr>
        <p:grpSpPr bwMode="auto">
          <a:xfrm>
            <a:off x="5500688" y="4938713"/>
            <a:ext cx="463550" cy="398462"/>
            <a:chOff x="3987" y="-51"/>
            <a:chExt cx="1252" cy="983"/>
          </a:xfrm>
        </p:grpSpPr>
        <p:pic>
          <p:nvPicPr>
            <p:cNvPr id="57669" name="Picture 942" descr="desktop_computer_stylized_small">
              <a:extLst>
                <a:ext uri="{FF2B5EF4-FFF2-40B4-BE49-F238E27FC236}">
                  <a16:creationId xmlns:a16="http://schemas.microsoft.com/office/drawing/2014/main" id="{C6B3067D-3613-4824-AB3A-A7147452E3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70" name="Freeform 943">
              <a:extLst>
                <a:ext uri="{FF2B5EF4-FFF2-40B4-BE49-F238E27FC236}">
                  <a16:creationId xmlns:a16="http://schemas.microsoft.com/office/drawing/2014/main" id="{50E10235-AB81-453B-8C77-C2B8C0B4F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03" name="Group 944">
            <a:extLst>
              <a:ext uri="{FF2B5EF4-FFF2-40B4-BE49-F238E27FC236}">
                <a16:creationId xmlns:a16="http://schemas.microsoft.com/office/drawing/2014/main" id="{355B2334-C5E1-446A-B8EC-9EF04C97B4C4}"/>
              </a:ext>
            </a:extLst>
          </p:cNvPr>
          <p:cNvGrpSpPr>
            <a:grpSpLocks/>
          </p:cNvGrpSpPr>
          <p:nvPr/>
        </p:nvGrpSpPr>
        <p:grpSpPr bwMode="auto">
          <a:xfrm>
            <a:off x="5957888" y="5186363"/>
            <a:ext cx="463550" cy="398462"/>
            <a:chOff x="3987" y="-51"/>
            <a:chExt cx="1252" cy="983"/>
          </a:xfrm>
        </p:grpSpPr>
        <p:pic>
          <p:nvPicPr>
            <p:cNvPr id="57667" name="Picture 945" descr="desktop_computer_stylized_small">
              <a:extLst>
                <a:ext uri="{FF2B5EF4-FFF2-40B4-BE49-F238E27FC236}">
                  <a16:creationId xmlns:a16="http://schemas.microsoft.com/office/drawing/2014/main" id="{5CEDB05A-476F-4762-9B30-5D801F618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68" name="Freeform 946">
              <a:extLst>
                <a:ext uri="{FF2B5EF4-FFF2-40B4-BE49-F238E27FC236}">
                  <a16:creationId xmlns:a16="http://schemas.microsoft.com/office/drawing/2014/main" id="{8156A168-03FC-4663-8A2C-55C048729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04" name="Group 947">
            <a:extLst>
              <a:ext uri="{FF2B5EF4-FFF2-40B4-BE49-F238E27FC236}">
                <a16:creationId xmlns:a16="http://schemas.microsoft.com/office/drawing/2014/main" id="{51ED4529-9CE8-4FAF-8ABE-3CC94980650F}"/>
              </a:ext>
            </a:extLst>
          </p:cNvPr>
          <p:cNvGrpSpPr>
            <a:grpSpLocks/>
          </p:cNvGrpSpPr>
          <p:nvPr/>
        </p:nvGrpSpPr>
        <p:grpSpPr bwMode="auto">
          <a:xfrm>
            <a:off x="6396038" y="5224463"/>
            <a:ext cx="463550" cy="398462"/>
            <a:chOff x="3987" y="-51"/>
            <a:chExt cx="1252" cy="983"/>
          </a:xfrm>
        </p:grpSpPr>
        <p:pic>
          <p:nvPicPr>
            <p:cNvPr id="57665" name="Picture 948" descr="desktop_computer_stylized_small">
              <a:extLst>
                <a:ext uri="{FF2B5EF4-FFF2-40B4-BE49-F238E27FC236}">
                  <a16:creationId xmlns:a16="http://schemas.microsoft.com/office/drawing/2014/main" id="{72548BFF-E3BC-4B98-B6D5-AD6007894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66" name="Freeform 949">
              <a:extLst>
                <a:ext uri="{FF2B5EF4-FFF2-40B4-BE49-F238E27FC236}">
                  <a16:creationId xmlns:a16="http://schemas.microsoft.com/office/drawing/2014/main" id="{52E0E2F8-3305-4ED5-BB97-D777DD56D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05" name="Group 950">
            <a:extLst>
              <a:ext uri="{FF2B5EF4-FFF2-40B4-BE49-F238E27FC236}">
                <a16:creationId xmlns:a16="http://schemas.microsoft.com/office/drawing/2014/main" id="{D7AE9C5D-DCF4-4C9B-B00F-3D178049D855}"/>
              </a:ext>
            </a:extLst>
          </p:cNvPr>
          <p:cNvGrpSpPr>
            <a:grpSpLocks/>
          </p:cNvGrpSpPr>
          <p:nvPr/>
        </p:nvGrpSpPr>
        <p:grpSpPr bwMode="auto">
          <a:xfrm>
            <a:off x="8186738" y="5014913"/>
            <a:ext cx="249237" cy="555625"/>
            <a:chOff x="1115" y="2770"/>
            <a:chExt cx="589" cy="1034"/>
          </a:xfrm>
        </p:grpSpPr>
        <p:sp>
          <p:nvSpPr>
            <p:cNvPr id="57633" name="Freeform 951">
              <a:extLst>
                <a:ext uri="{FF2B5EF4-FFF2-40B4-BE49-F238E27FC236}">
                  <a16:creationId xmlns:a16="http://schemas.microsoft.com/office/drawing/2014/main" id="{466FC079-547A-4A4B-8467-AD132A3B6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34" name="Rectangle 952">
              <a:extLst>
                <a:ext uri="{FF2B5EF4-FFF2-40B4-BE49-F238E27FC236}">
                  <a16:creationId xmlns:a16="http://schemas.microsoft.com/office/drawing/2014/main" id="{2CF3411A-8C4E-42A2-95C0-4A2D946EE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35" name="Freeform 953">
              <a:extLst>
                <a:ext uri="{FF2B5EF4-FFF2-40B4-BE49-F238E27FC236}">
                  <a16:creationId xmlns:a16="http://schemas.microsoft.com/office/drawing/2014/main" id="{DFBF2100-FE59-43AD-88D8-F59CBC853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36" name="Freeform 954">
              <a:extLst>
                <a:ext uri="{FF2B5EF4-FFF2-40B4-BE49-F238E27FC236}">
                  <a16:creationId xmlns:a16="http://schemas.microsoft.com/office/drawing/2014/main" id="{F084AD02-9591-4111-A198-5138F057B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37" name="Rectangle 955">
              <a:extLst>
                <a:ext uri="{FF2B5EF4-FFF2-40B4-BE49-F238E27FC236}">
                  <a16:creationId xmlns:a16="http://schemas.microsoft.com/office/drawing/2014/main" id="{A43CB64C-AFE0-49E8-B977-8C3302000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7638" name="Group 956">
              <a:extLst>
                <a:ext uri="{FF2B5EF4-FFF2-40B4-BE49-F238E27FC236}">
                  <a16:creationId xmlns:a16="http://schemas.microsoft.com/office/drawing/2014/main" id="{A02A8523-0904-4B8B-94A7-D83D1FC150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57663" name="AutoShape 957">
                <a:extLst>
                  <a:ext uri="{FF2B5EF4-FFF2-40B4-BE49-F238E27FC236}">
                    <a16:creationId xmlns:a16="http://schemas.microsoft.com/office/drawing/2014/main" id="{A55CF623-9233-4FD0-A538-6EBBA8EEA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64" name="AutoShape 958">
                <a:extLst>
                  <a:ext uri="{FF2B5EF4-FFF2-40B4-BE49-F238E27FC236}">
                    <a16:creationId xmlns:a16="http://schemas.microsoft.com/office/drawing/2014/main" id="{F48280C5-2AF7-4BA1-AD63-9EFDC8669D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39" name="Rectangle 959">
              <a:extLst>
                <a:ext uri="{FF2B5EF4-FFF2-40B4-BE49-F238E27FC236}">
                  <a16:creationId xmlns:a16="http://schemas.microsoft.com/office/drawing/2014/main" id="{09EC8479-26BA-4F33-B386-AF24C2700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7640" name="Group 960">
              <a:extLst>
                <a:ext uri="{FF2B5EF4-FFF2-40B4-BE49-F238E27FC236}">
                  <a16:creationId xmlns:a16="http://schemas.microsoft.com/office/drawing/2014/main" id="{20B680FE-EFB9-40DC-8C0B-FE19AEA04C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57661" name="AutoShape 961">
                <a:extLst>
                  <a:ext uri="{FF2B5EF4-FFF2-40B4-BE49-F238E27FC236}">
                    <a16:creationId xmlns:a16="http://schemas.microsoft.com/office/drawing/2014/main" id="{7E75F11F-6659-45DA-AC2B-398E2445E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62" name="AutoShape 962">
                <a:extLst>
                  <a:ext uri="{FF2B5EF4-FFF2-40B4-BE49-F238E27FC236}">
                    <a16:creationId xmlns:a16="http://schemas.microsoft.com/office/drawing/2014/main" id="{F8195403-31DF-4449-B86A-D4C9FF929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41" name="Rectangle 963">
              <a:extLst>
                <a:ext uri="{FF2B5EF4-FFF2-40B4-BE49-F238E27FC236}">
                  <a16:creationId xmlns:a16="http://schemas.microsoft.com/office/drawing/2014/main" id="{CBFB895D-F509-4C6D-A5BF-B5DD40BC5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42" name="Rectangle 964">
              <a:extLst>
                <a:ext uri="{FF2B5EF4-FFF2-40B4-BE49-F238E27FC236}">
                  <a16:creationId xmlns:a16="http://schemas.microsoft.com/office/drawing/2014/main" id="{66E9AAA9-FD2D-4E41-B227-EDFC440A2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7643" name="Group 965">
              <a:extLst>
                <a:ext uri="{FF2B5EF4-FFF2-40B4-BE49-F238E27FC236}">
                  <a16:creationId xmlns:a16="http://schemas.microsoft.com/office/drawing/2014/main" id="{777723C6-C2CA-43F1-8AE5-C111DFF43E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57659" name="AutoShape 966">
                <a:extLst>
                  <a:ext uri="{FF2B5EF4-FFF2-40B4-BE49-F238E27FC236}">
                    <a16:creationId xmlns:a16="http://schemas.microsoft.com/office/drawing/2014/main" id="{D962CF8A-CE7B-4D52-8B93-C8CE0E9CC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60" name="AutoShape 967">
                <a:extLst>
                  <a:ext uri="{FF2B5EF4-FFF2-40B4-BE49-F238E27FC236}">
                    <a16:creationId xmlns:a16="http://schemas.microsoft.com/office/drawing/2014/main" id="{1430925F-DD03-4FE5-A382-7106B9495E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44" name="Freeform 968">
              <a:extLst>
                <a:ext uri="{FF2B5EF4-FFF2-40B4-BE49-F238E27FC236}">
                  <a16:creationId xmlns:a16="http://schemas.microsoft.com/office/drawing/2014/main" id="{07CA6DDA-2848-4EC3-B7D3-A07C56ECB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7645" name="Group 969">
              <a:extLst>
                <a:ext uri="{FF2B5EF4-FFF2-40B4-BE49-F238E27FC236}">
                  <a16:creationId xmlns:a16="http://schemas.microsoft.com/office/drawing/2014/main" id="{951EFF18-E974-47CB-9DF8-ECE3B295CA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57657" name="AutoShape 970">
                <a:extLst>
                  <a:ext uri="{FF2B5EF4-FFF2-40B4-BE49-F238E27FC236}">
                    <a16:creationId xmlns:a16="http://schemas.microsoft.com/office/drawing/2014/main" id="{6735BE6E-6EB0-4968-8449-0E910B0C0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58" name="AutoShape 971">
                <a:extLst>
                  <a:ext uri="{FF2B5EF4-FFF2-40B4-BE49-F238E27FC236}">
                    <a16:creationId xmlns:a16="http://schemas.microsoft.com/office/drawing/2014/main" id="{BC23CA3B-FE09-4C52-BFE4-493B3398E0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46" name="Rectangle 972">
              <a:extLst>
                <a:ext uri="{FF2B5EF4-FFF2-40B4-BE49-F238E27FC236}">
                  <a16:creationId xmlns:a16="http://schemas.microsoft.com/office/drawing/2014/main" id="{6ECE2AD9-BD6D-43BC-B116-2605C5E32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47" name="Freeform 973">
              <a:extLst>
                <a:ext uri="{FF2B5EF4-FFF2-40B4-BE49-F238E27FC236}">
                  <a16:creationId xmlns:a16="http://schemas.microsoft.com/office/drawing/2014/main" id="{3030652D-BC63-4EC9-9504-4BC269632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48" name="Freeform 974">
              <a:extLst>
                <a:ext uri="{FF2B5EF4-FFF2-40B4-BE49-F238E27FC236}">
                  <a16:creationId xmlns:a16="http://schemas.microsoft.com/office/drawing/2014/main" id="{1B6C15D9-6FDF-4026-B30B-EA412D9AD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49" name="Oval 975">
              <a:extLst>
                <a:ext uri="{FF2B5EF4-FFF2-40B4-BE49-F238E27FC236}">
                  <a16:creationId xmlns:a16="http://schemas.microsoft.com/office/drawing/2014/main" id="{36CE6817-1731-4ACE-AFA2-1032A9F3E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50" name="Freeform 976">
              <a:extLst>
                <a:ext uri="{FF2B5EF4-FFF2-40B4-BE49-F238E27FC236}">
                  <a16:creationId xmlns:a16="http://schemas.microsoft.com/office/drawing/2014/main" id="{3C972517-260D-483C-84C0-FABF84372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651" name="AutoShape 977">
              <a:extLst>
                <a:ext uri="{FF2B5EF4-FFF2-40B4-BE49-F238E27FC236}">
                  <a16:creationId xmlns:a16="http://schemas.microsoft.com/office/drawing/2014/main" id="{66B4EA78-E959-41E3-B0CC-55CD90F3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52" name="AutoShape 978">
              <a:extLst>
                <a:ext uri="{FF2B5EF4-FFF2-40B4-BE49-F238E27FC236}">
                  <a16:creationId xmlns:a16="http://schemas.microsoft.com/office/drawing/2014/main" id="{5071630F-0C7C-445E-BC7C-0191A694F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53" name="Oval 979">
              <a:extLst>
                <a:ext uri="{FF2B5EF4-FFF2-40B4-BE49-F238E27FC236}">
                  <a16:creationId xmlns:a16="http://schemas.microsoft.com/office/drawing/2014/main" id="{E279C0D0-7207-4A42-BDA1-A09768C9A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54" name="Oval 980">
              <a:extLst>
                <a:ext uri="{FF2B5EF4-FFF2-40B4-BE49-F238E27FC236}">
                  <a16:creationId xmlns:a16="http://schemas.microsoft.com/office/drawing/2014/main" id="{568632EF-CE47-448C-861D-A6ED0894D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57655" name="Oval 981">
              <a:extLst>
                <a:ext uri="{FF2B5EF4-FFF2-40B4-BE49-F238E27FC236}">
                  <a16:creationId xmlns:a16="http://schemas.microsoft.com/office/drawing/2014/main" id="{5EAA2396-F919-492F-976C-0E98B74D0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56" name="Rectangle 982">
              <a:extLst>
                <a:ext uri="{FF2B5EF4-FFF2-40B4-BE49-F238E27FC236}">
                  <a16:creationId xmlns:a16="http://schemas.microsoft.com/office/drawing/2014/main" id="{D28176BF-60A4-44B6-BDA8-50365CFDD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57406" name="Group 983">
            <a:extLst>
              <a:ext uri="{FF2B5EF4-FFF2-40B4-BE49-F238E27FC236}">
                <a16:creationId xmlns:a16="http://schemas.microsoft.com/office/drawing/2014/main" id="{D33F1420-DE8D-48FA-8332-279FB1B74F83}"/>
              </a:ext>
            </a:extLst>
          </p:cNvPr>
          <p:cNvGrpSpPr>
            <a:grpSpLocks/>
          </p:cNvGrpSpPr>
          <p:nvPr/>
        </p:nvGrpSpPr>
        <p:grpSpPr bwMode="auto">
          <a:xfrm>
            <a:off x="7900988" y="5224463"/>
            <a:ext cx="230187" cy="498475"/>
            <a:chOff x="1115" y="2770"/>
            <a:chExt cx="589" cy="1034"/>
          </a:xfrm>
        </p:grpSpPr>
        <p:sp>
          <p:nvSpPr>
            <p:cNvPr id="57601" name="Freeform 984">
              <a:extLst>
                <a:ext uri="{FF2B5EF4-FFF2-40B4-BE49-F238E27FC236}">
                  <a16:creationId xmlns:a16="http://schemas.microsoft.com/office/drawing/2014/main" id="{41E4CE1D-B253-4831-BE7B-8F11524C2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02" name="Rectangle 985">
              <a:extLst>
                <a:ext uri="{FF2B5EF4-FFF2-40B4-BE49-F238E27FC236}">
                  <a16:creationId xmlns:a16="http://schemas.microsoft.com/office/drawing/2014/main" id="{4B601592-75CA-47D8-8DFB-ADB970359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03" name="Freeform 986">
              <a:extLst>
                <a:ext uri="{FF2B5EF4-FFF2-40B4-BE49-F238E27FC236}">
                  <a16:creationId xmlns:a16="http://schemas.microsoft.com/office/drawing/2014/main" id="{326EEC20-FF92-42BB-97B3-9B54F6DA0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04" name="Freeform 987">
              <a:extLst>
                <a:ext uri="{FF2B5EF4-FFF2-40B4-BE49-F238E27FC236}">
                  <a16:creationId xmlns:a16="http://schemas.microsoft.com/office/drawing/2014/main" id="{2E020EA8-E78D-4BE0-8291-94F76E47D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05" name="Rectangle 988">
              <a:extLst>
                <a:ext uri="{FF2B5EF4-FFF2-40B4-BE49-F238E27FC236}">
                  <a16:creationId xmlns:a16="http://schemas.microsoft.com/office/drawing/2014/main" id="{BC10CA79-7DE2-4FD1-AF1E-C284DD7EB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7606" name="Group 989">
              <a:extLst>
                <a:ext uri="{FF2B5EF4-FFF2-40B4-BE49-F238E27FC236}">
                  <a16:creationId xmlns:a16="http://schemas.microsoft.com/office/drawing/2014/main" id="{B55CBB54-EF1A-4487-913D-2F532D9622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57631" name="AutoShape 990">
                <a:extLst>
                  <a:ext uri="{FF2B5EF4-FFF2-40B4-BE49-F238E27FC236}">
                    <a16:creationId xmlns:a16="http://schemas.microsoft.com/office/drawing/2014/main" id="{F72A41BC-BCE1-4A76-B989-3370A77527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32" name="AutoShape 991">
                <a:extLst>
                  <a:ext uri="{FF2B5EF4-FFF2-40B4-BE49-F238E27FC236}">
                    <a16:creationId xmlns:a16="http://schemas.microsoft.com/office/drawing/2014/main" id="{B770C0B6-2CD6-42F7-B47E-E2FB8E8F7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07" name="Rectangle 992">
              <a:extLst>
                <a:ext uri="{FF2B5EF4-FFF2-40B4-BE49-F238E27FC236}">
                  <a16:creationId xmlns:a16="http://schemas.microsoft.com/office/drawing/2014/main" id="{E514C467-7FE6-4A53-A603-F6387A045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7608" name="Group 993">
              <a:extLst>
                <a:ext uri="{FF2B5EF4-FFF2-40B4-BE49-F238E27FC236}">
                  <a16:creationId xmlns:a16="http://schemas.microsoft.com/office/drawing/2014/main" id="{BE370C60-4973-4272-911D-379B81D3F1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57629" name="AutoShape 994">
                <a:extLst>
                  <a:ext uri="{FF2B5EF4-FFF2-40B4-BE49-F238E27FC236}">
                    <a16:creationId xmlns:a16="http://schemas.microsoft.com/office/drawing/2014/main" id="{A80E71A5-3E3B-417A-8A2D-40322AFF98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30" name="AutoShape 995">
                <a:extLst>
                  <a:ext uri="{FF2B5EF4-FFF2-40B4-BE49-F238E27FC236}">
                    <a16:creationId xmlns:a16="http://schemas.microsoft.com/office/drawing/2014/main" id="{F16F1DBD-D984-4E55-90DF-CA549F18A9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09" name="Rectangle 996">
              <a:extLst>
                <a:ext uri="{FF2B5EF4-FFF2-40B4-BE49-F238E27FC236}">
                  <a16:creationId xmlns:a16="http://schemas.microsoft.com/office/drawing/2014/main" id="{D9ACB53B-BDA4-468A-9850-944107BAA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10" name="Rectangle 997">
              <a:extLst>
                <a:ext uri="{FF2B5EF4-FFF2-40B4-BE49-F238E27FC236}">
                  <a16:creationId xmlns:a16="http://schemas.microsoft.com/office/drawing/2014/main" id="{BE20C2DC-D146-46A5-B6D8-C518AD67F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7611" name="Group 998">
              <a:extLst>
                <a:ext uri="{FF2B5EF4-FFF2-40B4-BE49-F238E27FC236}">
                  <a16:creationId xmlns:a16="http://schemas.microsoft.com/office/drawing/2014/main" id="{CBDD4D53-32A3-403D-941D-846B915EA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57627" name="AutoShape 999">
                <a:extLst>
                  <a:ext uri="{FF2B5EF4-FFF2-40B4-BE49-F238E27FC236}">
                    <a16:creationId xmlns:a16="http://schemas.microsoft.com/office/drawing/2014/main" id="{27435D57-98F2-4637-9A1E-C0219CDE5C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28" name="AutoShape 1000">
                <a:extLst>
                  <a:ext uri="{FF2B5EF4-FFF2-40B4-BE49-F238E27FC236}">
                    <a16:creationId xmlns:a16="http://schemas.microsoft.com/office/drawing/2014/main" id="{3D75E4DC-0224-41B9-B0F9-09FA10043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12" name="Freeform 1001">
              <a:extLst>
                <a:ext uri="{FF2B5EF4-FFF2-40B4-BE49-F238E27FC236}">
                  <a16:creationId xmlns:a16="http://schemas.microsoft.com/office/drawing/2014/main" id="{5F0A6AF4-10CA-4C86-8035-20CFF1277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7613" name="Group 1002">
              <a:extLst>
                <a:ext uri="{FF2B5EF4-FFF2-40B4-BE49-F238E27FC236}">
                  <a16:creationId xmlns:a16="http://schemas.microsoft.com/office/drawing/2014/main" id="{37E7B065-5C49-41D1-849D-081CDB2030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57625" name="AutoShape 1003">
                <a:extLst>
                  <a:ext uri="{FF2B5EF4-FFF2-40B4-BE49-F238E27FC236}">
                    <a16:creationId xmlns:a16="http://schemas.microsoft.com/office/drawing/2014/main" id="{F0F0B3F2-7909-4D00-9344-20CEA253F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26" name="AutoShape 1004">
                <a:extLst>
                  <a:ext uri="{FF2B5EF4-FFF2-40B4-BE49-F238E27FC236}">
                    <a16:creationId xmlns:a16="http://schemas.microsoft.com/office/drawing/2014/main" id="{C0AB1B6B-5970-4061-B6D1-E74325E85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14" name="Rectangle 1005">
              <a:extLst>
                <a:ext uri="{FF2B5EF4-FFF2-40B4-BE49-F238E27FC236}">
                  <a16:creationId xmlns:a16="http://schemas.microsoft.com/office/drawing/2014/main" id="{0DF993CD-8AF2-4695-A65C-63E40B6C0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15" name="Freeform 1006">
              <a:extLst>
                <a:ext uri="{FF2B5EF4-FFF2-40B4-BE49-F238E27FC236}">
                  <a16:creationId xmlns:a16="http://schemas.microsoft.com/office/drawing/2014/main" id="{2A963A2D-ED6F-421B-9DBE-1BF2A630D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16" name="Freeform 1007">
              <a:extLst>
                <a:ext uri="{FF2B5EF4-FFF2-40B4-BE49-F238E27FC236}">
                  <a16:creationId xmlns:a16="http://schemas.microsoft.com/office/drawing/2014/main" id="{5EE7CCAF-A0F6-45F8-AA87-3872BD25C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17" name="Oval 1008">
              <a:extLst>
                <a:ext uri="{FF2B5EF4-FFF2-40B4-BE49-F238E27FC236}">
                  <a16:creationId xmlns:a16="http://schemas.microsoft.com/office/drawing/2014/main" id="{838BCA07-7B57-455A-B194-22E2AA870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18" name="Freeform 1009">
              <a:extLst>
                <a:ext uri="{FF2B5EF4-FFF2-40B4-BE49-F238E27FC236}">
                  <a16:creationId xmlns:a16="http://schemas.microsoft.com/office/drawing/2014/main" id="{E4DA6A5A-4679-4448-8B3D-4F9FEA275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619" name="AutoShape 1010">
              <a:extLst>
                <a:ext uri="{FF2B5EF4-FFF2-40B4-BE49-F238E27FC236}">
                  <a16:creationId xmlns:a16="http://schemas.microsoft.com/office/drawing/2014/main" id="{16CC6AAA-2372-49A1-9F29-C059D7EB2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20" name="AutoShape 1011">
              <a:extLst>
                <a:ext uri="{FF2B5EF4-FFF2-40B4-BE49-F238E27FC236}">
                  <a16:creationId xmlns:a16="http://schemas.microsoft.com/office/drawing/2014/main" id="{5030A3B6-5067-4348-860D-B59CEDFB3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21" name="Oval 1012">
              <a:extLst>
                <a:ext uri="{FF2B5EF4-FFF2-40B4-BE49-F238E27FC236}">
                  <a16:creationId xmlns:a16="http://schemas.microsoft.com/office/drawing/2014/main" id="{FC9B9AA9-E558-4A21-805E-A82A05FD2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22" name="Oval 1013">
              <a:extLst>
                <a:ext uri="{FF2B5EF4-FFF2-40B4-BE49-F238E27FC236}">
                  <a16:creationId xmlns:a16="http://schemas.microsoft.com/office/drawing/2014/main" id="{AD48479E-AE59-46B5-B03C-D3E95A0FD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57623" name="Oval 1014">
              <a:extLst>
                <a:ext uri="{FF2B5EF4-FFF2-40B4-BE49-F238E27FC236}">
                  <a16:creationId xmlns:a16="http://schemas.microsoft.com/office/drawing/2014/main" id="{3455C803-9F0D-440F-807B-68934ABD2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24" name="Rectangle 1015">
              <a:extLst>
                <a:ext uri="{FF2B5EF4-FFF2-40B4-BE49-F238E27FC236}">
                  <a16:creationId xmlns:a16="http://schemas.microsoft.com/office/drawing/2014/main" id="{8122AA84-789F-4D51-A5E9-6BF756DD7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57407" name="Group 1070">
            <a:extLst>
              <a:ext uri="{FF2B5EF4-FFF2-40B4-BE49-F238E27FC236}">
                <a16:creationId xmlns:a16="http://schemas.microsoft.com/office/drawing/2014/main" id="{04AD8B3E-6DEF-4843-9EB0-DEC9723581C3}"/>
              </a:ext>
            </a:extLst>
          </p:cNvPr>
          <p:cNvGrpSpPr>
            <a:grpSpLocks/>
          </p:cNvGrpSpPr>
          <p:nvPr/>
        </p:nvGrpSpPr>
        <p:grpSpPr bwMode="auto">
          <a:xfrm>
            <a:off x="7202488" y="2486025"/>
            <a:ext cx="392112" cy="180975"/>
            <a:chOff x="4655" y="2464"/>
            <a:chExt cx="319" cy="132"/>
          </a:xfrm>
        </p:grpSpPr>
        <p:grpSp>
          <p:nvGrpSpPr>
            <p:cNvPr id="57584" name="Group 1071">
              <a:extLst>
                <a:ext uri="{FF2B5EF4-FFF2-40B4-BE49-F238E27FC236}">
                  <a16:creationId xmlns:a16="http://schemas.microsoft.com/office/drawing/2014/main" id="{44D1FEC0-E72C-4D0F-B9AD-F34DE3BD8E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93" name="Oval 407">
                <a:extLst>
                  <a:ext uri="{FF2B5EF4-FFF2-40B4-BE49-F238E27FC236}">
                    <a16:creationId xmlns:a16="http://schemas.microsoft.com/office/drawing/2014/main" id="{32BCC22E-6F5E-478D-90CE-AC8926055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94" name="Rectangle 410">
                <a:extLst>
                  <a:ext uri="{FF2B5EF4-FFF2-40B4-BE49-F238E27FC236}">
                    <a16:creationId xmlns:a16="http://schemas.microsoft.com/office/drawing/2014/main" id="{9434ACCC-BBD4-456D-972A-AEF922CBAB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95" name="Oval 411">
                <a:extLst>
                  <a:ext uri="{FF2B5EF4-FFF2-40B4-BE49-F238E27FC236}">
                    <a16:creationId xmlns:a16="http://schemas.microsoft.com/office/drawing/2014/main" id="{E2E0DD8E-DBEC-4F5B-B256-4AD1660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96" name="Group 1075">
                <a:extLst>
                  <a:ext uri="{FF2B5EF4-FFF2-40B4-BE49-F238E27FC236}">
                    <a16:creationId xmlns:a16="http://schemas.microsoft.com/office/drawing/2014/main" id="{4F4D91FE-7D12-4999-ADCC-D25FACCD69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99" name="Freeform 1076">
                  <a:extLst>
                    <a:ext uri="{FF2B5EF4-FFF2-40B4-BE49-F238E27FC236}">
                      <a16:creationId xmlns:a16="http://schemas.microsoft.com/office/drawing/2014/main" id="{CF6E8BC2-E932-4E01-9D53-07C7BF6B11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600" name="Freeform 1077">
                  <a:extLst>
                    <a:ext uri="{FF2B5EF4-FFF2-40B4-BE49-F238E27FC236}">
                      <a16:creationId xmlns:a16="http://schemas.microsoft.com/office/drawing/2014/main" id="{43A14A08-8015-459A-901E-E3206F4AE8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7597" name="Line 1078">
                <a:extLst>
                  <a:ext uri="{FF2B5EF4-FFF2-40B4-BE49-F238E27FC236}">
                    <a16:creationId xmlns:a16="http://schemas.microsoft.com/office/drawing/2014/main" id="{A0436E1F-CD1B-4910-8DEC-41CE818C49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98" name="Line 1079">
                <a:extLst>
                  <a:ext uri="{FF2B5EF4-FFF2-40B4-BE49-F238E27FC236}">
                    <a16:creationId xmlns:a16="http://schemas.microsoft.com/office/drawing/2014/main" id="{3123A25E-FEFE-42D4-AB8E-4F45FE7142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85" name="Oval 407">
              <a:extLst>
                <a:ext uri="{FF2B5EF4-FFF2-40B4-BE49-F238E27FC236}">
                  <a16:creationId xmlns:a16="http://schemas.microsoft.com/office/drawing/2014/main" id="{1F2EA6DC-CA4E-4808-B162-360B21C21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586" name="Rectangle 410">
              <a:extLst>
                <a:ext uri="{FF2B5EF4-FFF2-40B4-BE49-F238E27FC236}">
                  <a16:creationId xmlns:a16="http://schemas.microsoft.com/office/drawing/2014/main" id="{A3591912-D51C-43ED-9E98-2E07218B8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587" name="Oval 411">
              <a:extLst>
                <a:ext uri="{FF2B5EF4-FFF2-40B4-BE49-F238E27FC236}">
                  <a16:creationId xmlns:a16="http://schemas.microsoft.com/office/drawing/2014/main" id="{FF15C732-875E-43AE-BC0E-B82F8EEFD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7588" name="Group 1083">
              <a:extLst>
                <a:ext uri="{FF2B5EF4-FFF2-40B4-BE49-F238E27FC236}">
                  <a16:creationId xmlns:a16="http://schemas.microsoft.com/office/drawing/2014/main" id="{738A553B-9FA5-43C5-9AAF-68BB156163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91" name="Freeform 1084">
                <a:extLst>
                  <a:ext uri="{FF2B5EF4-FFF2-40B4-BE49-F238E27FC236}">
                    <a16:creationId xmlns:a16="http://schemas.microsoft.com/office/drawing/2014/main" id="{4CB5CD64-1FE7-4C09-B4E6-9AB2A8B897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92" name="Freeform 1085">
                <a:extLst>
                  <a:ext uri="{FF2B5EF4-FFF2-40B4-BE49-F238E27FC236}">
                    <a16:creationId xmlns:a16="http://schemas.microsoft.com/office/drawing/2014/main" id="{E76C2002-B99C-4278-B7B7-CBB8C5E13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89" name="Line 1086">
              <a:extLst>
                <a:ext uri="{FF2B5EF4-FFF2-40B4-BE49-F238E27FC236}">
                  <a16:creationId xmlns:a16="http://schemas.microsoft.com/office/drawing/2014/main" id="{D53EE139-8018-476A-9D2E-47B2E0EBD1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90" name="Line 1087">
              <a:extLst>
                <a:ext uri="{FF2B5EF4-FFF2-40B4-BE49-F238E27FC236}">
                  <a16:creationId xmlns:a16="http://schemas.microsoft.com/office/drawing/2014/main" id="{25DC20F4-8C78-47ED-9F83-1E7E99CFD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08" name="Group 1088">
            <a:extLst>
              <a:ext uri="{FF2B5EF4-FFF2-40B4-BE49-F238E27FC236}">
                <a16:creationId xmlns:a16="http://schemas.microsoft.com/office/drawing/2014/main" id="{2FE4E0A9-D07A-4971-BBDD-E5BB78AD5021}"/>
              </a:ext>
            </a:extLst>
          </p:cNvPr>
          <p:cNvGrpSpPr>
            <a:grpSpLocks/>
          </p:cNvGrpSpPr>
          <p:nvPr/>
        </p:nvGrpSpPr>
        <p:grpSpPr bwMode="auto">
          <a:xfrm>
            <a:off x="7205663" y="2752725"/>
            <a:ext cx="407987" cy="180975"/>
            <a:chOff x="4655" y="2464"/>
            <a:chExt cx="319" cy="132"/>
          </a:xfrm>
        </p:grpSpPr>
        <p:grpSp>
          <p:nvGrpSpPr>
            <p:cNvPr id="57567" name="Group 1089">
              <a:extLst>
                <a:ext uri="{FF2B5EF4-FFF2-40B4-BE49-F238E27FC236}">
                  <a16:creationId xmlns:a16="http://schemas.microsoft.com/office/drawing/2014/main" id="{9EF6FDF1-24FD-42B1-9822-1A5CAF189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76" name="Oval 407">
                <a:extLst>
                  <a:ext uri="{FF2B5EF4-FFF2-40B4-BE49-F238E27FC236}">
                    <a16:creationId xmlns:a16="http://schemas.microsoft.com/office/drawing/2014/main" id="{DDF600C1-5579-4D35-835E-C98931AEED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77" name="Rectangle 410">
                <a:extLst>
                  <a:ext uri="{FF2B5EF4-FFF2-40B4-BE49-F238E27FC236}">
                    <a16:creationId xmlns:a16="http://schemas.microsoft.com/office/drawing/2014/main" id="{2E0DD88E-B498-4A3F-AFCB-34A22990C3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78" name="Oval 411">
                <a:extLst>
                  <a:ext uri="{FF2B5EF4-FFF2-40B4-BE49-F238E27FC236}">
                    <a16:creationId xmlns:a16="http://schemas.microsoft.com/office/drawing/2014/main" id="{3AE184AB-C3F4-4B3C-8313-5F17BD982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79" name="Group 1093">
                <a:extLst>
                  <a:ext uri="{FF2B5EF4-FFF2-40B4-BE49-F238E27FC236}">
                    <a16:creationId xmlns:a16="http://schemas.microsoft.com/office/drawing/2014/main" id="{37076EC1-C134-4464-AA4D-C36FEF6242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82" name="Freeform 1094">
                  <a:extLst>
                    <a:ext uri="{FF2B5EF4-FFF2-40B4-BE49-F238E27FC236}">
                      <a16:creationId xmlns:a16="http://schemas.microsoft.com/office/drawing/2014/main" id="{1B622B83-B66C-4737-9A62-1BA0750C18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583" name="Freeform 1095">
                  <a:extLst>
                    <a:ext uri="{FF2B5EF4-FFF2-40B4-BE49-F238E27FC236}">
                      <a16:creationId xmlns:a16="http://schemas.microsoft.com/office/drawing/2014/main" id="{B1B0D9F1-401C-4E51-9762-132C5A1DF9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7580" name="Line 1096">
                <a:extLst>
                  <a:ext uri="{FF2B5EF4-FFF2-40B4-BE49-F238E27FC236}">
                    <a16:creationId xmlns:a16="http://schemas.microsoft.com/office/drawing/2014/main" id="{599F7C08-1667-4A4B-A218-7486DF0F98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81" name="Line 1097">
                <a:extLst>
                  <a:ext uri="{FF2B5EF4-FFF2-40B4-BE49-F238E27FC236}">
                    <a16:creationId xmlns:a16="http://schemas.microsoft.com/office/drawing/2014/main" id="{06F9A30C-4ABA-41A4-ADB1-5718712F2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68" name="Oval 407">
              <a:extLst>
                <a:ext uri="{FF2B5EF4-FFF2-40B4-BE49-F238E27FC236}">
                  <a16:creationId xmlns:a16="http://schemas.microsoft.com/office/drawing/2014/main" id="{918ACDE5-B4A6-44FC-A337-B09CC3687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569" name="Rectangle 410">
              <a:extLst>
                <a:ext uri="{FF2B5EF4-FFF2-40B4-BE49-F238E27FC236}">
                  <a16:creationId xmlns:a16="http://schemas.microsoft.com/office/drawing/2014/main" id="{61B76D26-CF28-4FA2-A78A-CF07A5F77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570" name="Oval 411">
              <a:extLst>
                <a:ext uri="{FF2B5EF4-FFF2-40B4-BE49-F238E27FC236}">
                  <a16:creationId xmlns:a16="http://schemas.microsoft.com/office/drawing/2014/main" id="{D046B759-EE84-4D03-AF66-91A47609D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7571" name="Group 1101">
              <a:extLst>
                <a:ext uri="{FF2B5EF4-FFF2-40B4-BE49-F238E27FC236}">
                  <a16:creationId xmlns:a16="http://schemas.microsoft.com/office/drawing/2014/main" id="{BA1B6167-0951-4C30-9EA6-8732433C08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74" name="Freeform 1102">
                <a:extLst>
                  <a:ext uri="{FF2B5EF4-FFF2-40B4-BE49-F238E27FC236}">
                    <a16:creationId xmlns:a16="http://schemas.microsoft.com/office/drawing/2014/main" id="{1B227B17-8176-406D-8466-67D105363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75" name="Freeform 1103">
                <a:extLst>
                  <a:ext uri="{FF2B5EF4-FFF2-40B4-BE49-F238E27FC236}">
                    <a16:creationId xmlns:a16="http://schemas.microsoft.com/office/drawing/2014/main" id="{1FF52EDB-9E57-4711-A2E0-52D758EE2E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72" name="Line 1104">
              <a:extLst>
                <a:ext uri="{FF2B5EF4-FFF2-40B4-BE49-F238E27FC236}">
                  <a16:creationId xmlns:a16="http://schemas.microsoft.com/office/drawing/2014/main" id="{6EC9B724-F356-4AF4-9DEB-0F2627066B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73" name="Line 1105">
              <a:extLst>
                <a:ext uri="{FF2B5EF4-FFF2-40B4-BE49-F238E27FC236}">
                  <a16:creationId xmlns:a16="http://schemas.microsoft.com/office/drawing/2014/main" id="{0034F9E2-E32A-4061-969C-7EE53211F4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09" name="Group 1106">
            <a:extLst>
              <a:ext uri="{FF2B5EF4-FFF2-40B4-BE49-F238E27FC236}">
                <a16:creationId xmlns:a16="http://schemas.microsoft.com/office/drawing/2014/main" id="{D98224AD-0300-4074-9990-1CFCAA912D7D}"/>
              </a:ext>
            </a:extLst>
          </p:cNvPr>
          <p:cNvGrpSpPr>
            <a:grpSpLocks/>
          </p:cNvGrpSpPr>
          <p:nvPr/>
        </p:nvGrpSpPr>
        <p:grpSpPr bwMode="auto">
          <a:xfrm>
            <a:off x="7758113" y="2749550"/>
            <a:ext cx="407987" cy="180975"/>
            <a:chOff x="4655" y="2464"/>
            <a:chExt cx="319" cy="132"/>
          </a:xfrm>
        </p:grpSpPr>
        <p:grpSp>
          <p:nvGrpSpPr>
            <p:cNvPr id="57550" name="Group 1107">
              <a:extLst>
                <a:ext uri="{FF2B5EF4-FFF2-40B4-BE49-F238E27FC236}">
                  <a16:creationId xmlns:a16="http://schemas.microsoft.com/office/drawing/2014/main" id="{9605E889-BF0F-41EC-A428-C1279F0173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59" name="Oval 407">
                <a:extLst>
                  <a:ext uri="{FF2B5EF4-FFF2-40B4-BE49-F238E27FC236}">
                    <a16:creationId xmlns:a16="http://schemas.microsoft.com/office/drawing/2014/main" id="{EE2F3A43-6FA0-4F5B-A38D-B70C292B9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60" name="Rectangle 410">
                <a:extLst>
                  <a:ext uri="{FF2B5EF4-FFF2-40B4-BE49-F238E27FC236}">
                    <a16:creationId xmlns:a16="http://schemas.microsoft.com/office/drawing/2014/main" id="{3A4B638C-7A90-42E5-9373-276E0AC3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61" name="Oval 411">
                <a:extLst>
                  <a:ext uri="{FF2B5EF4-FFF2-40B4-BE49-F238E27FC236}">
                    <a16:creationId xmlns:a16="http://schemas.microsoft.com/office/drawing/2014/main" id="{ED6F8C91-4203-4856-909C-2E07F8D25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62" name="Group 1111">
                <a:extLst>
                  <a:ext uri="{FF2B5EF4-FFF2-40B4-BE49-F238E27FC236}">
                    <a16:creationId xmlns:a16="http://schemas.microsoft.com/office/drawing/2014/main" id="{E18F6DB1-6DF6-4A24-8385-467DDDE35F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65" name="Freeform 1112">
                  <a:extLst>
                    <a:ext uri="{FF2B5EF4-FFF2-40B4-BE49-F238E27FC236}">
                      <a16:creationId xmlns:a16="http://schemas.microsoft.com/office/drawing/2014/main" id="{A6607F9E-A604-4AFA-A4F3-7B31F1AB94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566" name="Freeform 1113">
                  <a:extLst>
                    <a:ext uri="{FF2B5EF4-FFF2-40B4-BE49-F238E27FC236}">
                      <a16:creationId xmlns:a16="http://schemas.microsoft.com/office/drawing/2014/main" id="{37EB6558-8FFB-47B9-9EB4-07FD5E7A0C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7563" name="Line 1114">
                <a:extLst>
                  <a:ext uri="{FF2B5EF4-FFF2-40B4-BE49-F238E27FC236}">
                    <a16:creationId xmlns:a16="http://schemas.microsoft.com/office/drawing/2014/main" id="{8116407F-CFA3-4F5D-B907-8CC07C0A61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64" name="Line 1115">
                <a:extLst>
                  <a:ext uri="{FF2B5EF4-FFF2-40B4-BE49-F238E27FC236}">
                    <a16:creationId xmlns:a16="http://schemas.microsoft.com/office/drawing/2014/main" id="{A682735A-C270-4117-94CA-01DF7494D2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51" name="Oval 407">
              <a:extLst>
                <a:ext uri="{FF2B5EF4-FFF2-40B4-BE49-F238E27FC236}">
                  <a16:creationId xmlns:a16="http://schemas.microsoft.com/office/drawing/2014/main" id="{C51027D3-F0C5-4E00-AB38-CB41DD98D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552" name="Rectangle 410">
              <a:extLst>
                <a:ext uri="{FF2B5EF4-FFF2-40B4-BE49-F238E27FC236}">
                  <a16:creationId xmlns:a16="http://schemas.microsoft.com/office/drawing/2014/main" id="{C4C63F16-3BC9-4763-81D0-A4A4D5E22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553" name="Oval 411">
              <a:extLst>
                <a:ext uri="{FF2B5EF4-FFF2-40B4-BE49-F238E27FC236}">
                  <a16:creationId xmlns:a16="http://schemas.microsoft.com/office/drawing/2014/main" id="{00E936E5-F9E3-4B1E-BC71-F6C7CAEBF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7554" name="Group 1119">
              <a:extLst>
                <a:ext uri="{FF2B5EF4-FFF2-40B4-BE49-F238E27FC236}">
                  <a16:creationId xmlns:a16="http://schemas.microsoft.com/office/drawing/2014/main" id="{96AE81BB-8631-4150-929A-3826530B10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57" name="Freeform 1120">
                <a:extLst>
                  <a:ext uri="{FF2B5EF4-FFF2-40B4-BE49-F238E27FC236}">
                    <a16:creationId xmlns:a16="http://schemas.microsoft.com/office/drawing/2014/main" id="{CF1777E6-BE17-480A-9A16-31EEDD3E5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58" name="Freeform 1121">
                <a:extLst>
                  <a:ext uri="{FF2B5EF4-FFF2-40B4-BE49-F238E27FC236}">
                    <a16:creationId xmlns:a16="http://schemas.microsoft.com/office/drawing/2014/main" id="{2370CECE-C2B2-4469-9FF2-7BEED6783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55" name="Line 1122">
              <a:extLst>
                <a:ext uri="{FF2B5EF4-FFF2-40B4-BE49-F238E27FC236}">
                  <a16:creationId xmlns:a16="http://schemas.microsoft.com/office/drawing/2014/main" id="{DF0EC6C9-D40B-47A0-8BF1-E717601702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56" name="Line 1123">
              <a:extLst>
                <a:ext uri="{FF2B5EF4-FFF2-40B4-BE49-F238E27FC236}">
                  <a16:creationId xmlns:a16="http://schemas.microsoft.com/office/drawing/2014/main" id="{E610EFE7-C608-49E2-8253-FD336B038E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10" name="Group 1124">
            <a:extLst>
              <a:ext uri="{FF2B5EF4-FFF2-40B4-BE49-F238E27FC236}">
                <a16:creationId xmlns:a16="http://schemas.microsoft.com/office/drawing/2014/main" id="{98DF66D6-1765-4B8D-8D0C-B7FD39783BBA}"/>
              </a:ext>
            </a:extLst>
          </p:cNvPr>
          <p:cNvGrpSpPr>
            <a:grpSpLocks/>
          </p:cNvGrpSpPr>
          <p:nvPr/>
        </p:nvGrpSpPr>
        <p:grpSpPr bwMode="auto">
          <a:xfrm>
            <a:off x="7688263" y="2390775"/>
            <a:ext cx="392112" cy="180975"/>
            <a:chOff x="4655" y="2464"/>
            <a:chExt cx="319" cy="132"/>
          </a:xfrm>
        </p:grpSpPr>
        <p:grpSp>
          <p:nvGrpSpPr>
            <p:cNvPr id="57533" name="Group 1125">
              <a:extLst>
                <a:ext uri="{FF2B5EF4-FFF2-40B4-BE49-F238E27FC236}">
                  <a16:creationId xmlns:a16="http://schemas.microsoft.com/office/drawing/2014/main" id="{83223D85-2BB5-486E-993A-F6366BCE07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42" name="Oval 407">
                <a:extLst>
                  <a:ext uri="{FF2B5EF4-FFF2-40B4-BE49-F238E27FC236}">
                    <a16:creationId xmlns:a16="http://schemas.microsoft.com/office/drawing/2014/main" id="{D08F1D63-3AE2-4B8B-A446-E683F6686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43" name="Rectangle 410">
                <a:extLst>
                  <a:ext uri="{FF2B5EF4-FFF2-40B4-BE49-F238E27FC236}">
                    <a16:creationId xmlns:a16="http://schemas.microsoft.com/office/drawing/2014/main" id="{1888DD9A-D86B-4468-A9BF-3DFA4F20E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44" name="Oval 411">
                <a:extLst>
                  <a:ext uri="{FF2B5EF4-FFF2-40B4-BE49-F238E27FC236}">
                    <a16:creationId xmlns:a16="http://schemas.microsoft.com/office/drawing/2014/main" id="{92F3EC35-A532-47E5-B151-C3FFB935F4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45" name="Group 1129">
                <a:extLst>
                  <a:ext uri="{FF2B5EF4-FFF2-40B4-BE49-F238E27FC236}">
                    <a16:creationId xmlns:a16="http://schemas.microsoft.com/office/drawing/2014/main" id="{B7DE55A7-8D34-4756-BBE8-05518A84F4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48" name="Freeform 1130">
                  <a:extLst>
                    <a:ext uri="{FF2B5EF4-FFF2-40B4-BE49-F238E27FC236}">
                      <a16:creationId xmlns:a16="http://schemas.microsoft.com/office/drawing/2014/main" id="{F5B128C4-0506-461E-A6C2-FD2028BB96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549" name="Freeform 1131">
                  <a:extLst>
                    <a:ext uri="{FF2B5EF4-FFF2-40B4-BE49-F238E27FC236}">
                      <a16:creationId xmlns:a16="http://schemas.microsoft.com/office/drawing/2014/main" id="{0B689850-EE2E-4B3B-9F9F-88144F4056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7546" name="Line 1132">
                <a:extLst>
                  <a:ext uri="{FF2B5EF4-FFF2-40B4-BE49-F238E27FC236}">
                    <a16:creationId xmlns:a16="http://schemas.microsoft.com/office/drawing/2014/main" id="{FF3DE047-1D3B-48A9-A748-BF7FB8D7D6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47" name="Line 1133">
                <a:extLst>
                  <a:ext uri="{FF2B5EF4-FFF2-40B4-BE49-F238E27FC236}">
                    <a16:creationId xmlns:a16="http://schemas.microsoft.com/office/drawing/2014/main" id="{3E180D0A-6D0D-476A-9B72-B67191082B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34" name="Oval 407">
              <a:extLst>
                <a:ext uri="{FF2B5EF4-FFF2-40B4-BE49-F238E27FC236}">
                  <a16:creationId xmlns:a16="http://schemas.microsoft.com/office/drawing/2014/main" id="{81C39441-FE0B-4AFE-8A9C-33A39F14E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535" name="Rectangle 410">
              <a:extLst>
                <a:ext uri="{FF2B5EF4-FFF2-40B4-BE49-F238E27FC236}">
                  <a16:creationId xmlns:a16="http://schemas.microsoft.com/office/drawing/2014/main" id="{FF7FD2AC-0C8E-40E2-A391-5343A00D0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7536" name="Oval 411">
              <a:extLst>
                <a:ext uri="{FF2B5EF4-FFF2-40B4-BE49-F238E27FC236}">
                  <a16:creationId xmlns:a16="http://schemas.microsoft.com/office/drawing/2014/main" id="{8DB7B81D-E0EC-421F-B5C8-444EF4F38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57537" name="Group 1137">
              <a:extLst>
                <a:ext uri="{FF2B5EF4-FFF2-40B4-BE49-F238E27FC236}">
                  <a16:creationId xmlns:a16="http://schemas.microsoft.com/office/drawing/2014/main" id="{81B3D02F-9D3B-4291-88CD-FDA3FEF6A3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40" name="Freeform 1138">
                <a:extLst>
                  <a:ext uri="{FF2B5EF4-FFF2-40B4-BE49-F238E27FC236}">
                    <a16:creationId xmlns:a16="http://schemas.microsoft.com/office/drawing/2014/main" id="{BBD27D9E-3E0F-4453-9979-A9304EE7A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41" name="Freeform 1139">
                <a:extLst>
                  <a:ext uri="{FF2B5EF4-FFF2-40B4-BE49-F238E27FC236}">
                    <a16:creationId xmlns:a16="http://schemas.microsoft.com/office/drawing/2014/main" id="{EE2DEB81-360D-4432-86FB-1452361D4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38" name="Line 1140">
              <a:extLst>
                <a:ext uri="{FF2B5EF4-FFF2-40B4-BE49-F238E27FC236}">
                  <a16:creationId xmlns:a16="http://schemas.microsoft.com/office/drawing/2014/main" id="{6EBFE440-3D4E-4C5C-A941-180BC5A87E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39" name="Line 1141">
              <a:extLst>
                <a:ext uri="{FF2B5EF4-FFF2-40B4-BE49-F238E27FC236}">
                  <a16:creationId xmlns:a16="http://schemas.microsoft.com/office/drawing/2014/main" id="{588F5CAA-97E4-403A-99C5-1225E29500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7411" name="Picture 1142" descr="underline_base">
            <a:extLst>
              <a:ext uri="{FF2B5EF4-FFF2-40B4-BE49-F238E27FC236}">
                <a16:creationId xmlns:a16="http://schemas.microsoft.com/office/drawing/2014/main" id="{7031C482-25DD-4436-9A73-6098DD4F611E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039813"/>
            <a:ext cx="4264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412" name="Slide Number Placeholder 3">
            <a:extLst>
              <a:ext uri="{FF2B5EF4-FFF2-40B4-BE49-F238E27FC236}">
                <a16:creationId xmlns:a16="http://schemas.microsoft.com/office/drawing/2014/main" id="{AF091511-64A1-483B-97A2-1256EEB1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425A0657-D4C2-49F6-98CF-A4D2E3E0FC9C}" type="slidenum">
              <a:rPr lang="en-US" altLang="en-US" sz="1200">
                <a:latin typeface="Tahoma" panose="020B0604030504040204" pitchFamily="34" charset="0"/>
              </a:rPr>
              <a:pPr/>
              <a:t>24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57413" name="Group 7">
            <a:extLst>
              <a:ext uri="{FF2B5EF4-FFF2-40B4-BE49-F238E27FC236}">
                <a16:creationId xmlns:a16="http://schemas.microsoft.com/office/drawing/2014/main" id="{FF89D149-5D7F-4AA6-9107-CEDF78411FCD}"/>
              </a:ext>
            </a:extLst>
          </p:cNvPr>
          <p:cNvGrpSpPr>
            <a:grpSpLocks/>
          </p:cNvGrpSpPr>
          <p:nvPr/>
        </p:nvGrpSpPr>
        <p:grpSpPr bwMode="auto">
          <a:xfrm>
            <a:off x="6219825" y="4837113"/>
            <a:ext cx="628650" cy="276225"/>
            <a:chOff x="4786435" y="6027638"/>
            <a:chExt cx="748703" cy="417782"/>
          </a:xfrm>
        </p:grpSpPr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CA173288-565E-4104-B755-3FB8CD9ED9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3F2E9B36-A364-4A16-9DEE-746C86BEE687}"/>
                </a:ext>
              </a:extLst>
            </p:cNvPr>
            <p:cNvSpPr/>
            <p:nvPr/>
          </p:nvSpPr>
          <p:spPr bwMode="auto">
            <a:xfrm>
              <a:off x="4790216" y="6188507"/>
              <a:ext cx="74492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F4533145-4A11-488D-9D93-373D9C5CB3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A5011690-09B6-4E0A-8730-841A96997253}"/>
                </a:ext>
              </a:extLst>
            </p:cNvPr>
            <p:cNvSpPr/>
            <p:nvPr/>
          </p:nvSpPr>
          <p:spPr bwMode="auto">
            <a:xfrm>
              <a:off x="4981174" y="6126080"/>
              <a:ext cx="361116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E7821326-EE92-4164-9E1A-A9FB98D7E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68CBC78A-585A-4B9A-B18A-B75E0C845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12056B5F-D74A-4DDE-94AD-458FDAF57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26" name="Straight Connector 525">
              <a:extLst>
                <a:ext uri="{FF2B5EF4-FFF2-40B4-BE49-F238E27FC236}">
                  <a16:creationId xmlns:a16="http://schemas.microsoft.com/office/drawing/2014/main" id="{B440043A-5D9A-4614-9829-7D3FDD898053}"/>
                </a:ext>
              </a:extLst>
            </p:cNvPr>
            <p:cNvCxnSpPr>
              <a:cxnSpLocks noChangeShapeType="1"/>
              <a:endCxn id="521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7" name="Straight Connector 526">
              <a:extLst>
                <a:ext uri="{FF2B5EF4-FFF2-40B4-BE49-F238E27FC236}">
                  <a16:creationId xmlns:a16="http://schemas.microsoft.com/office/drawing/2014/main" id="{8E06370D-DAA2-4746-9ACD-73EAA0901C5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4" name="Group 5">
            <a:extLst>
              <a:ext uri="{FF2B5EF4-FFF2-40B4-BE49-F238E27FC236}">
                <a16:creationId xmlns:a16="http://schemas.microsoft.com/office/drawing/2014/main" id="{A97CB54E-2710-44C5-A9E4-D7C7367CC6F1}"/>
              </a:ext>
            </a:extLst>
          </p:cNvPr>
          <p:cNvGrpSpPr>
            <a:grpSpLocks/>
          </p:cNvGrpSpPr>
          <p:nvPr/>
        </p:nvGrpSpPr>
        <p:grpSpPr bwMode="auto">
          <a:xfrm>
            <a:off x="7683500" y="2387600"/>
            <a:ext cx="409575" cy="222250"/>
            <a:chOff x="2213011" y="6015083"/>
            <a:chExt cx="745177" cy="407107"/>
          </a:xfrm>
        </p:grpSpPr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756BD8E3-EFA3-46DC-A339-892ED092E46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1C6550FC-81C0-4A77-AA0A-3BC5DDB6636F}"/>
                </a:ext>
              </a:extLst>
            </p:cNvPr>
            <p:cNvSpPr/>
            <p:nvPr/>
          </p:nvSpPr>
          <p:spPr bwMode="auto">
            <a:xfrm>
              <a:off x="2213011" y="6163387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DE9B1B83-1ADC-460B-9C35-BDF1B691FFD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57E28E11-0065-44DA-BE0F-E2C2CD686D56}"/>
                </a:ext>
              </a:extLst>
            </p:cNvPr>
            <p:cNvSpPr/>
            <p:nvPr/>
          </p:nvSpPr>
          <p:spPr bwMode="auto">
            <a:xfrm>
              <a:off x="2403638" y="6102320"/>
              <a:ext cx="361036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5238AB86-AAA3-4079-A7BF-1B35DDEB5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C8C2E9D2-9A22-4CF6-A716-C26F587E6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9AE3ACED-42E9-491E-A86A-9AE6F4A77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8737627C-47BF-4A86-A92D-D3A4790FCC33}"/>
                </a:ext>
              </a:extLst>
            </p:cNvPr>
            <p:cNvCxnSpPr>
              <a:cxnSpLocks noChangeShapeType="1"/>
              <a:endCxn id="531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5712952B-1A8A-4D0E-B4AA-8B594AEB5BC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5" name="Group 542">
            <a:extLst>
              <a:ext uri="{FF2B5EF4-FFF2-40B4-BE49-F238E27FC236}">
                <a16:creationId xmlns:a16="http://schemas.microsoft.com/office/drawing/2014/main" id="{095C9B98-C943-4D19-817E-755C06F5C6ED}"/>
              </a:ext>
            </a:extLst>
          </p:cNvPr>
          <p:cNvGrpSpPr>
            <a:grpSpLocks/>
          </p:cNvGrpSpPr>
          <p:nvPr/>
        </p:nvGrpSpPr>
        <p:grpSpPr bwMode="auto">
          <a:xfrm>
            <a:off x="7751763" y="2738438"/>
            <a:ext cx="411162" cy="220662"/>
            <a:chOff x="2213011" y="6015083"/>
            <a:chExt cx="745177" cy="407107"/>
          </a:xfrm>
        </p:grpSpPr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B6B1595-56F0-4A36-BA7C-002D3127F87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8A187280-476E-4BEA-8CD4-5EA72C5BE2B9}"/>
                </a:ext>
              </a:extLst>
            </p:cNvPr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E5F553A6-B99B-4946-A70B-7CE89C73A5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6D29C41C-DD89-4CFC-99FC-71B155E01D61}"/>
                </a:ext>
              </a:extLst>
            </p:cNvPr>
            <p:cNvSpPr/>
            <p:nvPr/>
          </p:nvSpPr>
          <p:spPr bwMode="auto">
            <a:xfrm>
              <a:off x="2402902" y="6102948"/>
              <a:ext cx="362519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01E98D31-BC84-4B0C-BE63-8CEF685C3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BA6A6AA1-508B-4026-945C-7AD2BCDD7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A973A64D-06A1-48C9-B3C5-2229E6FBC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9723CB25-FF16-47E9-9793-2E56A076E9AF}"/>
                </a:ext>
              </a:extLst>
            </p:cNvPr>
            <p:cNvCxnSpPr>
              <a:cxnSpLocks noChangeShapeType="1"/>
              <a:endCxn id="54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BB5D36B9-C15A-4C07-BAE5-E84023DDD3C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6" name="Group 552">
            <a:extLst>
              <a:ext uri="{FF2B5EF4-FFF2-40B4-BE49-F238E27FC236}">
                <a16:creationId xmlns:a16="http://schemas.microsoft.com/office/drawing/2014/main" id="{E65403FF-A3A6-47B0-BA13-18F04FB3441D}"/>
              </a:ext>
            </a:extLst>
          </p:cNvPr>
          <p:cNvGrpSpPr>
            <a:grpSpLocks/>
          </p:cNvGrpSpPr>
          <p:nvPr/>
        </p:nvGrpSpPr>
        <p:grpSpPr bwMode="auto">
          <a:xfrm>
            <a:off x="7200900" y="2743200"/>
            <a:ext cx="411163" cy="220663"/>
            <a:chOff x="2213011" y="6015083"/>
            <a:chExt cx="745177" cy="407107"/>
          </a:xfrm>
        </p:grpSpPr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143C3A6F-50F2-47CD-A6E0-30807885C8E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9C952828-3869-4F64-8B9F-8C792C702012}"/>
                </a:ext>
              </a:extLst>
            </p:cNvPr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7125BE49-3CBB-4E2F-8A04-AA46811A670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F3338E1B-5823-4938-8AB0-D8D3832C90E4}"/>
                </a:ext>
              </a:extLst>
            </p:cNvPr>
            <p:cNvSpPr/>
            <p:nvPr/>
          </p:nvSpPr>
          <p:spPr bwMode="auto">
            <a:xfrm>
              <a:off x="2402901" y="6102948"/>
              <a:ext cx="362518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02392065-CBF6-4DC8-BF4D-6C82B603A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1A501146-E5BE-472C-A52C-AA2EAB3C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9A372045-EDF1-4137-B7F7-6CE14FA93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DF60E21E-97DC-405A-B058-6F578FEDD8DA}"/>
                </a:ext>
              </a:extLst>
            </p:cNvPr>
            <p:cNvCxnSpPr>
              <a:cxnSpLocks noChangeShapeType="1"/>
              <a:endCxn id="55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AC3BD3AA-4D1B-4A39-BF1B-B17F2BEEA36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7" name="Group 562">
            <a:extLst>
              <a:ext uri="{FF2B5EF4-FFF2-40B4-BE49-F238E27FC236}">
                <a16:creationId xmlns:a16="http://schemas.microsoft.com/office/drawing/2014/main" id="{C060B865-2854-4673-8652-1D5C842F354D}"/>
              </a:ext>
            </a:extLst>
          </p:cNvPr>
          <p:cNvGrpSpPr>
            <a:grpSpLocks/>
          </p:cNvGrpSpPr>
          <p:nvPr/>
        </p:nvGrpSpPr>
        <p:grpSpPr bwMode="auto">
          <a:xfrm>
            <a:off x="7188200" y="2473325"/>
            <a:ext cx="409575" cy="220663"/>
            <a:chOff x="2213011" y="6015083"/>
            <a:chExt cx="745177" cy="407107"/>
          </a:xfrm>
        </p:grpSpPr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039B4A0E-119B-4E47-81C9-6EC927646FE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3C64A722-AB57-43A9-A581-9615334C38C2}"/>
                </a:ext>
              </a:extLst>
            </p:cNvPr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C417F217-1A02-4115-8D2F-D2265CAC9A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BB0ADEC8-5FDD-49CA-A7B8-165AFCD2C8C6}"/>
                </a:ext>
              </a:extLst>
            </p:cNvPr>
            <p:cNvSpPr/>
            <p:nvPr/>
          </p:nvSpPr>
          <p:spPr bwMode="auto">
            <a:xfrm>
              <a:off x="2403638" y="6102948"/>
              <a:ext cx="361036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BF524401-2ED4-409D-A583-BF0DF6FAB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B48C1F6D-9E32-4C7C-83BA-B0FE0E85F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39B82254-1801-4FDA-BFFE-D3D8B6A2D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71" name="Straight Connector 570">
              <a:extLst>
                <a:ext uri="{FF2B5EF4-FFF2-40B4-BE49-F238E27FC236}">
                  <a16:creationId xmlns:a16="http://schemas.microsoft.com/office/drawing/2014/main" id="{2286DDD2-FC45-452F-8AB8-CFEA5F04497A}"/>
                </a:ext>
              </a:extLst>
            </p:cNvPr>
            <p:cNvCxnSpPr>
              <a:cxnSpLocks noChangeShapeType="1"/>
              <a:endCxn id="56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2" name="Straight Connector 571">
              <a:extLst>
                <a:ext uri="{FF2B5EF4-FFF2-40B4-BE49-F238E27FC236}">
                  <a16:creationId xmlns:a16="http://schemas.microsoft.com/office/drawing/2014/main" id="{3AAC6331-1E72-4967-9562-0896776D350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8" name="Group 572">
            <a:extLst>
              <a:ext uri="{FF2B5EF4-FFF2-40B4-BE49-F238E27FC236}">
                <a16:creationId xmlns:a16="http://schemas.microsoft.com/office/drawing/2014/main" id="{60AE4E0D-CC54-456D-961D-1D754ACEC776}"/>
              </a:ext>
            </a:extLst>
          </p:cNvPr>
          <p:cNvGrpSpPr>
            <a:grpSpLocks/>
          </p:cNvGrpSpPr>
          <p:nvPr/>
        </p:nvGrpSpPr>
        <p:grpSpPr bwMode="auto">
          <a:xfrm>
            <a:off x="7085013" y="3622675"/>
            <a:ext cx="411162" cy="220663"/>
            <a:chOff x="2213011" y="6015083"/>
            <a:chExt cx="745177" cy="407107"/>
          </a:xfrm>
        </p:grpSpPr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B5900E7B-3312-4CDC-B242-DB4BB4E0EA0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BB85BF24-1BDA-4849-89CA-58E92A06BDED}"/>
                </a:ext>
              </a:extLst>
            </p:cNvPr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92BE42CD-442F-4719-9194-595266B4099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2792BD0A-22EC-4FAC-B6C2-1C697546166F}"/>
                </a:ext>
              </a:extLst>
            </p:cNvPr>
            <p:cNvSpPr/>
            <p:nvPr/>
          </p:nvSpPr>
          <p:spPr bwMode="auto">
            <a:xfrm>
              <a:off x="2402902" y="6102948"/>
              <a:ext cx="362519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8789EB8-11C0-4092-B0B2-E333C8661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76BD1A9B-0A48-459B-8A9D-1307F5ED8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775715A4-094A-4548-BFF7-BA2D82D5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81" name="Straight Connector 580">
              <a:extLst>
                <a:ext uri="{FF2B5EF4-FFF2-40B4-BE49-F238E27FC236}">
                  <a16:creationId xmlns:a16="http://schemas.microsoft.com/office/drawing/2014/main" id="{1C037E79-7105-4774-8037-9795D3B8DA57}"/>
                </a:ext>
              </a:extLst>
            </p:cNvPr>
            <p:cNvCxnSpPr>
              <a:cxnSpLocks noChangeShapeType="1"/>
              <a:endCxn id="57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2" name="Straight Connector 581">
              <a:extLst>
                <a:ext uri="{FF2B5EF4-FFF2-40B4-BE49-F238E27FC236}">
                  <a16:creationId xmlns:a16="http://schemas.microsoft.com/office/drawing/2014/main" id="{38DBA344-8BBE-4AC5-B013-358AAF086DB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9" name="Group 582">
            <a:extLst>
              <a:ext uri="{FF2B5EF4-FFF2-40B4-BE49-F238E27FC236}">
                <a16:creationId xmlns:a16="http://schemas.microsoft.com/office/drawing/2014/main" id="{EFBAC3F7-C73A-4984-A5FB-2B9BF5B309FC}"/>
              </a:ext>
            </a:extLst>
          </p:cNvPr>
          <p:cNvGrpSpPr>
            <a:grpSpLocks/>
          </p:cNvGrpSpPr>
          <p:nvPr/>
        </p:nvGrpSpPr>
        <p:grpSpPr bwMode="auto">
          <a:xfrm>
            <a:off x="7753350" y="3636963"/>
            <a:ext cx="411163" cy="220662"/>
            <a:chOff x="2213011" y="6015083"/>
            <a:chExt cx="745177" cy="407107"/>
          </a:xfrm>
        </p:grpSpPr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DAB0B59D-8D43-4161-84DF-A633ED5F0B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5" name="Rectangle 584">
              <a:extLst>
                <a:ext uri="{FF2B5EF4-FFF2-40B4-BE49-F238E27FC236}">
                  <a16:creationId xmlns:a16="http://schemas.microsoft.com/office/drawing/2014/main" id="{A4C3CC3C-9D11-43C9-A385-069F20B8C1AF}"/>
                </a:ext>
              </a:extLst>
            </p:cNvPr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680BC87F-946A-48D5-9AC9-341402EFB0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DB07A350-227F-4C06-BF45-B7770561F504}"/>
                </a:ext>
              </a:extLst>
            </p:cNvPr>
            <p:cNvSpPr/>
            <p:nvPr/>
          </p:nvSpPr>
          <p:spPr bwMode="auto">
            <a:xfrm>
              <a:off x="2402901" y="6102948"/>
              <a:ext cx="362518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6E4E3529-140C-42C5-8493-8045DFE5C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79EBC15E-E484-45E5-BB7A-CF4487D25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8832CE5D-291F-46D4-A274-C07D35592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91" name="Straight Connector 590">
              <a:extLst>
                <a:ext uri="{FF2B5EF4-FFF2-40B4-BE49-F238E27FC236}">
                  <a16:creationId xmlns:a16="http://schemas.microsoft.com/office/drawing/2014/main" id="{E4C4BED7-FAD4-47EB-8DDD-090D34C0B073}"/>
                </a:ext>
              </a:extLst>
            </p:cNvPr>
            <p:cNvCxnSpPr>
              <a:cxnSpLocks noChangeShapeType="1"/>
              <a:endCxn id="58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2" name="Straight Connector 591">
              <a:extLst>
                <a:ext uri="{FF2B5EF4-FFF2-40B4-BE49-F238E27FC236}">
                  <a16:creationId xmlns:a16="http://schemas.microsoft.com/office/drawing/2014/main" id="{4574C95A-C200-4F83-9612-F5173D5DF7B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0" name="Group 592">
            <a:extLst>
              <a:ext uri="{FF2B5EF4-FFF2-40B4-BE49-F238E27FC236}">
                <a16:creationId xmlns:a16="http://schemas.microsoft.com/office/drawing/2014/main" id="{591DF280-9889-45C9-91E7-C83C05451700}"/>
              </a:ext>
            </a:extLst>
          </p:cNvPr>
          <p:cNvGrpSpPr>
            <a:grpSpLocks/>
          </p:cNvGrpSpPr>
          <p:nvPr/>
        </p:nvGrpSpPr>
        <p:grpSpPr bwMode="auto">
          <a:xfrm>
            <a:off x="7454900" y="3903663"/>
            <a:ext cx="411163" cy="222250"/>
            <a:chOff x="2213011" y="6015083"/>
            <a:chExt cx="745177" cy="407107"/>
          </a:xfrm>
        </p:grpSpPr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64F6B8F3-4818-442F-9B6E-085F8E526FF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DC1B64CD-D446-49EA-8CD8-51DBD47F53E0}"/>
                </a:ext>
              </a:extLst>
            </p:cNvPr>
            <p:cNvSpPr/>
            <p:nvPr/>
          </p:nvSpPr>
          <p:spPr bwMode="auto">
            <a:xfrm>
              <a:off x="2213011" y="6163385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08456C88-CA72-44E1-8F06-026E28971AF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4E45DCE7-1D6F-4AAA-B105-9BC82B02C2DF}"/>
                </a:ext>
              </a:extLst>
            </p:cNvPr>
            <p:cNvSpPr/>
            <p:nvPr/>
          </p:nvSpPr>
          <p:spPr bwMode="auto">
            <a:xfrm>
              <a:off x="2402901" y="6102320"/>
              <a:ext cx="362518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3D5AA89D-6330-497F-BC20-8EF085C4F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B0EC6CD7-4E72-4732-858A-D8955BDA8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6971A908-265E-4352-B685-B835A8463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01" name="Straight Connector 600">
              <a:extLst>
                <a:ext uri="{FF2B5EF4-FFF2-40B4-BE49-F238E27FC236}">
                  <a16:creationId xmlns:a16="http://schemas.microsoft.com/office/drawing/2014/main" id="{1E0FA355-8CC8-4A39-98DE-5B876AE9954D}"/>
                </a:ext>
              </a:extLst>
            </p:cNvPr>
            <p:cNvCxnSpPr>
              <a:cxnSpLocks noChangeShapeType="1"/>
              <a:endCxn id="59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2" name="Straight Connector 601">
              <a:extLst>
                <a:ext uri="{FF2B5EF4-FFF2-40B4-BE49-F238E27FC236}">
                  <a16:creationId xmlns:a16="http://schemas.microsoft.com/office/drawing/2014/main" id="{868A5F8A-22AA-489D-9797-752C5D13857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1" name="Group 604">
            <a:extLst>
              <a:ext uri="{FF2B5EF4-FFF2-40B4-BE49-F238E27FC236}">
                <a16:creationId xmlns:a16="http://schemas.microsoft.com/office/drawing/2014/main" id="{9939B618-4B19-490B-9020-A50339114740}"/>
              </a:ext>
            </a:extLst>
          </p:cNvPr>
          <p:cNvGrpSpPr>
            <a:grpSpLocks/>
          </p:cNvGrpSpPr>
          <p:nvPr/>
        </p:nvGrpSpPr>
        <p:grpSpPr bwMode="auto">
          <a:xfrm>
            <a:off x="6962775" y="4495800"/>
            <a:ext cx="627063" cy="276225"/>
            <a:chOff x="4786435" y="6027638"/>
            <a:chExt cx="748703" cy="417782"/>
          </a:xfrm>
        </p:grpSpPr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81106565-89A2-4DA6-89DD-088E1F67596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7" name="Rectangle 606">
              <a:extLst>
                <a:ext uri="{FF2B5EF4-FFF2-40B4-BE49-F238E27FC236}">
                  <a16:creationId xmlns:a16="http://schemas.microsoft.com/office/drawing/2014/main" id="{70F96914-B91B-4CD5-B783-A02792096F6A}"/>
                </a:ext>
              </a:extLst>
            </p:cNvPr>
            <p:cNvSpPr/>
            <p:nvPr/>
          </p:nvSpPr>
          <p:spPr bwMode="auto">
            <a:xfrm>
              <a:off x="4790226" y="6188509"/>
              <a:ext cx="744912" cy="108046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4E05119D-496A-45A1-A719-3596493040C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534D8719-F815-47C4-B9C3-63E1E9072F7C}"/>
                </a:ext>
              </a:extLst>
            </p:cNvPr>
            <p:cNvSpPr/>
            <p:nvPr/>
          </p:nvSpPr>
          <p:spPr bwMode="auto">
            <a:xfrm>
              <a:off x="4979771" y="6126082"/>
              <a:ext cx="362031" cy="15126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63A9CBB8-549E-4B05-9D8E-080666D53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BF192DCE-3511-4638-8B8E-47759F064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A15D7B6C-710A-4583-BE92-0CD218FBC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13" name="Straight Connector 612">
              <a:extLst>
                <a:ext uri="{FF2B5EF4-FFF2-40B4-BE49-F238E27FC236}">
                  <a16:creationId xmlns:a16="http://schemas.microsoft.com/office/drawing/2014/main" id="{A17C27BE-1EF5-4FD7-B64D-898652E089C0}"/>
                </a:ext>
              </a:extLst>
            </p:cNvPr>
            <p:cNvCxnSpPr>
              <a:cxnSpLocks noChangeShapeType="1"/>
              <a:endCxn id="60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4" name="Straight Connector 613">
              <a:extLst>
                <a:ext uri="{FF2B5EF4-FFF2-40B4-BE49-F238E27FC236}">
                  <a16:creationId xmlns:a16="http://schemas.microsoft.com/office/drawing/2014/main" id="{554B6EE2-9513-4A99-8077-5EBEBF8F91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2" name="Group 614">
            <a:extLst>
              <a:ext uri="{FF2B5EF4-FFF2-40B4-BE49-F238E27FC236}">
                <a16:creationId xmlns:a16="http://schemas.microsoft.com/office/drawing/2014/main" id="{F16CFBB9-5537-4FF6-8473-0F09F3AF4F9D}"/>
              </a:ext>
            </a:extLst>
          </p:cNvPr>
          <p:cNvGrpSpPr>
            <a:grpSpLocks/>
          </p:cNvGrpSpPr>
          <p:nvPr/>
        </p:nvGrpSpPr>
        <p:grpSpPr bwMode="auto">
          <a:xfrm>
            <a:off x="7581900" y="4792663"/>
            <a:ext cx="627063" cy="276225"/>
            <a:chOff x="4786435" y="6027638"/>
            <a:chExt cx="748703" cy="417782"/>
          </a:xfrm>
        </p:grpSpPr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C7BAD5E8-0D38-4EB5-ABA1-79693569F8E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17" name="Rectangle 616">
              <a:extLst>
                <a:ext uri="{FF2B5EF4-FFF2-40B4-BE49-F238E27FC236}">
                  <a16:creationId xmlns:a16="http://schemas.microsoft.com/office/drawing/2014/main" id="{449DE980-C4DF-48C6-A4C3-8ECB511E7C10}"/>
                </a:ext>
              </a:extLst>
            </p:cNvPr>
            <p:cNvSpPr/>
            <p:nvPr/>
          </p:nvSpPr>
          <p:spPr bwMode="auto">
            <a:xfrm>
              <a:off x="4790226" y="6188507"/>
              <a:ext cx="74491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30C2791F-8691-451F-9EF1-0152A3671F5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2302C28E-1E56-4CAA-845D-C1BA232F9984}"/>
                </a:ext>
              </a:extLst>
            </p:cNvPr>
            <p:cNvSpPr/>
            <p:nvPr/>
          </p:nvSpPr>
          <p:spPr bwMode="auto">
            <a:xfrm>
              <a:off x="4979771" y="6126080"/>
              <a:ext cx="362031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D69EF792-930B-4A01-8EAE-A1EEF85E7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D4F8DAC7-266C-4E1F-9A2F-7BF2BF679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C51E38CC-39E5-475C-9DE0-176F95DBA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23" name="Straight Connector 622">
              <a:extLst>
                <a:ext uri="{FF2B5EF4-FFF2-40B4-BE49-F238E27FC236}">
                  <a16:creationId xmlns:a16="http://schemas.microsoft.com/office/drawing/2014/main" id="{131DA138-D754-417E-BBDA-4A75343B331D}"/>
                </a:ext>
              </a:extLst>
            </p:cNvPr>
            <p:cNvCxnSpPr>
              <a:cxnSpLocks noChangeShapeType="1"/>
              <a:endCxn id="61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" name="Straight Connector 623">
              <a:extLst>
                <a:ext uri="{FF2B5EF4-FFF2-40B4-BE49-F238E27FC236}">
                  <a16:creationId xmlns:a16="http://schemas.microsoft.com/office/drawing/2014/main" id="{252DFC0B-3195-4D8A-A100-A040D0DD0A0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3" name="Group 624">
            <a:extLst>
              <a:ext uri="{FF2B5EF4-FFF2-40B4-BE49-F238E27FC236}">
                <a16:creationId xmlns:a16="http://schemas.microsoft.com/office/drawing/2014/main" id="{C91EED93-48D8-4E7D-84ED-759CD1ADE2E5}"/>
              </a:ext>
            </a:extLst>
          </p:cNvPr>
          <p:cNvGrpSpPr>
            <a:grpSpLocks/>
          </p:cNvGrpSpPr>
          <p:nvPr/>
        </p:nvGrpSpPr>
        <p:grpSpPr bwMode="auto">
          <a:xfrm>
            <a:off x="6048375" y="3622675"/>
            <a:ext cx="442913" cy="219075"/>
            <a:chOff x="4786435" y="6027638"/>
            <a:chExt cx="748703" cy="417782"/>
          </a:xfrm>
        </p:grpSpPr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06EA5D6F-A2F3-4F16-BF45-ADB65BE8CB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ADB2C1A3-12EA-4F05-848D-E6B287B4F261}"/>
                </a:ext>
              </a:extLst>
            </p:cNvPr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0C2A74C6-BC33-440F-80E7-F535952017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64FB019F-117A-4880-8C22-3337BF5BA6ED}"/>
                </a:ext>
              </a:extLst>
            </p:cNvPr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FD823226-2017-46F0-AEFD-EC3B2D308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ADF4337C-2CF5-47F8-8268-38AE3B436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3C8DF615-712E-4008-B7D2-405B3859F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33" name="Straight Connector 632">
              <a:extLst>
                <a:ext uri="{FF2B5EF4-FFF2-40B4-BE49-F238E27FC236}">
                  <a16:creationId xmlns:a16="http://schemas.microsoft.com/office/drawing/2014/main" id="{DC0A52A9-19F7-404B-9791-144B81566C86}"/>
                </a:ext>
              </a:extLst>
            </p:cNvPr>
            <p:cNvCxnSpPr>
              <a:cxnSpLocks noChangeShapeType="1"/>
              <a:endCxn id="62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E0CE7AB8-7766-486D-8A1A-8179A8403BD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4" name="Group 634">
            <a:extLst>
              <a:ext uri="{FF2B5EF4-FFF2-40B4-BE49-F238E27FC236}">
                <a16:creationId xmlns:a16="http://schemas.microsoft.com/office/drawing/2014/main" id="{BA58994A-C6B9-4C3D-A599-5B1832FFB74B}"/>
              </a:ext>
            </a:extLst>
          </p:cNvPr>
          <p:cNvGrpSpPr>
            <a:grpSpLocks/>
          </p:cNvGrpSpPr>
          <p:nvPr/>
        </p:nvGrpSpPr>
        <p:grpSpPr bwMode="auto">
          <a:xfrm>
            <a:off x="6350000" y="2482850"/>
            <a:ext cx="442913" cy="219075"/>
            <a:chOff x="4786435" y="6027638"/>
            <a:chExt cx="748703" cy="417782"/>
          </a:xfrm>
        </p:grpSpPr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467E06A7-5A6A-40AB-889F-DA5C7A8A22C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44FE6BFE-0606-44FC-A9F8-12A59D865ECA}"/>
                </a:ext>
              </a:extLst>
            </p:cNvPr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2EA09C1F-DA6D-4B4C-9069-CD1282F2BA1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B85CB8EA-84CA-4E59-9582-6015D86B7CE3}"/>
                </a:ext>
              </a:extLst>
            </p:cNvPr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5027A6DE-03B9-4EFF-834C-9DD6A7DA6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39C9A4C8-5406-421A-909A-4988838DC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4DE44ECE-4807-48F0-B0BD-4DEF26A60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43" name="Straight Connector 642">
              <a:extLst>
                <a:ext uri="{FF2B5EF4-FFF2-40B4-BE49-F238E27FC236}">
                  <a16:creationId xmlns:a16="http://schemas.microsoft.com/office/drawing/2014/main" id="{B52393BB-2306-4168-86D9-A68A80EF0411}"/>
                </a:ext>
              </a:extLst>
            </p:cNvPr>
            <p:cNvCxnSpPr>
              <a:cxnSpLocks noChangeShapeType="1"/>
              <a:endCxn id="63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4" name="Straight Connector 643">
              <a:extLst>
                <a:ext uri="{FF2B5EF4-FFF2-40B4-BE49-F238E27FC236}">
                  <a16:creationId xmlns:a16="http://schemas.microsoft.com/office/drawing/2014/main" id="{00DD30DC-AF48-40E6-99A9-475FA080B2D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Footer Placeholder 2">
            <a:extLst>
              <a:ext uri="{FF2B5EF4-FFF2-40B4-BE49-F238E27FC236}">
                <a16:creationId xmlns:a16="http://schemas.microsoft.com/office/drawing/2014/main" id="{3AE3081E-B7BE-4BAB-AA45-B63E10E5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59394" name="Picture 48" descr="underline_base">
            <a:extLst>
              <a:ext uri="{FF2B5EF4-FFF2-40B4-BE49-F238E27FC236}">
                <a16:creationId xmlns:a16="http://schemas.microsoft.com/office/drawing/2014/main" id="{3346E2A4-61EA-4E67-B577-E19312803D1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912813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2">
            <a:extLst>
              <a:ext uri="{FF2B5EF4-FFF2-40B4-BE49-F238E27FC236}">
                <a16:creationId xmlns:a16="http://schemas.microsoft.com/office/drawing/2014/main" id="{3AED86D9-1ADA-42B7-B964-32BA9827617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41300" y="280988"/>
            <a:ext cx="8193088" cy="833437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Packet-switching: store-and-forward</a:t>
            </a:r>
          </a:p>
        </p:txBody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CE2B33F7-4DD8-4807-912B-B981E247DFFC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9438" y="3486150"/>
            <a:ext cx="4143375" cy="3262313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ea typeface="ＭＳ Ｐゴシック" panose="020B0600070205080204" pitchFamily="34" charset="-128"/>
              </a:rPr>
              <a:t>takes </a:t>
            </a:r>
            <a:r>
              <a:rPr lang="en-US" altLang="en-US" sz="2400" i="1">
                <a:ea typeface="ＭＳ Ｐゴシック" panose="020B0600070205080204" pitchFamily="34" charset="-128"/>
              </a:rPr>
              <a:t>L</a:t>
            </a:r>
            <a:r>
              <a:rPr lang="en-US" altLang="en-US" sz="2400">
                <a:ea typeface="ＭＳ Ｐゴシック" panose="020B0600070205080204" pitchFamily="34" charset="-128"/>
              </a:rPr>
              <a:t>/</a:t>
            </a:r>
            <a:r>
              <a:rPr lang="en-US" altLang="en-US" sz="2400" i="1">
                <a:ea typeface="ＭＳ Ｐゴシック" panose="020B0600070205080204" pitchFamily="34" charset="-128"/>
              </a:rPr>
              <a:t>R</a:t>
            </a:r>
            <a:r>
              <a:rPr lang="en-US" altLang="en-US" sz="2400">
                <a:ea typeface="ＭＳ Ｐゴシック" panose="020B0600070205080204" pitchFamily="34" charset="-128"/>
              </a:rPr>
              <a:t> seconds to transmit (push out) </a:t>
            </a:r>
            <a:r>
              <a:rPr lang="en-US" altLang="en-US" sz="2400" i="1">
                <a:ea typeface="ＭＳ Ｐゴシック" panose="020B0600070205080204" pitchFamily="34" charset="-128"/>
              </a:rPr>
              <a:t>L</a:t>
            </a:r>
            <a:r>
              <a:rPr lang="en-US" altLang="en-US" sz="2400">
                <a:ea typeface="ＭＳ Ｐゴシック" panose="020B0600070205080204" pitchFamily="34" charset="-128"/>
              </a:rPr>
              <a:t>-bit packet into link at </a:t>
            </a:r>
            <a:r>
              <a:rPr lang="en-US" altLang="en-US" sz="2400" i="1">
                <a:ea typeface="ＭＳ Ｐゴシック" panose="020B0600070205080204" pitchFamily="34" charset="-128"/>
              </a:rPr>
              <a:t>R</a:t>
            </a:r>
            <a:r>
              <a:rPr lang="en-US" altLang="en-US" sz="2400">
                <a:ea typeface="ＭＳ Ｐゴシック" panose="020B0600070205080204" pitchFamily="34" charset="-128"/>
              </a:rPr>
              <a:t> bps</a:t>
            </a:r>
          </a:p>
          <a:p>
            <a:pPr marL="287338" indent="-287338" eaLnBrk="1" hangingPunct="1"/>
            <a:r>
              <a:rPr lang="en-US" altLang="en-US" sz="2400" i="1">
                <a:solidFill>
                  <a:srgbClr val="CC0000"/>
                </a:solidFill>
                <a:ea typeface="ＭＳ Ｐゴシック" panose="020B0600070205080204" pitchFamily="34" charset="-128"/>
              </a:rPr>
              <a:t>store and forward:</a:t>
            </a:r>
            <a:r>
              <a:rPr lang="en-US" altLang="en-US" sz="2400" i="1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ea typeface="ＭＳ Ｐゴシック" panose="020B0600070205080204" pitchFamily="34" charset="-128"/>
              </a:rPr>
              <a:t>entire packet must  arrive at router before it can be transmitted on next link</a:t>
            </a:r>
          </a:p>
        </p:txBody>
      </p:sp>
      <p:sp>
        <p:nvSpPr>
          <p:cNvPr id="72709" name="Rectangle 4">
            <a:extLst>
              <a:ext uri="{FF2B5EF4-FFF2-40B4-BE49-F238E27FC236}">
                <a16:creationId xmlns:a16="http://schemas.microsoft.com/office/drawing/2014/main" id="{5786E11E-9E37-4DDB-9EA0-68C03786AE7F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56238" y="3602038"/>
            <a:ext cx="3514725" cy="22320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i="1" dirty="0">
                <a:solidFill>
                  <a:srgbClr val="000099"/>
                </a:solidFill>
              </a:rPr>
              <a:t>one-hop numerical example:</a:t>
            </a:r>
          </a:p>
          <a:p>
            <a:pPr marL="231775" indent="-231775" eaLnBrk="1" hangingPunct="1">
              <a:lnSpc>
                <a:spcPct val="90000"/>
              </a:lnSpc>
              <a:buSzTx/>
              <a:buFont typeface="Wingdings" charset="0"/>
              <a:buChar char="§"/>
              <a:defRPr/>
            </a:pPr>
            <a:r>
              <a:rPr lang="en-US" sz="2400" i="1" dirty="0"/>
              <a:t>L</a:t>
            </a:r>
            <a:r>
              <a:rPr lang="en-US" sz="2400" dirty="0"/>
              <a:t> = 7.5 Mbits</a:t>
            </a:r>
          </a:p>
          <a:p>
            <a:pPr marL="231775" indent="-231775" eaLnBrk="1" hangingPunct="1">
              <a:lnSpc>
                <a:spcPct val="90000"/>
              </a:lnSpc>
              <a:buSzTx/>
              <a:buFont typeface="Wingdings" charset="0"/>
              <a:buChar char="§"/>
              <a:defRPr/>
            </a:pPr>
            <a:r>
              <a:rPr lang="en-US" sz="2400" i="1" dirty="0"/>
              <a:t>R</a:t>
            </a:r>
            <a:r>
              <a:rPr lang="en-US" sz="2400" dirty="0"/>
              <a:t> = 1.5 Mbps</a:t>
            </a:r>
          </a:p>
          <a:p>
            <a:pPr marL="231775" indent="-231775" eaLnBrk="1" hangingPunct="1">
              <a:lnSpc>
                <a:spcPct val="90000"/>
              </a:lnSpc>
              <a:buSzTx/>
              <a:buFont typeface="Wingdings" charset="0"/>
              <a:buChar char="§"/>
              <a:defRPr/>
            </a:pPr>
            <a:r>
              <a:rPr lang="en-US" sz="2400" dirty="0"/>
              <a:t>one-hop transmission delay = 5 sec</a:t>
            </a:r>
          </a:p>
        </p:txBody>
      </p:sp>
      <p:sp>
        <p:nvSpPr>
          <p:cNvPr id="59398" name="AutoShape 42">
            <a:extLst>
              <a:ext uri="{FF2B5EF4-FFF2-40B4-BE49-F238E27FC236}">
                <a16:creationId xmlns:a16="http://schemas.microsoft.com/office/drawing/2014/main" id="{A41852DB-B2AD-4CDA-9872-3507A2121BF5}"/>
              </a:ext>
            </a:extLst>
          </p:cNvPr>
          <p:cNvSpPr>
            <a:spLocks/>
          </p:cNvSpPr>
          <p:nvPr/>
        </p:nvSpPr>
        <p:spPr bwMode="auto">
          <a:xfrm>
            <a:off x="4975225" y="5695950"/>
            <a:ext cx="152400" cy="728663"/>
          </a:xfrm>
          <a:prstGeom prst="rightBrace">
            <a:avLst>
              <a:gd name="adj1" fmla="val 5011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9399" name="Text Box 43">
            <a:extLst>
              <a:ext uri="{FF2B5EF4-FFF2-40B4-BE49-F238E27FC236}">
                <a16:creationId xmlns:a16="http://schemas.microsoft.com/office/drawing/2014/main" id="{42CAE4EF-90BC-4797-B949-F515B60AC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1275" y="5999163"/>
            <a:ext cx="2797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Gill Sans MT" panose="020B0502020104020203" pitchFamily="34" charset="0"/>
              </a:rPr>
              <a:t>more on delay shortly …</a:t>
            </a:r>
          </a:p>
        </p:txBody>
      </p:sp>
      <p:sp>
        <p:nvSpPr>
          <p:cNvPr id="59400" name="Slide Number Placeholder 3">
            <a:extLst>
              <a:ext uri="{FF2B5EF4-FFF2-40B4-BE49-F238E27FC236}">
                <a16:creationId xmlns:a16="http://schemas.microsoft.com/office/drawing/2014/main" id="{AEFFF091-5D7E-429F-B4E0-C71ED2B3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1-</a:t>
            </a:r>
            <a:fld id="{86EF8F6E-170A-483E-A775-D6C5A9C6D6E5}" type="slidenum"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pPr/>
              <a:t>25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96C11D-A5D2-4211-AF72-D9D341388B01}"/>
              </a:ext>
            </a:extLst>
          </p:cNvPr>
          <p:cNvSpPr txBox="1"/>
          <p:nvPr/>
        </p:nvSpPr>
        <p:spPr>
          <a:xfrm>
            <a:off x="882650" y="2679700"/>
            <a:ext cx="65881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source</a:t>
            </a:r>
          </a:p>
        </p:txBody>
      </p:sp>
      <p:grpSp>
        <p:nvGrpSpPr>
          <p:cNvPr id="59402" name="Group 41">
            <a:extLst>
              <a:ext uri="{FF2B5EF4-FFF2-40B4-BE49-F238E27FC236}">
                <a16:creationId xmlns:a16="http://schemas.microsoft.com/office/drawing/2014/main" id="{C304E6EE-62A5-4985-8DEC-04D47062CF65}"/>
              </a:ext>
            </a:extLst>
          </p:cNvPr>
          <p:cNvGrpSpPr>
            <a:grpSpLocks/>
          </p:cNvGrpSpPr>
          <p:nvPr/>
        </p:nvGrpSpPr>
        <p:grpSpPr bwMode="auto">
          <a:xfrm>
            <a:off x="1630363" y="2768600"/>
            <a:ext cx="1057275" cy="420688"/>
            <a:chOff x="1816230" y="6118900"/>
            <a:chExt cx="1843339" cy="739100"/>
          </a:xfrm>
        </p:grpSpPr>
        <p:pic>
          <p:nvPicPr>
            <p:cNvPr id="59463" name="Picture 8">
              <a:extLst>
                <a:ext uri="{FF2B5EF4-FFF2-40B4-BE49-F238E27FC236}">
                  <a16:creationId xmlns:a16="http://schemas.microsoft.com/office/drawing/2014/main" id="{4527AB6D-55AA-4332-AD4D-D35FDB8FA1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1B92418-8740-443C-B75A-983F02BF2C5E}"/>
                </a:ext>
              </a:extLst>
            </p:cNvPr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 dirty="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cxnSp>
        <p:nvCxnSpPr>
          <p:cNvPr id="59403" name="Straight Connector 42">
            <a:extLst>
              <a:ext uri="{FF2B5EF4-FFF2-40B4-BE49-F238E27FC236}">
                <a16:creationId xmlns:a16="http://schemas.microsoft.com/office/drawing/2014/main" id="{919C13D7-E3E1-4FEF-A56D-836692C91F4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576513" y="2874963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04" name="Group 43">
            <a:extLst>
              <a:ext uri="{FF2B5EF4-FFF2-40B4-BE49-F238E27FC236}">
                <a16:creationId xmlns:a16="http://schemas.microsoft.com/office/drawing/2014/main" id="{72514ADD-A943-45CC-AC6E-94D6AFF3C487}"/>
              </a:ext>
            </a:extLst>
          </p:cNvPr>
          <p:cNvGrpSpPr>
            <a:grpSpLocks/>
          </p:cNvGrpSpPr>
          <p:nvPr/>
        </p:nvGrpSpPr>
        <p:grpSpPr bwMode="auto">
          <a:xfrm>
            <a:off x="3922713" y="2687638"/>
            <a:ext cx="1058862" cy="384175"/>
            <a:chOff x="5142253" y="5649029"/>
            <a:chExt cx="1304545" cy="695633"/>
          </a:xfrm>
        </p:grpSpPr>
        <p:grpSp>
          <p:nvGrpSpPr>
            <p:cNvPr id="59456" name="Group 92">
              <a:extLst>
                <a:ext uri="{FF2B5EF4-FFF2-40B4-BE49-F238E27FC236}">
                  <a16:creationId xmlns:a16="http://schemas.microsoft.com/office/drawing/2014/main" id="{1FB4E3CD-FE67-4E78-AFE8-0DCB5E1B05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59459" name="Picture 95">
                <a:extLst>
                  <a:ext uri="{FF2B5EF4-FFF2-40B4-BE49-F238E27FC236}">
                    <a16:creationId xmlns:a16="http://schemas.microsoft.com/office/drawing/2014/main" id="{CA0605F1-F58E-444D-B557-15ABE4282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460" name="Rectangle 96">
                <a:extLst>
                  <a:ext uri="{FF2B5EF4-FFF2-40B4-BE49-F238E27FC236}">
                    <a16:creationId xmlns:a16="http://schemas.microsoft.com/office/drawing/2014/main" id="{567D8191-D7E7-4E53-A4A0-B1AF9D92D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9461" name="Rectangle 97">
                <a:extLst>
                  <a:ext uri="{FF2B5EF4-FFF2-40B4-BE49-F238E27FC236}">
                    <a16:creationId xmlns:a16="http://schemas.microsoft.com/office/drawing/2014/main" id="{C7637CC4-2E8F-4D68-8832-5E337951E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9462" name="Oval 98">
                <a:extLst>
                  <a:ext uri="{FF2B5EF4-FFF2-40B4-BE49-F238E27FC236}">
                    <a16:creationId xmlns:a16="http://schemas.microsoft.com/office/drawing/2014/main" id="{FDFFD723-00CC-430A-81F3-47DBAF7EAB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59457" name="Rectangle 93">
              <a:extLst>
                <a:ext uri="{FF2B5EF4-FFF2-40B4-BE49-F238E27FC236}">
                  <a16:creationId xmlns:a16="http://schemas.microsoft.com/office/drawing/2014/main" id="{75EF1EE6-EA6F-4861-B1CD-1D31E41B3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9458" name="Rectangle 94">
              <a:extLst>
                <a:ext uri="{FF2B5EF4-FFF2-40B4-BE49-F238E27FC236}">
                  <a16:creationId xmlns:a16="http://schemas.microsoft.com/office/drawing/2014/main" id="{AB731AC1-7AC1-4DA8-A0ED-A208E994F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9405" name="Group 44">
            <a:extLst>
              <a:ext uri="{FF2B5EF4-FFF2-40B4-BE49-F238E27FC236}">
                <a16:creationId xmlns:a16="http://schemas.microsoft.com/office/drawing/2014/main" id="{285ED900-0E5D-4B3D-BD27-62E41A541D3E}"/>
              </a:ext>
            </a:extLst>
          </p:cNvPr>
          <p:cNvGrpSpPr>
            <a:grpSpLocks/>
          </p:cNvGrpSpPr>
          <p:nvPr/>
        </p:nvGrpSpPr>
        <p:grpSpPr bwMode="auto">
          <a:xfrm>
            <a:off x="3876675" y="1608138"/>
            <a:ext cx="1092200" cy="303212"/>
            <a:chOff x="5128542" y="4838701"/>
            <a:chExt cx="1300833" cy="530211"/>
          </a:xfrm>
        </p:grpSpPr>
        <p:pic>
          <p:nvPicPr>
            <p:cNvPr id="59453" name="Picture 2">
              <a:extLst>
                <a:ext uri="{FF2B5EF4-FFF2-40B4-BE49-F238E27FC236}">
                  <a16:creationId xmlns:a16="http://schemas.microsoft.com/office/drawing/2014/main" id="{2B5CF06C-7E80-4669-A824-9F478E3C7B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54" name="Rectangle 90">
              <a:extLst>
                <a:ext uri="{FF2B5EF4-FFF2-40B4-BE49-F238E27FC236}">
                  <a16:creationId xmlns:a16="http://schemas.microsoft.com/office/drawing/2014/main" id="{1C02D755-8A46-476D-9A4D-E16AF49DC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9455" name="Rectangle 91">
              <a:extLst>
                <a:ext uri="{FF2B5EF4-FFF2-40B4-BE49-F238E27FC236}">
                  <a16:creationId xmlns:a16="http://schemas.microsoft.com/office/drawing/2014/main" id="{F1B96F03-E95C-41A1-871E-9C8DE27D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9406" name="Group 45">
            <a:extLst>
              <a:ext uri="{FF2B5EF4-FFF2-40B4-BE49-F238E27FC236}">
                <a16:creationId xmlns:a16="http://schemas.microsoft.com/office/drawing/2014/main" id="{DCDB4AF7-E31B-4707-90AB-3D90AA868C15}"/>
              </a:ext>
            </a:extLst>
          </p:cNvPr>
          <p:cNvGrpSpPr>
            <a:grpSpLocks/>
          </p:cNvGrpSpPr>
          <p:nvPr/>
        </p:nvGrpSpPr>
        <p:grpSpPr bwMode="auto">
          <a:xfrm>
            <a:off x="1735138" y="1196975"/>
            <a:ext cx="1150937" cy="730250"/>
            <a:chOff x="2387973" y="4309243"/>
            <a:chExt cx="1771787" cy="1282262"/>
          </a:xfrm>
        </p:grpSpPr>
        <p:pic>
          <p:nvPicPr>
            <p:cNvPr id="59449" name="Picture 9">
              <a:extLst>
                <a:ext uri="{FF2B5EF4-FFF2-40B4-BE49-F238E27FC236}">
                  <a16:creationId xmlns:a16="http://schemas.microsoft.com/office/drawing/2014/main" id="{F2112B40-6700-470B-98E5-6084F06C3B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D861EB7-5CC4-4B4E-8F10-052DCA0AF0DE}"/>
                </a:ext>
              </a:extLst>
            </p:cNvPr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 dirty="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2D0D94B-8231-4990-8633-0A8DD5279A85}"/>
              </a:ext>
            </a:extLst>
          </p:cNvPr>
          <p:cNvSpPr txBox="1"/>
          <p:nvPr/>
        </p:nvSpPr>
        <p:spPr>
          <a:xfrm>
            <a:off x="2935288" y="2908300"/>
            <a:ext cx="566737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cxnSp>
        <p:nvCxnSpPr>
          <p:cNvPr id="59408" name="Straight Connector 47">
            <a:extLst>
              <a:ext uri="{FF2B5EF4-FFF2-40B4-BE49-F238E27FC236}">
                <a16:creationId xmlns:a16="http://schemas.microsoft.com/office/drawing/2014/main" id="{941B90A9-8941-48BF-95F9-0F3F5F028A3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967288" y="2879725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09" name="Group 100">
            <a:extLst>
              <a:ext uri="{FF2B5EF4-FFF2-40B4-BE49-F238E27FC236}">
                <a16:creationId xmlns:a16="http://schemas.microsoft.com/office/drawing/2014/main" id="{E4140B09-C098-4F88-9F9E-19DB255CC502}"/>
              </a:ext>
            </a:extLst>
          </p:cNvPr>
          <p:cNvGrpSpPr>
            <a:grpSpLocks/>
          </p:cNvGrpSpPr>
          <p:nvPr/>
        </p:nvGrpSpPr>
        <p:grpSpPr bwMode="auto">
          <a:xfrm>
            <a:off x="5945188" y="2071688"/>
            <a:ext cx="1477962" cy="1284287"/>
            <a:chOff x="-44" y="1473"/>
            <a:chExt cx="981" cy="1105"/>
          </a:xfrm>
        </p:grpSpPr>
        <p:pic>
          <p:nvPicPr>
            <p:cNvPr id="59447" name="Picture 101" descr="desktop_computer_stylized_medium">
              <a:extLst>
                <a:ext uri="{FF2B5EF4-FFF2-40B4-BE49-F238E27FC236}">
                  <a16:creationId xmlns:a16="http://schemas.microsoft.com/office/drawing/2014/main" id="{5043CABC-9E69-4220-B66F-98645EC98F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Freeform 102">
              <a:extLst>
                <a:ext uri="{FF2B5EF4-FFF2-40B4-BE49-F238E27FC236}">
                  <a16:creationId xmlns:a16="http://schemas.microsoft.com/office/drawing/2014/main" id="{BAF7AD03-F0EF-4956-A5B0-975FF00932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16DF76C-BD3A-4BA9-B7A8-FB2D875CEC53}"/>
              </a:ext>
            </a:extLst>
          </p:cNvPr>
          <p:cNvSpPr txBox="1"/>
          <p:nvPr/>
        </p:nvSpPr>
        <p:spPr>
          <a:xfrm>
            <a:off x="7427913" y="2778125"/>
            <a:ext cx="1012825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destination</a:t>
            </a:r>
          </a:p>
        </p:txBody>
      </p:sp>
      <p:sp>
        <p:nvSpPr>
          <p:cNvPr id="59411" name="TextBox 52">
            <a:extLst>
              <a:ext uri="{FF2B5EF4-FFF2-40B4-BE49-F238E27FC236}">
                <a16:creationId xmlns:a16="http://schemas.microsoft.com/office/drawing/2014/main" id="{6B9F9D2F-7CD5-498A-AABC-E9688BBFF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5538" y="2574925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59412" name="TextBox 53">
            <a:extLst>
              <a:ext uri="{FF2B5EF4-FFF2-40B4-BE49-F238E27FC236}">
                <a16:creationId xmlns:a16="http://schemas.microsoft.com/office/drawing/2014/main" id="{6B35E1A5-19EF-4925-8B2B-CF77E63DA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8688" y="2581275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59413" name="TextBox 54">
            <a:extLst>
              <a:ext uri="{FF2B5EF4-FFF2-40B4-BE49-F238E27FC236}">
                <a16:creationId xmlns:a16="http://schemas.microsoft.com/office/drawing/2014/main" id="{AE41C6FD-3E15-4214-B588-59983B73E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1363" y="2578100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</a:p>
        </p:txBody>
      </p:sp>
      <p:grpSp>
        <p:nvGrpSpPr>
          <p:cNvPr id="59414" name="Group 55">
            <a:extLst>
              <a:ext uri="{FF2B5EF4-FFF2-40B4-BE49-F238E27FC236}">
                <a16:creationId xmlns:a16="http://schemas.microsoft.com/office/drawing/2014/main" id="{C9736E45-7B7C-4AE6-8A02-289AE67DC289}"/>
              </a:ext>
            </a:extLst>
          </p:cNvPr>
          <p:cNvGrpSpPr>
            <a:grpSpLocks/>
          </p:cNvGrpSpPr>
          <p:nvPr/>
        </p:nvGrpSpPr>
        <p:grpSpPr bwMode="auto">
          <a:xfrm>
            <a:off x="1744663" y="1873250"/>
            <a:ext cx="2935287" cy="841375"/>
            <a:chOff x="593766" y="5264055"/>
            <a:chExt cx="3597129" cy="1011695"/>
          </a:xfrm>
        </p:grpSpPr>
        <p:grpSp>
          <p:nvGrpSpPr>
            <p:cNvPr id="59418" name="Group 56">
              <a:extLst>
                <a:ext uri="{FF2B5EF4-FFF2-40B4-BE49-F238E27FC236}">
                  <a16:creationId xmlns:a16="http://schemas.microsoft.com/office/drawing/2014/main" id="{AB68E0CE-BE35-41CB-81D0-40B07B2F77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59439" name="Rectangle 77">
                <a:extLst>
                  <a:ext uri="{FF2B5EF4-FFF2-40B4-BE49-F238E27FC236}">
                    <a16:creationId xmlns:a16="http://schemas.microsoft.com/office/drawing/2014/main" id="{9E000BBF-3CCF-4FAE-A655-6FDF09E5E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58D5834B-6E49-4697-98DC-6A14E2627BD8}"/>
                  </a:ext>
                </a:extLst>
              </p:cNvPr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D2C4821A-D6F5-400A-9304-290335E00AE4}"/>
                  </a:ext>
                </a:extLst>
              </p:cNvPr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73195407-86ED-4A9D-983F-7F054D9ED2F9}"/>
                  </a:ext>
                </a:extLst>
              </p:cNvPr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59443" name="Straight Connector 81">
                <a:extLst>
                  <a:ext uri="{FF2B5EF4-FFF2-40B4-BE49-F238E27FC236}">
                    <a16:creationId xmlns:a16="http://schemas.microsoft.com/office/drawing/2014/main" id="{7A596D8A-C14C-405D-B291-CF062722204D}"/>
                  </a:ext>
                </a:extLst>
              </p:cNvPr>
              <p:cNvCxnSpPr>
                <a:cxnSpLocks noChangeShapeType="1"/>
                <a:stCxn id="81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4" name="Straight Connector 82">
                <a:extLst>
                  <a:ext uri="{FF2B5EF4-FFF2-40B4-BE49-F238E27FC236}">
                    <a16:creationId xmlns:a16="http://schemas.microsoft.com/office/drawing/2014/main" id="{CDB075B3-E0E9-435F-AB87-504A7F527FE1}"/>
                  </a:ext>
                </a:extLst>
              </p:cNvPr>
              <p:cNvCxnSpPr>
                <a:cxnSpLocks noChangeShapeType="1"/>
                <a:endCxn id="81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5" name="Straight Connector 83">
                <a:extLst>
                  <a:ext uri="{FF2B5EF4-FFF2-40B4-BE49-F238E27FC236}">
                    <a16:creationId xmlns:a16="http://schemas.microsoft.com/office/drawing/2014/main" id="{FE7BED43-B8C4-4A28-862D-A1B7CC3AA6C2}"/>
                  </a:ext>
                </a:extLst>
              </p:cNvPr>
              <p:cNvCxnSpPr>
                <a:cxnSpLocks noChangeShapeType="1"/>
                <a:endCxn id="81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6" name="Straight Connector 84">
                <a:extLst>
                  <a:ext uri="{FF2B5EF4-FFF2-40B4-BE49-F238E27FC236}">
                    <a16:creationId xmlns:a16="http://schemas.microsoft.com/office/drawing/2014/main" id="{BE4635BA-B04C-4DD7-9DAF-605A129127C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9419" name="Group 57">
              <a:extLst>
                <a:ext uri="{FF2B5EF4-FFF2-40B4-BE49-F238E27FC236}">
                  <a16:creationId xmlns:a16="http://schemas.microsoft.com/office/drawing/2014/main" id="{6349AB18-A953-4977-8507-45D71B4DDA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ECA98075-F97E-4815-8CF5-3BF9F4435BCC}"/>
                  </a:ext>
                </a:extLst>
              </p:cNvPr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39E31E1E-8665-4CE9-90A7-EFBD76712429}"/>
                  </a:ext>
                </a:extLst>
              </p:cNvPr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9433" name="Rectangle 71">
                <a:extLst>
                  <a:ext uri="{FF2B5EF4-FFF2-40B4-BE49-F238E27FC236}">
                    <a16:creationId xmlns:a16="http://schemas.microsoft.com/office/drawing/2014/main" id="{8273D514-AA84-425E-895A-3ED42EF899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82EB34BF-8F2D-47ED-B342-78B7553F9C63}"/>
                  </a:ext>
                </a:extLst>
              </p:cNvPr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59435" name="Straight Connector 73">
                <a:extLst>
                  <a:ext uri="{FF2B5EF4-FFF2-40B4-BE49-F238E27FC236}">
                    <a16:creationId xmlns:a16="http://schemas.microsoft.com/office/drawing/2014/main" id="{7861C4BE-1681-4F35-B914-12D514EECB45}"/>
                  </a:ext>
                </a:extLst>
              </p:cNvPr>
              <p:cNvCxnSpPr>
                <a:cxnSpLocks noChangeShapeType="1"/>
                <a:stCxn id="73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6" name="Straight Connector 74">
                <a:extLst>
                  <a:ext uri="{FF2B5EF4-FFF2-40B4-BE49-F238E27FC236}">
                    <a16:creationId xmlns:a16="http://schemas.microsoft.com/office/drawing/2014/main" id="{B7E558E0-E03F-447D-8EC4-51CCEA093108}"/>
                  </a:ext>
                </a:extLst>
              </p:cNvPr>
              <p:cNvCxnSpPr>
                <a:cxnSpLocks noChangeShapeType="1"/>
                <a:endCxn id="73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7" name="Straight Connector 75">
                <a:extLst>
                  <a:ext uri="{FF2B5EF4-FFF2-40B4-BE49-F238E27FC236}">
                    <a16:creationId xmlns:a16="http://schemas.microsoft.com/office/drawing/2014/main" id="{1B6A66FF-09AB-4AD7-9C41-88D5F99F9C0A}"/>
                  </a:ext>
                </a:extLst>
              </p:cNvPr>
              <p:cNvCxnSpPr>
                <a:cxnSpLocks noChangeShapeType="1"/>
                <a:endCxn id="73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8" name="Straight Connector 76">
                <a:extLst>
                  <a:ext uri="{FF2B5EF4-FFF2-40B4-BE49-F238E27FC236}">
                    <a16:creationId xmlns:a16="http://schemas.microsoft.com/office/drawing/2014/main" id="{FE5F6838-8DAA-4521-A3C3-57EFCFD9948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9420" name="Group 58">
              <a:extLst>
                <a:ext uri="{FF2B5EF4-FFF2-40B4-BE49-F238E27FC236}">
                  <a16:creationId xmlns:a16="http://schemas.microsoft.com/office/drawing/2014/main" id="{B31A2EA0-1AB7-42C2-BA63-BAE49447FB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DDC5134A-358F-4710-BA7B-B04B1ACCE492}"/>
                  </a:ext>
                </a:extLst>
              </p:cNvPr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20E791E0-4186-449A-B606-63031F069BBF}"/>
                  </a:ext>
                </a:extLst>
              </p:cNvPr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9430" name="Rectangle 68">
                <a:extLst>
                  <a:ext uri="{FF2B5EF4-FFF2-40B4-BE49-F238E27FC236}">
                    <a16:creationId xmlns:a16="http://schemas.microsoft.com/office/drawing/2014/main" id="{60C8FA57-B09A-44A0-9260-22149B02CA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59421" name="Rectangle 59">
              <a:extLst>
                <a:ext uri="{FF2B5EF4-FFF2-40B4-BE49-F238E27FC236}">
                  <a16:creationId xmlns:a16="http://schemas.microsoft.com/office/drawing/2014/main" id="{27C9690E-5219-47C4-9942-7741798B5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9422" name="Right Arrow 60">
              <a:extLst>
                <a:ext uri="{FF2B5EF4-FFF2-40B4-BE49-F238E27FC236}">
                  <a16:creationId xmlns:a16="http://schemas.microsoft.com/office/drawing/2014/main" id="{5F09336F-7FD3-4079-8A4F-C8D909553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59423" name="Group 61">
              <a:extLst>
                <a:ext uri="{FF2B5EF4-FFF2-40B4-BE49-F238E27FC236}">
                  <a16:creationId xmlns:a16="http://schemas.microsoft.com/office/drawing/2014/main" id="{6A60B1DF-101B-4E37-820D-1DA7625C08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61F5A70-AED4-4602-8B69-D7DB6019DEEA}"/>
                  </a:ext>
                </a:extLst>
              </p:cNvPr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21A380EC-8887-4F5A-BD60-CD6E8C2A393A}"/>
                  </a:ext>
                </a:extLst>
              </p:cNvPr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9427" name="Rectangle 65">
                <a:extLst>
                  <a:ext uri="{FF2B5EF4-FFF2-40B4-BE49-F238E27FC236}">
                    <a16:creationId xmlns:a16="http://schemas.microsoft.com/office/drawing/2014/main" id="{27A33A04-9B53-4F6C-BD3B-DCF1B7D95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59424" name="Right Arrow 62">
              <a:extLst>
                <a:ext uri="{FF2B5EF4-FFF2-40B4-BE49-F238E27FC236}">
                  <a16:creationId xmlns:a16="http://schemas.microsoft.com/office/drawing/2014/main" id="{50748669-327D-4F6D-8A84-04AAABB775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B0FBC2C-3DC4-4519-A164-C897F4D3F6BE}"/>
              </a:ext>
            </a:extLst>
          </p:cNvPr>
          <p:cNvSpPr txBox="1"/>
          <p:nvPr/>
        </p:nvSpPr>
        <p:spPr>
          <a:xfrm>
            <a:off x="541338" y="1903413"/>
            <a:ext cx="1181100" cy="533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L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bits</a:t>
            </a:r>
          </a:p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per packet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7CD6B9C-27FF-4674-80E8-BE4A3FBA777D}"/>
              </a:ext>
            </a:extLst>
          </p:cNvPr>
          <p:cNvSpPr txBox="1"/>
          <p:nvPr/>
        </p:nvSpPr>
        <p:spPr>
          <a:xfrm>
            <a:off x="5334000" y="2898775"/>
            <a:ext cx="566738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sp>
        <p:nvSpPr>
          <p:cNvPr id="59417" name="Rectangle 3">
            <a:extLst>
              <a:ext uri="{FF2B5EF4-FFF2-40B4-BE49-F238E27FC236}">
                <a16:creationId xmlns:a16="http://schemas.microsoft.com/office/drawing/2014/main" id="{3BFB6652-7479-41A5-B3F1-E99C362C7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13" y="5711825"/>
            <a:ext cx="4602162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</a:rPr>
              <a:t>end-end delay = 2</a:t>
            </a:r>
            <a:r>
              <a:rPr lang="en-US" altLang="en-US" i="1">
                <a:latin typeface="Gill Sans MT" panose="020B0502020104020203" pitchFamily="34" charset="0"/>
              </a:rPr>
              <a:t>L</a:t>
            </a:r>
            <a:r>
              <a:rPr lang="en-US" altLang="en-US">
                <a:latin typeface="Gill Sans MT" panose="020B0502020104020203" pitchFamily="34" charset="0"/>
              </a:rPr>
              <a:t>/</a:t>
            </a:r>
            <a:r>
              <a:rPr lang="en-US" altLang="en-US" i="1">
                <a:latin typeface="Gill Sans MT" panose="020B0502020104020203" pitchFamily="34" charset="0"/>
              </a:rPr>
              <a:t>R</a:t>
            </a:r>
            <a:r>
              <a:rPr lang="en-US" altLang="en-US">
                <a:latin typeface="Gill Sans MT" panose="020B0502020104020203" pitchFamily="34" charset="0"/>
              </a:rPr>
              <a:t> (assuming zero propagation delay)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1" name="Group 347">
            <a:extLst>
              <a:ext uri="{FF2B5EF4-FFF2-40B4-BE49-F238E27FC236}">
                <a16:creationId xmlns:a16="http://schemas.microsoft.com/office/drawing/2014/main" id="{F867528A-6AFE-495E-A1FF-1F4BBA10BF84}"/>
              </a:ext>
            </a:extLst>
          </p:cNvPr>
          <p:cNvGrpSpPr>
            <a:grpSpLocks/>
          </p:cNvGrpSpPr>
          <p:nvPr/>
        </p:nvGrpSpPr>
        <p:grpSpPr bwMode="auto">
          <a:xfrm>
            <a:off x="2266950" y="2079625"/>
            <a:ext cx="1173163" cy="534988"/>
            <a:chOff x="1871277" y="1576300"/>
            <a:chExt cx="1128371" cy="437861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4ED1EA9-8CDA-4B12-BEB2-0479D68857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6FDA76C-8D4F-470C-97AB-4C4432C452DE}"/>
                </a:ext>
              </a:extLst>
            </p:cNvPr>
            <p:cNvSpPr/>
            <p:nvPr/>
          </p:nvSpPr>
          <p:spPr bwMode="auto">
            <a:xfrm>
              <a:off x="1871277" y="1740010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2F5FF2D-4BE7-4E31-B742-2D3DC13E33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DB3517E2-25CC-4535-882B-9075680AC366}"/>
                </a:ext>
              </a:extLst>
            </p:cNvPr>
            <p:cNvSpPr/>
            <p:nvPr/>
          </p:nvSpPr>
          <p:spPr bwMode="auto">
            <a:xfrm>
              <a:off x="2159859" y="1673747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4D12C2AD-30A7-4FD4-9BA5-072C812F0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B790515D-351E-4AF8-8DF0-582B8394C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89EA7590-2319-455E-9D28-51DD7BAC4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9CE192F-8894-447B-BF55-4893C84B87BE}"/>
                </a:ext>
              </a:extLst>
            </p:cNvPr>
            <p:cNvCxnSpPr>
              <a:cxnSpLocks noChangeShapeType="1"/>
              <a:endCxn id="1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2B33C69-AE9E-4CB9-A2FF-C5E6DF287E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42" name="Group 105">
            <a:extLst>
              <a:ext uri="{FF2B5EF4-FFF2-40B4-BE49-F238E27FC236}">
                <a16:creationId xmlns:a16="http://schemas.microsoft.com/office/drawing/2014/main" id="{7DBF66BA-1F87-442F-9FB1-A2F344C778D8}"/>
              </a:ext>
            </a:extLst>
          </p:cNvPr>
          <p:cNvGrpSpPr>
            <a:grpSpLocks/>
          </p:cNvGrpSpPr>
          <p:nvPr/>
        </p:nvGrpSpPr>
        <p:grpSpPr bwMode="auto">
          <a:xfrm>
            <a:off x="6764338" y="2314575"/>
            <a:ext cx="779462" cy="679450"/>
            <a:chOff x="-44" y="1473"/>
            <a:chExt cx="981" cy="1105"/>
          </a:xfrm>
        </p:grpSpPr>
        <p:pic>
          <p:nvPicPr>
            <p:cNvPr id="61533" name="Picture 106" descr="desktop_computer_stylized_medium">
              <a:extLst>
                <a:ext uri="{FF2B5EF4-FFF2-40B4-BE49-F238E27FC236}">
                  <a16:creationId xmlns:a16="http://schemas.microsoft.com/office/drawing/2014/main" id="{9B014942-57AE-410D-82D2-2A2023BAD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34" name="Freeform 107">
              <a:extLst>
                <a:ext uri="{FF2B5EF4-FFF2-40B4-BE49-F238E27FC236}">
                  <a16:creationId xmlns:a16="http://schemas.microsoft.com/office/drawing/2014/main" id="{9097211C-F79E-44B5-988E-C8936069BA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61443" name="Footer Placeholder 2">
            <a:extLst>
              <a:ext uri="{FF2B5EF4-FFF2-40B4-BE49-F238E27FC236}">
                <a16:creationId xmlns:a16="http://schemas.microsoft.com/office/drawing/2014/main" id="{96DE2AB7-C412-46E4-BF06-BCFC8ADED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61444" name="Rectangle 2">
            <a:extLst>
              <a:ext uri="{FF2B5EF4-FFF2-40B4-BE49-F238E27FC236}">
                <a16:creationId xmlns:a16="http://schemas.microsoft.com/office/drawing/2014/main" id="{AD071F75-481A-470A-B076-D5B507DCA71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2413" y="130175"/>
            <a:ext cx="8447087" cy="1143000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Packet Switching: queueing delay, loss</a:t>
            </a:r>
            <a:endParaRPr lang="en-US" altLang="en-US" sz="4000">
              <a:ea typeface="ＭＳ Ｐゴシック" panose="020B0600070205080204" pitchFamily="34" charset="-128"/>
            </a:endParaRPr>
          </a:p>
        </p:txBody>
      </p:sp>
      <p:sp>
        <p:nvSpPr>
          <p:cNvPr id="61445" name="Line 230">
            <a:extLst>
              <a:ext uri="{FF2B5EF4-FFF2-40B4-BE49-F238E27FC236}">
                <a16:creationId xmlns:a16="http://schemas.microsoft.com/office/drawing/2014/main" id="{846ECB7A-21E6-44CF-8F03-EBCE1FF0105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7100" y="2303463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6" name="Line 276">
            <a:extLst>
              <a:ext uri="{FF2B5EF4-FFF2-40B4-BE49-F238E27FC236}">
                <a16:creationId xmlns:a16="http://schemas.microsoft.com/office/drawing/2014/main" id="{690EDEF1-6F94-4DD9-8E5E-37FC37D576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0675" y="1971675"/>
            <a:ext cx="744538" cy="385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7" name="Line 277">
            <a:extLst>
              <a:ext uri="{FF2B5EF4-FFF2-40B4-BE49-F238E27FC236}">
                <a16:creationId xmlns:a16="http://schemas.microsoft.com/office/drawing/2014/main" id="{79561DF6-AD23-4643-8164-ECFF86CBC5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35138" y="2457450"/>
            <a:ext cx="57785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8" name="Line 278">
            <a:extLst>
              <a:ext uri="{FF2B5EF4-FFF2-40B4-BE49-F238E27FC236}">
                <a16:creationId xmlns:a16="http://schemas.microsoft.com/office/drawing/2014/main" id="{7BE58687-4980-4F11-8EA1-150CC38D4E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2175" y="2398713"/>
            <a:ext cx="20161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9" name="Line 279">
            <a:extLst>
              <a:ext uri="{FF2B5EF4-FFF2-40B4-BE49-F238E27FC236}">
                <a16:creationId xmlns:a16="http://schemas.microsoft.com/office/drawing/2014/main" id="{6BF6423B-DF39-4AA8-9A96-AC0E5D60342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35675" y="2581275"/>
            <a:ext cx="9525" cy="3635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50" name="Line 280">
            <a:extLst>
              <a:ext uri="{FF2B5EF4-FFF2-40B4-BE49-F238E27FC236}">
                <a16:creationId xmlns:a16="http://schemas.microsoft.com/office/drawing/2014/main" id="{7C003483-6ACE-4620-A27C-2C0662FB8C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08750" y="2030413"/>
            <a:ext cx="604838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51" name="Rectangle 287">
            <a:extLst>
              <a:ext uri="{FF2B5EF4-FFF2-40B4-BE49-F238E27FC236}">
                <a16:creationId xmlns:a16="http://schemas.microsoft.com/office/drawing/2014/main" id="{7B6A0653-2683-477A-B7C1-4F80DB11B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61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2" name="Rectangle 288">
            <a:extLst>
              <a:ext uri="{FF2B5EF4-FFF2-40B4-BE49-F238E27FC236}">
                <a16:creationId xmlns:a16="http://schemas.microsoft.com/office/drawing/2014/main" id="{EB4D8B95-E825-4753-8A1B-2ACB5953B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253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3" name="Rectangle 289">
            <a:extLst>
              <a:ext uri="{FF2B5EF4-FFF2-40B4-BE49-F238E27FC236}">
                <a16:creationId xmlns:a16="http://schemas.microsoft.com/office/drawing/2014/main" id="{F24AF28A-B5DF-45D1-850C-A628EB5C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446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4" name="Rectangle 290">
            <a:extLst>
              <a:ext uri="{FF2B5EF4-FFF2-40B4-BE49-F238E27FC236}">
                <a16:creationId xmlns:a16="http://schemas.microsoft.com/office/drawing/2014/main" id="{3994119B-46F7-4D75-A815-D73C31089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388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5" name="Rectangle 291">
            <a:extLst>
              <a:ext uri="{FF2B5EF4-FFF2-40B4-BE49-F238E27FC236}">
                <a16:creationId xmlns:a16="http://schemas.microsoft.com/office/drawing/2014/main" id="{B2A34B15-C3DC-47A0-A0E4-428AA01FD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6" name="Rectangle 292">
            <a:extLst>
              <a:ext uri="{FF2B5EF4-FFF2-40B4-BE49-F238E27FC236}">
                <a16:creationId xmlns:a16="http://schemas.microsoft.com/office/drawing/2014/main" id="{7ECA043E-EE10-4000-B8C7-218C94C4D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978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7" name="Rectangle 293">
            <a:extLst>
              <a:ext uri="{FF2B5EF4-FFF2-40B4-BE49-F238E27FC236}">
                <a16:creationId xmlns:a16="http://schemas.microsoft.com/office/drawing/2014/main" id="{C4F9E639-FA0D-4ED5-B420-24C67BEAD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7938" y="21812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61458" name="Group 311">
            <a:extLst>
              <a:ext uri="{FF2B5EF4-FFF2-40B4-BE49-F238E27FC236}">
                <a16:creationId xmlns:a16="http://schemas.microsoft.com/office/drawing/2014/main" id="{9D069F1B-9452-4A4F-848D-679F28B2831C}"/>
              </a:ext>
            </a:extLst>
          </p:cNvPr>
          <p:cNvGrpSpPr>
            <a:grpSpLocks/>
          </p:cNvGrpSpPr>
          <p:nvPr/>
        </p:nvGrpSpPr>
        <p:grpSpPr bwMode="auto">
          <a:xfrm>
            <a:off x="2786063" y="2262188"/>
            <a:ext cx="633412" cy="200025"/>
            <a:chOff x="1800" y="1425"/>
            <a:chExt cx="399" cy="126"/>
          </a:xfrm>
        </p:grpSpPr>
        <p:sp>
          <p:nvSpPr>
            <p:cNvPr id="61529" name="Rectangle 294">
              <a:extLst>
                <a:ext uri="{FF2B5EF4-FFF2-40B4-BE49-F238E27FC236}">
                  <a16:creationId xmlns:a16="http://schemas.microsoft.com/office/drawing/2014/main" id="{AAC74D29-0C5F-45B7-9595-1A5F6AAF8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530" name="Rectangle 295">
              <a:extLst>
                <a:ext uri="{FF2B5EF4-FFF2-40B4-BE49-F238E27FC236}">
                  <a16:creationId xmlns:a16="http://schemas.microsoft.com/office/drawing/2014/main" id="{C19683F2-B1FE-4B72-804E-FFD98F3A1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531" name="Rectangle 296">
              <a:extLst>
                <a:ext uri="{FF2B5EF4-FFF2-40B4-BE49-F238E27FC236}">
                  <a16:creationId xmlns:a16="http://schemas.microsoft.com/office/drawing/2014/main" id="{A69C7C81-51EB-4996-AA8C-6BA1E063A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532" name="Rectangle 297">
              <a:extLst>
                <a:ext uri="{FF2B5EF4-FFF2-40B4-BE49-F238E27FC236}">
                  <a16:creationId xmlns:a16="http://schemas.microsoft.com/office/drawing/2014/main" id="{CC457CDF-94A0-4EF0-9772-C32239BFF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61459" name="Rectangle 298">
            <a:extLst>
              <a:ext uri="{FF2B5EF4-FFF2-40B4-BE49-F238E27FC236}">
                <a16:creationId xmlns:a16="http://schemas.microsoft.com/office/drawing/2014/main" id="{228C941A-9551-48D2-B1FD-E27298E6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8838" y="21621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60" name="Rectangle 299">
            <a:extLst>
              <a:ext uri="{FF2B5EF4-FFF2-40B4-BE49-F238E27FC236}">
                <a16:creationId xmlns:a16="http://schemas.microsoft.com/office/drawing/2014/main" id="{68048E9F-1066-4A2C-89A3-7FEB9D342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763" y="27336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61" name="Line 300">
            <a:extLst>
              <a:ext uri="{FF2B5EF4-FFF2-40B4-BE49-F238E27FC236}">
                <a16:creationId xmlns:a16="http://schemas.microsoft.com/office/drawing/2014/main" id="{584596DC-E4FB-410F-8235-E22A2F193B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0738" y="2111375"/>
            <a:ext cx="246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62" name="Line 301">
            <a:extLst>
              <a:ext uri="{FF2B5EF4-FFF2-40B4-BE49-F238E27FC236}">
                <a16:creationId xmlns:a16="http://schemas.microsoft.com/office/drawing/2014/main" id="{F904820A-3D61-4618-9BF7-6ACF2122EB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92325" y="2582863"/>
            <a:ext cx="1746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63" name="Line 302">
            <a:extLst>
              <a:ext uri="{FF2B5EF4-FFF2-40B4-BE49-F238E27FC236}">
                <a16:creationId xmlns:a16="http://schemas.microsoft.com/office/drawing/2014/main" id="{C71D0074-A2F0-420A-BF42-589519909B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1613" y="2076450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64" name="Text Box 303">
            <a:extLst>
              <a:ext uri="{FF2B5EF4-FFF2-40B4-BE49-F238E27FC236}">
                <a16:creationId xmlns:a16="http://schemas.microsoft.com/office/drawing/2014/main" id="{8B9874A6-FD6D-4729-9B42-4682C890F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16335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61465" name="Text Box 304">
            <a:extLst>
              <a:ext uri="{FF2B5EF4-FFF2-40B4-BE49-F238E27FC236}">
                <a16:creationId xmlns:a16="http://schemas.microsoft.com/office/drawing/2014/main" id="{DF7D3ADF-674D-464A-B2DE-3B762B9B2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26082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61466" name="Text Box 305">
            <a:extLst>
              <a:ext uri="{FF2B5EF4-FFF2-40B4-BE49-F238E27FC236}">
                <a16:creationId xmlns:a16="http://schemas.microsoft.com/office/drawing/2014/main" id="{3A61A9D0-302D-4161-86DD-5CA75A40C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1465263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C</a:t>
            </a: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61467" name="Text Box 308">
            <a:extLst>
              <a:ext uri="{FF2B5EF4-FFF2-40B4-BE49-F238E27FC236}">
                <a16:creationId xmlns:a16="http://schemas.microsoft.com/office/drawing/2014/main" id="{3A662E58-4B85-4D47-8D01-A1A3E78CB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713" y="1585913"/>
            <a:ext cx="1563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i="1"/>
              <a:t>R</a:t>
            </a:r>
            <a:r>
              <a:rPr lang="en-US" altLang="en-US" sz="1800"/>
              <a:t> = 100 Mb/s</a:t>
            </a:r>
          </a:p>
        </p:txBody>
      </p:sp>
      <p:sp>
        <p:nvSpPr>
          <p:cNvPr id="61468" name="Text Box 309">
            <a:extLst>
              <a:ext uri="{FF2B5EF4-FFF2-40B4-BE49-F238E27FC236}">
                <a16:creationId xmlns:a16="http://schemas.microsoft.com/office/drawing/2014/main" id="{D9A5AC33-3FEA-41AC-8D68-0D3CD6819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5850" y="2438400"/>
            <a:ext cx="16414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/>
              <a:t>R</a:t>
            </a:r>
            <a:r>
              <a:rPr lang="en-US" altLang="en-US" sz="2000"/>
              <a:t> = 1.5 Mb/s</a:t>
            </a: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61469" name="Text Box 310">
            <a:extLst>
              <a:ext uri="{FF2B5EF4-FFF2-40B4-BE49-F238E27FC236}">
                <a16:creationId xmlns:a16="http://schemas.microsoft.com/office/drawing/2014/main" id="{A957E3D7-7764-4F16-9C3F-C75A2E590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2975" y="29940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61470" name="Line 281">
            <a:extLst>
              <a:ext uri="{FF2B5EF4-FFF2-40B4-BE49-F238E27FC236}">
                <a16:creationId xmlns:a16="http://schemas.microsoft.com/office/drawing/2014/main" id="{CF3FE26C-186A-4EFB-8A9E-21D8F4B312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2738" y="3146425"/>
            <a:ext cx="984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1" name="Line 283">
            <a:extLst>
              <a:ext uri="{FF2B5EF4-FFF2-40B4-BE49-F238E27FC236}">
                <a16:creationId xmlns:a16="http://schemas.microsoft.com/office/drawing/2014/main" id="{4D0EECF8-C4E4-47F0-83B7-A0EEE4E9B4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38925" y="2849563"/>
            <a:ext cx="379413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2" name="Text Box 306">
            <a:extLst>
              <a:ext uri="{FF2B5EF4-FFF2-40B4-BE49-F238E27FC236}">
                <a16:creationId xmlns:a16="http://schemas.microsoft.com/office/drawing/2014/main" id="{8DFD8C12-5E03-4AD7-9221-9CFDA95A4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0" y="22240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D</a:t>
            </a: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61473" name="Text Box 307">
            <a:extLst>
              <a:ext uri="{FF2B5EF4-FFF2-40B4-BE49-F238E27FC236}">
                <a16:creationId xmlns:a16="http://schemas.microsoft.com/office/drawing/2014/main" id="{014830E2-3DF8-4B2E-8D47-1FEC33071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9450" y="28400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E</a:t>
            </a: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61474" name="Text Box 330">
            <a:extLst>
              <a:ext uri="{FF2B5EF4-FFF2-40B4-BE49-F238E27FC236}">
                <a16:creationId xmlns:a16="http://schemas.microsoft.com/office/drawing/2014/main" id="{835292C2-C580-4A67-A0AD-57F862B78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2984500"/>
            <a:ext cx="235426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1800"/>
              <a:t>queue of packets</a:t>
            </a:r>
          </a:p>
          <a:p>
            <a:pPr algn="ctr">
              <a:lnSpc>
                <a:spcPct val="85000"/>
              </a:lnSpc>
            </a:pPr>
            <a:r>
              <a:rPr lang="en-US" altLang="en-US" sz="1800"/>
              <a:t>waiting for output link</a:t>
            </a:r>
            <a:endParaRPr lang="en-US" altLang="en-US" sz="1800">
              <a:solidFill>
                <a:schemeClr val="accent1"/>
              </a:solidFill>
            </a:endParaRPr>
          </a:p>
        </p:txBody>
      </p:sp>
      <p:sp>
        <p:nvSpPr>
          <p:cNvPr id="61475" name="Line 332">
            <a:extLst>
              <a:ext uri="{FF2B5EF4-FFF2-40B4-BE49-F238E27FC236}">
                <a16:creationId xmlns:a16="http://schemas.microsoft.com/office/drawing/2014/main" id="{35FA0D77-61D7-4290-A542-586544C1D6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0838" y="2514600"/>
            <a:ext cx="16668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476" name="Group 96">
            <a:extLst>
              <a:ext uri="{FF2B5EF4-FFF2-40B4-BE49-F238E27FC236}">
                <a16:creationId xmlns:a16="http://schemas.microsoft.com/office/drawing/2014/main" id="{4B940B35-D949-4632-97C3-715668917856}"/>
              </a:ext>
            </a:extLst>
          </p:cNvPr>
          <p:cNvGrpSpPr>
            <a:grpSpLocks/>
          </p:cNvGrpSpPr>
          <p:nvPr/>
        </p:nvGrpSpPr>
        <p:grpSpPr bwMode="auto">
          <a:xfrm>
            <a:off x="898525" y="1651000"/>
            <a:ext cx="779463" cy="679450"/>
            <a:chOff x="-44" y="1473"/>
            <a:chExt cx="981" cy="1105"/>
          </a:xfrm>
        </p:grpSpPr>
        <p:pic>
          <p:nvPicPr>
            <p:cNvPr id="61527" name="Picture 97" descr="desktop_computer_stylized_medium">
              <a:extLst>
                <a:ext uri="{FF2B5EF4-FFF2-40B4-BE49-F238E27FC236}">
                  <a16:creationId xmlns:a16="http://schemas.microsoft.com/office/drawing/2014/main" id="{6495B565-2162-4044-A542-217B9CE134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8" name="Freeform 98">
              <a:extLst>
                <a:ext uri="{FF2B5EF4-FFF2-40B4-BE49-F238E27FC236}">
                  <a16:creationId xmlns:a16="http://schemas.microsoft.com/office/drawing/2014/main" id="{1DE4814F-7E15-4CE2-BCD7-E728112B44C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1477" name="Group 99">
            <a:extLst>
              <a:ext uri="{FF2B5EF4-FFF2-40B4-BE49-F238E27FC236}">
                <a16:creationId xmlns:a16="http://schemas.microsoft.com/office/drawing/2014/main" id="{6B1F738B-DC53-49BE-9FBC-B5F7309DF630}"/>
              </a:ext>
            </a:extLst>
          </p:cNvPr>
          <p:cNvGrpSpPr>
            <a:grpSpLocks/>
          </p:cNvGrpSpPr>
          <p:nvPr/>
        </p:nvGrpSpPr>
        <p:grpSpPr bwMode="auto">
          <a:xfrm>
            <a:off x="1085850" y="2625725"/>
            <a:ext cx="779463" cy="679450"/>
            <a:chOff x="-44" y="1473"/>
            <a:chExt cx="981" cy="1105"/>
          </a:xfrm>
        </p:grpSpPr>
        <p:pic>
          <p:nvPicPr>
            <p:cNvPr id="61525" name="Picture 100" descr="desktop_computer_stylized_medium">
              <a:extLst>
                <a:ext uri="{FF2B5EF4-FFF2-40B4-BE49-F238E27FC236}">
                  <a16:creationId xmlns:a16="http://schemas.microsoft.com/office/drawing/2014/main" id="{CC917DE7-85D6-4632-A453-CA6B901FF5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6" name="Freeform 101">
              <a:extLst>
                <a:ext uri="{FF2B5EF4-FFF2-40B4-BE49-F238E27FC236}">
                  <a16:creationId xmlns:a16="http://schemas.microsoft.com/office/drawing/2014/main" id="{898F60B2-627E-4888-81C1-A5F3DEF699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1478" name="Group 102">
            <a:extLst>
              <a:ext uri="{FF2B5EF4-FFF2-40B4-BE49-F238E27FC236}">
                <a16:creationId xmlns:a16="http://schemas.microsoft.com/office/drawing/2014/main" id="{7E0CCEF2-6643-4685-AE4F-F4DD21A0DFED}"/>
              </a:ext>
            </a:extLst>
          </p:cNvPr>
          <p:cNvGrpSpPr>
            <a:grpSpLocks/>
          </p:cNvGrpSpPr>
          <p:nvPr/>
        </p:nvGrpSpPr>
        <p:grpSpPr bwMode="auto">
          <a:xfrm>
            <a:off x="7481888" y="2686050"/>
            <a:ext cx="779462" cy="679450"/>
            <a:chOff x="-44" y="1473"/>
            <a:chExt cx="981" cy="1105"/>
          </a:xfrm>
        </p:grpSpPr>
        <p:pic>
          <p:nvPicPr>
            <p:cNvPr id="61523" name="Picture 103" descr="desktop_computer_stylized_medium">
              <a:extLst>
                <a:ext uri="{FF2B5EF4-FFF2-40B4-BE49-F238E27FC236}">
                  <a16:creationId xmlns:a16="http://schemas.microsoft.com/office/drawing/2014/main" id="{984366CD-276C-4672-BAF5-D5D7BBC4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4" name="Freeform 104">
              <a:extLst>
                <a:ext uri="{FF2B5EF4-FFF2-40B4-BE49-F238E27FC236}">
                  <a16:creationId xmlns:a16="http://schemas.microsoft.com/office/drawing/2014/main" id="{F03BD0DA-2820-42B3-BDB5-575E4A752D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1479" name="Group 108">
            <a:extLst>
              <a:ext uri="{FF2B5EF4-FFF2-40B4-BE49-F238E27FC236}">
                <a16:creationId xmlns:a16="http://schemas.microsoft.com/office/drawing/2014/main" id="{1B3A94B5-3AC7-46AC-97E5-6A638E262068}"/>
              </a:ext>
            </a:extLst>
          </p:cNvPr>
          <p:cNvGrpSpPr>
            <a:grpSpLocks/>
          </p:cNvGrpSpPr>
          <p:nvPr/>
        </p:nvGrpSpPr>
        <p:grpSpPr bwMode="auto">
          <a:xfrm>
            <a:off x="6846888" y="1493838"/>
            <a:ext cx="779462" cy="679450"/>
            <a:chOff x="-44" y="1473"/>
            <a:chExt cx="981" cy="1105"/>
          </a:xfrm>
        </p:grpSpPr>
        <p:pic>
          <p:nvPicPr>
            <p:cNvPr id="61521" name="Picture 109" descr="desktop_computer_stylized_medium">
              <a:extLst>
                <a:ext uri="{FF2B5EF4-FFF2-40B4-BE49-F238E27FC236}">
                  <a16:creationId xmlns:a16="http://schemas.microsoft.com/office/drawing/2014/main" id="{8AF68869-9B9D-480C-95C4-60A839D6A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2" name="Freeform 110">
              <a:extLst>
                <a:ext uri="{FF2B5EF4-FFF2-40B4-BE49-F238E27FC236}">
                  <a16:creationId xmlns:a16="http://schemas.microsoft.com/office/drawing/2014/main" id="{90DE4075-1F34-457A-9C3A-C2029279D4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61480" name="Slide Number Placeholder 3">
            <a:extLst>
              <a:ext uri="{FF2B5EF4-FFF2-40B4-BE49-F238E27FC236}">
                <a16:creationId xmlns:a16="http://schemas.microsoft.com/office/drawing/2014/main" id="{F34AACB7-EC32-4879-B54C-256818CA2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36E86F82-D0D8-439A-8BB0-ADB31118281F}" type="slidenum">
              <a:rPr lang="en-US" altLang="en-US" sz="1200">
                <a:latin typeface="Tahoma" panose="020B0604030504040204" pitchFamily="34" charset="0"/>
              </a:rPr>
              <a:pPr/>
              <a:t>26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61481" name="Group 228">
            <a:extLst>
              <a:ext uri="{FF2B5EF4-FFF2-40B4-BE49-F238E27FC236}">
                <a16:creationId xmlns:a16="http://schemas.microsoft.com/office/drawing/2014/main" id="{51F7D099-D546-43EC-BF9A-337F2B03FE17}"/>
              </a:ext>
            </a:extLst>
          </p:cNvPr>
          <p:cNvGrpSpPr>
            <a:grpSpLocks/>
          </p:cNvGrpSpPr>
          <p:nvPr/>
        </p:nvGrpSpPr>
        <p:grpSpPr bwMode="auto">
          <a:xfrm>
            <a:off x="5391150" y="2160588"/>
            <a:ext cx="1128713" cy="439737"/>
            <a:chOff x="4650" y="1129"/>
            <a:chExt cx="246" cy="95"/>
          </a:xfrm>
        </p:grpSpPr>
        <p:sp>
          <p:nvSpPr>
            <p:cNvPr id="61513" name="Oval 407">
              <a:extLst>
                <a:ext uri="{FF2B5EF4-FFF2-40B4-BE49-F238E27FC236}">
                  <a16:creationId xmlns:a16="http://schemas.microsoft.com/office/drawing/2014/main" id="{60FEE5F8-493C-4E42-B025-6F45351D3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514" name="Rectangle 410">
              <a:extLst>
                <a:ext uri="{FF2B5EF4-FFF2-40B4-BE49-F238E27FC236}">
                  <a16:creationId xmlns:a16="http://schemas.microsoft.com/office/drawing/2014/main" id="{62B90EB9-7130-4094-9A43-9CCD3AA27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515" name="Oval 411">
              <a:extLst>
                <a:ext uri="{FF2B5EF4-FFF2-40B4-BE49-F238E27FC236}">
                  <a16:creationId xmlns:a16="http://schemas.microsoft.com/office/drawing/2014/main" id="{9FC40AF8-4773-401E-A986-5051B3E06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61516" name="Group 232">
              <a:extLst>
                <a:ext uri="{FF2B5EF4-FFF2-40B4-BE49-F238E27FC236}">
                  <a16:creationId xmlns:a16="http://schemas.microsoft.com/office/drawing/2014/main" id="{005D592D-7CAA-40C3-BA4B-5E0F13EFAF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61519" name="Freeform 233">
                <a:extLst>
                  <a:ext uri="{FF2B5EF4-FFF2-40B4-BE49-F238E27FC236}">
                    <a16:creationId xmlns:a16="http://schemas.microsoft.com/office/drawing/2014/main" id="{D7EA1D4B-E8D1-4220-A655-19D44CF4DD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20" name="Freeform 234">
                <a:extLst>
                  <a:ext uri="{FF2B5EF4-FFF2-40B4-BE49-F238E27FC236}">
                    <a16:creationId xmlns:a16="http://schemas.microsoft.com/office/drawing/2014/main" id="{1C488CD1-6F74-4005-AFB8-1F80870D41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1517" name="Line 235">
              <a:extLst>
                <a:ext uri="{FF2B5EF4-FFF2-40B4-BE49-F238E27FC236}">
                  <a16:creationId xmlns:a16="http://schemas.microsoft.com/office/drawing/2014/main" id="{BC55327D-E5A8-4E16-8758-814866EB57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18" name="Line 236">
              <a:extLst>
                <a:ext uri="{FF2B5EF4-FFF2-40B4-BE49-F238E27FC236}">
                  <a16:creationId xmlns:a16="http://schemas.microsoft.com/office/drawing/2014/main" id="{59B31AF3-3396-4941-B088-1805E0C1A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4794" name="Rectangle 6">
            <a:extLst>
              <a:ext uri="{FF2B5EF4-FFF2-40B4-BE49-F238E27FC236}">
                <a16:creationId xmlns:a16="http://schemas.microsoft.com/office/drawing/2014/main" id="{89F651B0-EFE0-4ED1-BFE9-53897C946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" y="3930650"/>
            <a:ext cx="8131175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None/>
              <a:defRPr/>
            </a:pPr>
            <a:r>
              <a:rPr lang="en-US" sz="2800" dirty="0">
                <a:solidFill>
                  <a:srgbClr val="C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queuing and loss: 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if arrival rate (in bits) to link exceeds transmission rate of link for a period of time: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packets will queue, wait to be transmitted on link 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packets can be dropped (lost) if memory (buffer) fills up</a:t>
            </a:r>
          </a:p>
        </p:txBody>
      </p:sp>
      <p:pic>
        <p:nvPicPr>
          <p:cNvPr id="61483" name="Picture 16" descr="underline_base">
            <a:extLst>
              <a:ext uri="{FF2B5EF4-FFF2-40B4-BE49-F238E27FC236}">
                <a16:creationId xmlns:a16="http://schemas.microsoft.com/office/drawing/2014/main" id="{063F1843-EC5B-4312-827E-2A985B4F2E8D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01700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84" name="Group 228">
            <a:extLst>
              <a:ext uri="{FF2B5EF4-FFF2-40B4-BE49-F238E27FC236}">
                <a16:creationId xmlns:a16="http://schemas.microsoft.com/office/drawing/2014/main" id="{255D5378-17E1-40F7-A327-4D3EAC94B260}"/>
              </a:ext>
            </a:extLst>
          </p:cNvPr>
          <p:cNvGrpSpPr>
            <a:grpSpLocks/>
          </p:cNvGrpSpPr>
          <p:nvPr/>
        </p:nvGrpSpPr>
        <p:grpSpPr bwMode="auto">
          <a:xfrm>
            <a:off x="5530850" y="2930525"/>
            <a:ext cx="1128713" cy="439738"/>
            <a:chOff x="4650" y="1129"/>
            <a:chExt cx="246" cy="95"/>
          </a:xfrm>
        </p:grpSpPr>
        <p:sp>
          <p:nvSpPr>
            <p:cNvPr id="61505" name="Oval 407">
              <a:extLst>
                <a:ext uri="{FF2B5EF4-FFF2-40B4-BE49-F238E27FC236}">
                  <a16:creationId xmlns:a16="http://schemas.microsoft.com/office/drawing/2014/main" id="{BFA34B31-AD60-4E74-B92F-207DE378F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506" name="Rectangle 410">
              <a:extLst>
                <a:ext uri="{FF2B5EF4-FFF2-40B4-BE49-F238E27FC236}">
                  <a16:creationId xmlns:a16="http://schemas.microsoft.com/office/drawing/2014/main" id="{8314C70D-25A2-4C1E-86F8-BEED0C127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507" name="Oval 411">
              <a:extLst>
                <a:ext uri="{FF2B5EF4-FFF2-40B4-BE49-F238E27FC236}">
                  <a16:creationId xmlns:a16="http://schemas.microsoft.com/office/drawing/2014/main" id="{E928378B-96FF-4E15-8CCB-15A990906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61508" name="Group 232">
              <a:extLst>
                <a:ext uri="{FF2B5EF4-FFF2-40B4-BE49-F238E27FC236}">
                  <a16:creationId xmlns:a16="http://schemas.microsoft.com/office/drawing/2014/main" id="{E907294D-CE83-4B02-BDB6-3EF7487BBB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61511" name="Freeform 233">
                <a:extLst>
                  <a:ext uri="{FF2B5EF4-FFF2-40B4-BE49-F238E27FC236}">
                    <a16:creationId xmlns:a16="http://schemas.microsoft.com/office/drawing/2014/main" id="{A1242689-0C6E-4E56-B3C0-57585D3C2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12" name="Freeform 234">
                <a:extLst>
                  <a:ext uri="{FF2B5EF4-FFF2-40B4-BE49-F238E27FC236}">
                    <a16:creationId xmlns:a16="http://schemas.microsoft.com/office/drawing/2014/main" id="{C22FC084-1E62-4607-B9AE-2A22CA0D1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1509" name="Line 235">
              <a:extLst>
                <a:ext uri="{FF2B5EF4-FFF2-40B4-BE49-F238E27FC236}">
                  <a16:creationId xmlns:a16="http://schemas.microsoft.com/office/drawing/2014/main" id="{0D42B67A-6901-43AB-ACF3-3763FC8D29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10" name="Line 236">
              <a:extLst>
                <a:ext uri="{FF2B5EF4-FFF2-40B4-BE49-F238E27FC236}">
                  <a16:creationId xmlns:a16="http://schemas.microsoft.com/office/drawing/2014/main" id="{03F2302A-A1DA-484A-A591-FAB19E4751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485" name="Group 347">
            <a:extLst>
              <a:ext uri="{FF2B5EF4-FFF2-40B4-BE49-F238E27FC236}">
                <a16:creationId xmlns:a16="http://schemas.microsoft.com/office/drawing/2014/main" id="{E49F9967-77E4-46FA-96FA-DDF023946333}"/>
              </a:ext>
            </a:extLst>
          </p:cNvPr>
          <p:cNvGrpSpPr>
            <a:grpSpLocks/>
          </p:cNvGrpSpPr>
          <p:nvPr/>
        </p:nvGrpSpPr>
        <p:grpSpPr bwMode="auto">
          <a:xfrm>
            <a:off x="5516563" y="2897188"/>
            <a:ext cx="1171575" cy="534987"/>
            <a:chOff x="1871277" y="1576300"/>
            <a:chExt cx="1128371" cy="43786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5A49E88-AC10-4A64-85EE-5F886E5DA41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89D35CE-D7C1-47FE-8FAF-08C8FACC2493}"/>
                </a:ext>
              </a:extLst>
            </p:cNvPr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FDA9BB8-BB0C-47F5-A1F9-88FDD9ED6D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36759267-3CF6-4C7A-AFD4-9F3969F91CAA}"/>
                </a:ext>
              </a:extLst>
            </p:cNvPr>
            <p:cNvSpPr/>
            <p:nvPr/>
          </p:nvSpPr>
          <p:spPr bwMode="auto">
            <a:xfrm>
              <a:off x="2160250" y="1673746"/>
              <a:ext cx="547367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B02F12F0-C307-471F-9785-B781F4ECA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0A9EA093-4873-4661-8742-90DFD2DF4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019AD75A-44CB-40BA-B4E3-644BD5D0E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2856FF6-0217-4E49-BDDA-D1D387B7F007}"/>
                </a:ext>
              </a:extLst>
            </p:cNvPr>
            <p:cNvCxnSpPr>
              <a:cxnSpLocks noChangeShapeType="1"/>
              <a:endCxn id="8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F335AE4-AE9F-4C7E-90F5-3387F67238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86" name="Group 347">
            <a:extLst>
              <a:ext uri="{FF2B5EF4-FFF2-40B4-BE49-F238E27FC236}">
                <a16:creationId xmlns:a16="http://schemas.microsoft.com/office/drawing/2014/main" id="{715A535A-5EBF-4435-BCE8-B68A9305FC1A}"/>
              </a:ext>
            </a:extLst>
          </p:cNvPr>
          <p:cNvGrpSpPr>
            <a:grpSpLocks/>
          </p:cNvGrpSpPr>
          <p:nvPr/>
        </p:nvGrpSpPr>
        <p:grpSpPr bwMode="auto">
          <a:xfrm>
            <a:off x="5343525" y="2116138"/>
            <a:ext cx="1173163" cy="534987"/>
            <a:chOff x="1871277" y="1576300"/>
            <a:chExt cx="1128371" cy="437861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83E98A7-4FC7-45B4-9EE4-7FBBF8CCD83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8F25526-CAD7-4A5E-8162-F7B8F0E19FBB}"/>
                </a:ext>
              </a:extLst>
            </p:cNvPr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D2375A7-972F-41A1-8E97-E90C4BCAC5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91E5121A-242D-4600-BA39-D82ECC6B4E3B}"/>
                </a:ext>
              </a:extLst>
            </p:cNvPr>
            <p:cNvSpPr/>
            <p:nvPr/>
          </p:nvSpPr>
          <p:spPr bwMode="auto">
            <a:xfrm>
              <a:off x="2159859" y="1673746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24A4ACEA-2A42-4CAF-AC9A-6A920E0C0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BA8A41E7-1846-43CF-9A38-314388AAD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AA4B97E8-631A-4264-B695-C1BA065AE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086DFAF-ED09-46C8-8342-CAEF1B57F832}"/>
                </a:ext>
              </a:extLst>
            </p:cNvPr>
            <p:cNvCxnSpPr>
              <a:cxnSpLocks noChangeShapeType="1"/>
              <a:endCxn id="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E001D26-0F4E-419C-9A56-D8FE77BBE8E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>
            <a:extLst>
              <a:ext uri="{FF2B5EF4-FFF2-40B4-BE49-F238E27FC236}">
                <a16:creationId xmlns:a16="http://schemas.microsoft.com/office/drawing/2014/main" id="{152082C7-A641-4759-BC49-95C4888816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2065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Two key network-core functions</a:t>
            </a:r>
          </a:p>
        </p:txBody>
      </p:sp>
      <p:sp>
        <p:nvSpPr>
          <p:cNvPr id="63490" name="Rectangle 3">
            <a:extLst>
              <a:ext uri="{FF2B5EF4-FFF2-40B4-BE49-F238E27FC236}">
                <a16:creationId xmlns:a16="http://schemas.microsoft.com/office/drawing/2014/main" id="{436A3870-18D3-4509-A55A-2B0A5995BF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0" y="1728788"/>
            <a:ext cx="4192588" cy="46482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00000"/>
                </a:solidFill>
                <a:ea typeface="ＭＳ Ｐゴシック" panose="020B0600070205080204" pitchFamily="34" charset="-128"/>
              </a:rPr>
              <a:t>forwarding</a:t>
            </a:r>
            <a:r>
              <a:rPr lang="en-US" altLang="en-US" sz="2400" i="1">
                <a:solidFill>
                  <a:srgbClr val="C00000"/>
                </a:solidFill>
                <a:ea typeface="ＭＳ Ｐゴシック" panose="020B0600070205080204" pitchFamily="34" charset="-128"/>
              </a:rPr>
              <a:t>:</a:t>
            </a:r>
            <a:r>
              <a:rPr lang="en-US" altLang="en-US" sz="240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ea typeface="ＭＳ Ｐゴシック" panose="020B0600070205080204" pitchFamily="34" charset="-128"/>
              </a:rPr>
              <a:t>move packets from router</a:t>
            </a:r>
            <a:r>
              <a:rPr lang="ja-JP" altLang="en-US" sz="2400">
                <a:ea typeface="ＭＳ Ｐゴシック" panose="020B0600070205080204" pitchFamily="34" charset="-128"/>
              </a:rPr>
              <a:t>’</a:t>
            </a:r>
            <a:r>
              <a:rPr lang="en-US" altLang="ja-JP" sz="2400">
                <a:ea typeface="ＭＳ Ｐゴシック" panose="020B0600070205080204" pitchFamily="34" charset="-128"/>
              </a:rPr>
              <a:t>s input to appropriate router output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3491" name="Footer Placeholder 2">
            <a:extLst>
              <a:ext uri="{FF2B5EF4-FFF2-40B4-BE49-F238E27FC236}">
                <a16:creationId xmlns:a16="http://schemas.microsoft.com/office/drawing/2014/main" id="{9888E817-9084-4359-8027-4D761DAA1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91175" y="6453188"/>
            <a:ext cx="2895600" cy="287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63492" name="Slide Number Placeholder 5">
            <a:extLst>
              <a:ext uri="{FF2B5EF4-FFF2-40B4-BE49-F238E27FC236}">
                <a16:creationId xmlns:a16="http://schemas.microsoft.com/office/drawing/2014/main" id="{CD24B26F-DFC2-409F-8FFD-26A8E6B4A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1-</a:t>
            </a:r>
            <a:fld id="{FEAD2E4E-12A8-4647-8A10-B3CC4F6D3818}" type="slidenum"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pPr/>
              <a:t>27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pic>
        <p:nvPicPr>
          <p:cNvPr id="63493" name="Picture 6" descr="underline_base">
            <a:extLst>
              <a:ext uri="{FF2B5EF4-FFF2-40B4-BE49-F238E27FC236}">
                <a16:creationId xmlns:a16="http://schemas.microsoft.com/office/drawing/2014/main" id="{ADCD12B1-347F-4ED0-8EAE-BF8A46CD702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927100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Rectangle 3">
            <a:extLst>
              <a:ext uri="{FF2B5EF4-FFF2-40B4-BE49-F238E27FC236}">
                <a16:creationId xmlns:a16="http://schemas.microsoft.com/office/drawing/2014/main" id="{50F330BD-A8E4-46B7-9BD9-9D119899D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" y="1385888"/>
            <a:ext cx="41925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7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sz="2800" i="1">
                <a:solidFill>
                  <a:srgbClr val="C00000"/>
                </a:solidFill>
                <a:latin typeface="Gill Sans MT" panose="020B0502020104020203" pitchFamily="34" charset="0"/>
              </a:rPr>
              <a:t>routing:</a:t>
            </a:r>
            <a:r>
              <a:rPr lang="en-US" altLang="en-US" sz="280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en-US" altLang="en-US">
                <a:latin typeface="Gill Sans MT" panose="020B0502020104020203" pitchFamily="34" charset="0"/>
              </a:rPr>
              <a:t>determines source-destination route taken by packets</a:t>
            </a:r>
          </a:p>
          <a:p>
            <a:pPr lvl="1">
              <a:lnSpc>
                <a:spcPct val="85000"/>
              </a:lnSpc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i="1">
                <a:latin typeface="Gill Sans MT" panose="020B0502020104020203" pitchFamily="34" charset="0"/>
              </a:rPr>
              <a:t>routing algorithms</a:t>
            </a:r>
            <a:endParaRPr lang="en-US" altLang="en-US">
              <a:latin typeface="Gill Sans MT" panose="020B0502020104020203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endParaRPr lang="en-US" altLang="en-US" sz="2800">
              <a:latin typeface="Gill Sans MT" panose="020B0502020104020203" pitchFamily="34" charset="0"/>
            </a:endParaRP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112E3717-6FF9-4376-816E-870F62F2D640}"/>
              </a:ext>
            </a:extLst>
          </p:cNvPr>
          <p:cNvSpPr>
            <a:spLocks/>
          </p:cNvSpPr>
          <p:nvPr/>
        </p:nvSpPr>
        <p:spPr bwMode="auto">
          <a:xfrm rot="16200000">
            <a:off x="3289300" y="3600451"/>
            <a:ext cx="2198687" cy="1497012"/>
          </a:xfrm>
          <a:custGeom>
            <a:avLst/>
            <a:gdLst>
              <a:gd name="T0" fmla="*/ 0 w 1443"/>
              <a:gd name="T1" fmla="*/ 0 h 816"/>
              <a:gd name="T2" fmla="*/ 1076 w 1443"/>
              <a:gd name="T3" fmla="*/ 782 h 816"/>
              <a:gd name="T4" fmla="*/ 1320 w 1443"/>
              <a:gd name="T5" fmla="*/ 788 h 816"/>
              <a:gd name="T6" fmla="*/ 1443 w 1443"/>
              <a:gd name="T7" fmla="*/ 5 h 816"/>
              <a:gd name="T8" fmla="*/ 0 w 1443"/>
              <a:gd name="T9" fmla="*/ 0 h 816"/>
              <a:gd name="connsiteX0" fmla="*/ 0 w 10000"/>
              <a:gd name="connsiteY0" fmla="*/ 0 h 9714"/>
              <a:gd name="connsiteX1" fmla="*/ 3718 w 10000"/>
              <a:gd name="connsiteY1" fmla="*/ 8779 h 9714"/>
              <a:gd name="connsiteX2" fmla="*/ 9148 w 10000"/>
              <a:gd name="connsiteY2" fmla="*/ 9657 h 9714"/>
              <a:gd name="connsiteX3" fmla="*/ 10000 w 10000"/>
              <a:gd name="connsiteY3" fmla="*/ 61 h 9714"/>
              <a:gd name="connsiteX4" fmla="*/ 0 w 10000"/>
              <a:gd name="connsiteY4" fmla="*/ 0 h 9714"/>
              <a:gd name="connsiteX0" fmla="*/ 0 w 10000"/>
              <a:gd name="connsiteY0" fmla="*/ 0 h 9095"/>
              <a:gd name="connsiteX1" fmla="*/ 3718 w 10000"/>
              <a:gd name="connsiteY1" fmla="*/ 9037 h 9095"/>
              <a:gd name="connsiteX2" fmla="*/ 5712 w 10000"/>
              <a:gd name="connsiteY2" fmla="*/ 8929 h 9095"/>
              <a:gd name="connsiteX3" fmla="*/ 10000 w 10000"/>
              <a:gd name="connsiteY3" fmla="*/ 63 h 9095"/>
              <a:gd name="connsiteX4" fmla="*/ 0 w 10000"/>
              <a:gd name="connsiteY4" fmla="*/ 0 h 9095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8989"/>
              <a:gd name="connsiteY0" fmla="*/ 0 h 11618"/>
              <a:gd name="connsiteX1" fmla="*/ 2707 w 8989"/>
              <a:gd name="connsiteY1" fmla="*/ 11554 h 11618"/>
              <a:gd name="connsiteX2" fmla="*/ 4701 w 8989"/>
              <a:gd name="connsiteY2" fmla="*/ 11435 h 11618"/>
              <a:gd name="connsiteX3" fmla="*/ 8989 w 8989"/>
              <a:gd name="connsiteY3" fmla="*/ 1687 h 11618"/>
              <a:gd name="connsiteX4" fmla="*/ 0 w 8989"/>
              <a:gd name="connsiteY4" fmla="*/ 0 h 11618"/>
              <a:gd name="connsiteX0" fmla="*/ 0 w 9888"/>
              <a:gd name="connsiteY0" fmla="*/ 115 h 10115"/>
              <a:gd name="connsiteX1" fmla="*/ 3011 w 9888"/>
              <a:gd name="connsiteY1" fmla="*/ 10060 h 10115"/>
              <a:gd name="connsiteX2" fmla="*/ 5230 w 9888"/>
              <a:gd name="connsiteY2" fmla="*/ 9957 h 10115"/>
              <a:gd name="connsiteX3" fmla="*/ 9888 w 9888"/>
              <a:gd name="connsiteY3" fmla="*/ 0 h 10115"/>
              <a:gd name="connsiteX4" fmla="*/ 0 w 9888"/>
              <a:gd name="connsiteY4" fmla="*/ 115 h 10115"/>
              <a:gd name="connsiteX0" fmla="*/ 0 w 9829"/>
              <a:gd name="connsiteY0" fmla="*/ 0 h 10833"/>
              <a:gd name="connsiteX1" fmla="*/ 2874 w 9829"/>
              <a:gd name="connsiteY1" fmla="*/ 10779 h 10833"/>
              <a:gd name="connsiteX2" fmla="*/ 5118 w 9829"/>
              <a:gd name="connsiteY2" fmla="*/ 10677 h 10833"/>
              <a:gd name="connsiteX3" fmla="*/ 9829 w 9829"/>
              <a:gd name="connsiteY3" fmla="*/ 833 h 10833"/>
              <a:gd name="connsiteX4" fmla="*/ 0 w 9829"/>
              <a:gd name="connsiteY4" fmla="*/ 0 h 10833"/>
              <a:gd name="connsiteX0" fmla="*/ 0 w 10289"/>
              <a:gd name="connsiteY0" fmla="*/ 0 h 10000"/>
              <a:gd name="connsiteX1" fmla="*/ 2924 w 10289"/>
              <a:gd name="connsiteY1" fmla="*/ 9950 h 10000"/>
              <a:gd name="connsiteX2" fmla="*/ 5207 w 10289"/>
              <a:gd name="connsiteY2" fmla="*/ 9856 h 10000"/>
              <a:gd name="connsiteX3" fmla="*/ 10289 w 10289"/>
              <a:gd name="connsiteY3" fmla="*/ 54 h 10000"/>
              <a:gd name="connsiteX4" fmla="*/ 0 w 10289"/>
              <a:gd name="connsiteY4" fmla="*/ 0 h 10000"/>
              <a:gd name="connsiteX0" fmla="*/ 0 w 10289"/>
              <a:gd name="connsiteY0" fmla="*/ 0 h 10953"/>
              <a:gd name="connsiteX1" fmla="*/ 2924 w 10289"/>
              <a:gd name="connsiteY1" fmla="*/ 9950 h 10953"/>
              <a:gd name="connsiteX2" fmla="*/ 3723 w 10289"/>
              <a:gd name="connsiteY2" fmla="*/ 10695 h 10953"/>
              <a:gd name="connsiteX3" fmla="*/ 5207 w 10289"/>
              <a:gd name="connsiteY3" fmla="*/ 9856 h 10953"/>
              <a:gd name="connsiteX4" fmla="*/ 10289 w 10289"/>
              <a:gd name="connsiteY4" fmla="*/ 54 h 10953"/>
              <a:gd name="connsiteX5" fmla="*/ 0 w 10289"/>
              <a:gd name="connsiteY5" fmla="*/ 0 h 10953"/>
              <a:gd name="connsiteX0" fmla="*/ 0 w 10289"/>
              <a:gd name="connsiteY0" fmla="*/ 0 h 11138"/>
              <a:gd name="connsiteX1" fmla="*/ 2924 w 10289"/>
              <a:gd name="connsiteY1" fmla="*/ 9950 h 11138"/>
              <a:gd name="connsiteX2" fmla="*/ 5207 w 10289"/>
              <a:gd name="connsiteY2" fmla="*/ 9856 h 11138"/>
              <a:gd name="connsiteX3" fmla="*/ 10289 w 10289"/>
              <a:gd name="connsiteY3" fmla="*/ 54 h 11138"/>
              <a:gd name="connsiteX4" fmla="*/ 0 w 10289"/>
              <a:gd name="connsiteY4" fmla="*/ 0 h 11138"/>
              <a:gd name="connsiteX0" fmla="*/ 0 w 10289"/>
              <a:gd name="connsiteY0" fmla="*/ 0 h 10669"/>
              <a:gd name="connsiteX1" fmla="*/ 2924 w 10289"/>
              <a:gd name="connsiteY1" fmla="*/ 9950 h 10669"/>
              <a:gd name="connsiteX2" fmla="*/ 5207 w 10289"/>
              <a:gd name="connsiteY2" fmla="*/ 9856 h 10669"/>
              <a:gd name="connsiteX3" fmla="*/ 10289 w 10289"/>
              <a:gd name="connsiteY3" fmla="*/ 54 h 10669"/>
              <a:gd name="connsiteX4" fmla="*/ 0 w 10289"/>
              <a:gd name="connsiteY4" fmla="*/ 0 h 10669"/>
              <a:gd name="connsiteX0" fmla="*/ 0 w 10289"/>
              <a:gd name="connsiteY0" fmla="*/ 0 h 10734"/>
              <a:gd name="connsiteX1" fmla="*/ 2924 w 10289"/>
              <a:gd name="connsiteY1" fmla="*/ 9950 h 10734"/>
              <a:gd name="connsiteX2" fmla="*/ 4455 w 10289"/>
              <a:gd name="connsiteY2" fmla="*/ 10094 h 10734"/>
              <a:gd name="connsiteX3" fmla="*/ 10289 w 10289"/>
              <a:gd name="connsiteY3" fmla="*/ 54 h 10734"/>
              <a:gd name="connsiteX4" fmla="*/ 0 w 10289"/>
              <a:gd name="connsiteY4" fmla="*/ 0 h 10734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9960"/>
              <a:gd name="connsiteX1" fmla="*/ 2924 w 10289"/>
              <a:gd name="connsiteY1" fmla="*/ 9950 h 9960"/>
              <a:gd name="connsiteX2" fmla="*/ 4166 w 10289"/>
              <a:gd name="connsiteY2" fmla="*/ 9776 h 9960"/>
              <a:gd name="connsiteX3" fmla="*/ 10289 w 10289"/>
              <a:gd name="connsiteY3" fmla="*/ 54 h 9960"/>
              <a:gd name="connsiteX4" fmla="*/ 0 w 10289"/>
              <a:gd name="connsiteY4" fmla="*/ 0 h 9960"/>
              <a:gd name="connsiteX0" fmla="*/ 0 w 10000"/>
              <a:gd name="connsiteY0" fmla="*/ 0 h 10000"/>
              <a:gd name="connsiteX1" fmla="*/ 2842 w 10000"/>
              <a:gd name="connsiteY1" fmla="*/ 9990 h 10000"/>
              <a:gd name="connsiteX2" fmla="*/ 4049 w 10000"/>
              <a:gd name="connsiteY2" fmla="*/ 9815 h 10000"/>
              <a:gd name="connsiteX3" fmla="*/ 10000 w 10000"/>
              <a:gd name="connsiteY3" fmla="*/ 54 h 10000"/>
              <a:gd name="connsiteX4" fmla="*/ 0 w 10000"/>
              <a:gd name="connsiteY4" fmla="*/ 0 h 10000"/>
              <a:gd name="connsiteX0" fmla="*/ 0 w 10000"/>
              <a:gd name="connsiteY0" fmla="*/ 0 h 10400"/>
              <a:gd name="connsiteX1" fmla="*/ 2740 w 10000"/>
              <a:gd name="connsiteY1" fmla="*/ 10397 h 10400"/>
              <a:gd name="connsiteX2" fmla="*/ 4049 w 10000"/>
              <a:gd name="connsiteY2" fmla="*/ 9815 h 10400"/>
              <a:gd name="connsiteX3" fmla="*/ 10000 w 10000"/>
              <a:gd name="connsiteY3" fmla="*/ 54 h 10400"/>
              <a:gd name="connsiteX4" fmla="*/ 0 w 10000"/>
              <a:gd name="connsiteY4" fmla="*/ 0 h 10400"/>
              <a:gd name="connsiteX0" fmla="*/ 0 w 10000"/>
              <a:gd name="connsiteY0" fmla="*/ 0 h 10419"/>
              <a:gd name="connsiteX1" fmla="*/ 2740 w 10000"/>
              <a:gd name="connsiteY1" fmla="*/ 10397 h 10419"/>
              <a:gd name="connsiteX2" fmla="*/ 3599 w 10000"/>
              <a:gd name="connsiteY2" fmla="*/ 10338 h 10419"/>
              <a:gd name="connsiteX3" fmla="*/ 10000 w 10000"/>
              <a:gd name="connsiteY3" fmla="*/ 54 h 10419"/>
              <a:gd name="connsiteX4" fmla="*/ 0 w 10000"/>
              <a:gd name="connsiteY4" fmla="*/ 0 h 10419"/>
              <a:gd name="connsiteX0" fmla="*/ 0 w 10000"/>
              <a:gd name="connsiteY0" fmla="*/ 0 h 10397"/>
              <a:gd name="connsiteX1" fmla="*/ 2740 w 10000"/>
              <a:gd name="connsiteY1" fmla="*/ 10397 h 10397"/>
              <a:gd name="connsiteX2" fmla="*/ 3599 w 10000"/>
              <a:gd name="connsiteY2" fmla="*/ 10338 h 10397"/>
              <a:gd name="connsiteX3" fmla="*/ 10000 w 10000"/>
              <a:gd name="connsiteY3" fmla="*/ 54 h 10397"/>
              <a:gd name="connsiteX4" fmla="*/ 0 w 10000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75"/>
              <a:gd name="connsiteY0" fmla="*/ 0 h 10310"/>
              <a:gd name="connsiteX1" fmla="*/ 2801 w 10675"/>
              <a:gd name="connsiteY1" fmla="*/ 10310 h 10310"/>
              <a:gd name="connsiteX2" fmla="*/ 3660 w 10675"/>
              <a:gd name="connsiteY2" fmla="*/ 10251 h 10310"/>
              <a:gd name="connsiteX3" fmla="*/ 10675 w 10675"/>
              <a:gd name="connsiteY3" fmla="*/ 25 h 10310"/>
              <a:gd name="connsiteX4" fmla="*/ 0 w 10675"/>
              <a:gd name="connsiteY4" fmla="*/ 0 h 1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5" h="10310">
                <a:moveTo>
                  <a:pt x="0" y="0"/>
                </a:moveTo>
                <a:cubicBezTo>
                  <a:pt x="3109" y="3835"/>
                  <a:pt x="2511" y="6378"/>
                  <a:pt x="2801" y="10310"/>
                </a:cubicBezTo>
                <a:cubicBezTo>
                  <a:pt x="3337" y="10277"/>
                  <a:pt x="2862" y="10312"/>
                  <a:pt x="3660" y="10251"/>
                </a:cubicBezTo>
                <a:cubicBezTo>
                  <a:pt x="5139" y="5189"/>
                  <a:pt x="6996" y="3438"/>
                  <a:pt x="10675" y="25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75000">
                <a:srgbClr val="7BE5CA"/>
              </a:gs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grpSp>
        <p:nvGrpSpPr>
          <p:cNvPr id="63496" name="Group 4">
            <a:extLst>
              <a:ext uri="{FF2B5EF4-FFF2-40B4-BE49-F238E27FC236}">
                <a16:creationId xmlns:a16="http://schemas.microsoft.com/office/drawing/2014/main" id="{9CD28F18-7BB7-43EF-90F4-600869FD615C}"/>
              </a:ext>
            </a:extLst>
          </p:cNvPr>
          <p:cNvGrpSpPr>
            <a:grpSpLocks/>
          </p:cNvGrpSpPr>
          <p:nvPr/>
        </p:nvGrpSpPr>
        <p:grpSpPr bwMode="auto">
          <a:xfrm>
            <a:off x="1328738" y="3152775"/>
            <a:ext cx="2317750" cy="2333625"/>
            <a:chOff x="272609" y="3015788"/>
            <a:chExt cx="2317750" cy="2333625"/>
          </a:xfrm>
        </p:grpSpPr>
        <p:sp>
          <p:nvSpPr>
            <p:cNvPr id="63710" name="Rectangle 4">
              <a:extLst>
                <a:ext uri="{FF2B5EF4-FFF2-40B4-BE49-F238E27FC236}">
                  <a16:creationId xmlns:a16="http://schemas.microsoft.com/office/drawing/2014/main" id="{C35C16D3-C331-413D-8BB0-9D3BA8665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09" y="3015788"/>
              <a:ext cx="2317750" cy="2333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63711" name="Oval 5">
              <a:extLst>
                <a:ext uri="{FF2B5EF4-FFF2-40B4-BE49-F238E27FC236}">
                  <a16:creationId xmlns:a16="http://schemas.microsoft.com/office/drawing/2014/main" id="{18A6362E-89CE-4EBC-BD36-5A3E430F1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021" y="3068176"/>
              <a:ext cx="2095500" cy="6048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63712" name="Text Box 108">
              <a:extLst>
                <a:ext uri="{FF2B5EF4-FFF2-40B4-BE49-F238E27FC236}">
                  <a16:creationId xmlns:a16="http://schemas.microsoft.com/office/drawing/2014/main" id="{93091CC9-872A-410C-8B74-E2987DB76A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609" y="3225338"/>
              <a:ext cx="18637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000000"/>
                  </a:solidFill>
                </a:rPr>
                <a:t>routing algorithm</a:t>
              </a:r>
            </a:p>
          </p:txBody>
        </p:sp>
        <p:sp>
          <p:nvSpPr>
            <p:cNvPr id="63713" name="Rectangle 109">
              <a:extLst>
                <a:ext uri="{FF2B5EF4-FFF2-40B4-BE49-F238E27FC236}">
                  <a16:creationId xmlns:a16="http://schemas.microsoft.com/office/drawing/2014/main" id="{52272B38-C1C7-4C5A-9475-1AC4AEF2A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996" y="3973051"/>
              <a:ext cx="2005013" cy="1279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63714" name="Text Box 110">
              <a:extLst>
                <a:ext uri="{FF2B5EF4-FFF2-40B4-BE49-F238E27FC236}">
                  <a16:creationId xmlns:a16="http://schemas.microsoft.com/office/drawing/2014/main" id="{8B027F75-EB47-4FB9-A05E-5E41911EE4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959" y="3925426"/>
              <a:ext cx="1858962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>
                  <a:solidFill>
                    <a:srgbClr val="000000"/>
                  </a:solidFill>
                </a:rPr>
                <a:t>local forwarding table</a:t>
              </a:r>
            </a:p>
          </p:txBody>
        </p:sp>
        <p:sp>
          <p:nvSpPr>
            <p:cNvPr id="63715" name="Text Box 111">
              <a:extLst>
                <a:ext uri="{FF2B5EF4-FFF2-40B4-BE49-F238E27FC236}">
                  <a16:creationId xmlns:a16="http://schemas.microsoft.com/office/drawing/2014/main" id="{CCF5031A-6DF9-4024-96F9-208587DA98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484" y="4173076"/>
              <a:ext cx="1212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000000"/>
                  </a:solidFill>
                </a:rPr>
                <a:t>header value</a:t>
              </a:r>
            </a:p>
          </p:txBody>
        </p:sp>
        <p:sp>
          <p:nvSpPr>
            <p:cNvPr id="63716" name="Text Box 112">
              <a:extLst>
                <a:ext uri="{FF2B5EF4-FFF2-40B4-BE49-F238E27FC236}">
                  <a16:creationId xmlns:a16="http://schemas.microsoft.com/office/drawing/2014/main" id="{F9FC9019-3766-4706-B55C-874BA44288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2284" y="4174663"/>
              <a:ext cx="10414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000000"/>
                  </a:solidFill>
                </a:rPr>
                <a:t>output link</a:t>
              </a:r>
            </a:p>
          </p:txBody>
        </p:sp>
        <p:sp>
          <p:nvSpPr>
            <p:cNvPr id="63717" name="Line 113">
              <a:extLst>
                <a:ext uri="{FF2B5EF4-FFF2-40B4-BE49-F238E27FC236}">
                  <a16:creationId xmlns:a16="http://schemas.microsoft.com/office/drawing/2014/main" id="{F32ED26F-D869-4CB0-8468-555FAB5A39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0709" y="4185776"/>
              <a:ext cx="7937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18" name="Text Box 114">
              <a:extLst>
                <a:ext uri="{FF2B5EF4-FFF2-40B4-BE49-F238E27FC236}">
                  <a16:creationId xmlns:a16="http://schemas.microsoft.com/office/drawing/2014/main" id="{BBAFAC65-E50D-4DC6-912D-94CD3B5352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1121" y="4457238"/>
              <a:ext cx="520700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1200">
                  <a:solidFill>
                    <a:srgbClr val="000000"/>
                  </a:solidFill>
                </a:rPr>
                <a:t>0100</a:t>
              </a:r>
            </a:p>
            <a:p>
              <a:pPr algn="r" eaLnBrk="1" hangingPunct="1"/>
              <a:r>
                <a:rPr lang="en-US" altLang="en-US" sz="1200">
                  <a:solidFill>
                    <a:srgbClr val="000000"/>
                  </a:solidFill>
                </a:rPr>
                <a:t>0101</a:t>
              </a:r>
            </a:p>
            <a:p>
              <a:pPr algn="r" eaLnBrk="1" hangingPunct="1"/>
              <a:r>
                <a:rPr lang="en-US" altLang="en-US" sz="1200">
                  <a:solidFill>
                    <a:srgbClr val="000000"/>
                  </a:solidFill>
                </a:rPr>
                <a:t>0111</a:t>
              </a:r>
            </a:p>
            <a:p>
              <a:pPr algn="r" eaLnBrk="1" hangingPunct="1"/>
              <a:r>
                <a:rPr lang="en-US" altLang="en-US" sz="1200">
                  <a:solidFill>
                    <a:srgbClr val="000000"/>
                  </a:solidFill>
                </a:rPr>
                <a:t>1001</a:t>
              </a:r>
            </a:p>
          </p:txBody>
        </p:sp>
        <p:sp>
          <p:nvSpPr>
            <p:cNvPr id="63719" name="Text Box 115">
              <a:extLst>
                <a:ext uri="{FF2B5EF4-FFF2-40B4-BE49-F238E27FC236}">
                  <a16:creationId xmlns:a16="http://schemas.microsoft.com/office/drawing/2014/main" id="{A5727839-5870-479A-8CFD-6FF344B412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6584" y="4457238"/>
              <a:ext cx="268287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>
                  <a:solidFill>
                    <a:srgbClr val="000000"/>
                  </a:solidFill>
                </a:rPr>
                <a:t>3</a:t>
              </a:r>
            </a:p>
            <a:p>
              <a:pPr algn="ctr" eaLnBrk="1" hangingPunct="1"/>
              <a:r>
                <a:rPr lang="en-US" altLang="en-US" sz="1200">
                  <a:solidFill>
                    <a:srgbClr val="000000"/>
                  </a:solidFill>
                </a:rPr>
                <a:t>2</a:t>
              </a:r>
            </a:p>
            <a:p>
              <a:pPr algn="ctr" eaLnBrk="1" hangingPunct="1"/>
              <a:r>
                <a:rPr lang="en-US" altLang="en-US" sz="1200">
                  <a:solidFill>
                    <a:srgbClr val="000000"/>
                  </a:solidFill>
                </a:rPr>
                <a:t>2</a:t>
              </a:r>
            </a:p>
            <a:p>
              <a:pPr algn="ctr" eaLnBrk="1" hangingPunct="1"/>
              <a:r>
                <a:rPr lang="en-US" altLang="en-US" sz="12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63720" name="Line 116">
              <a:extLst>
                <a:ext uri="{FF2B5EF4-FFF2-40B4-BE49-F238E27FC236}">
                  <a16:creationId xmlns:a16="http://schemas.microsoft.com/office/drawing/2014/main" id="{5EEA25C8-E1C7-4CE6-BF6B-1987E979E8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996" y="444295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21" name="Line 117">
              <a:extLst>
                <a:ext uri="{FF2B5EF4-FFF2-40B4-BE49-F238E27FC236}">
                  <a16:creationId xmlns:a16="http://schemas.microsoft.com/office/drawing/2014/main" id="{1ADBC926-EEEC-4E65-A61E-EC8A718635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059" y="419530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22" name="AutoShape 118">
              <a:extLst>
                <a:ext uri="{FF2B5EF4-FFF2-40B4-BE49-F238E27FC236}">
                  <a16:creationId xmlns:a16="http://schemas.microsoft.com/office/drawing/2014/main" id="{DD8C972C-EC31-43C8-A0E8-B51FC1AFB0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350521" y="3680951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63497" name="Group 3">
            <a:extLst>
              <a:ext uri="{FF2B5EF4-FFF2-40B4-BE49-F238E27FC236}">
                <a16:creationId xmlns:a16="http://schemas.microsoft.com/office/drawing/2014/main" id="{52CF855A-6376-421C-A7B6-FFD6F99DE9C7}"/>
              </a:ext>
            </a:extLst>
          </p:cNvPr>
          <p:cNvGrpSpPr>
            <a:grpSpLocks/>
          </p:cNvGrpSpPr>
          <p:nvPr/>
        </p:nvGrpSpPr>
        <p:grpSpPr bwMode="auto">
          <a:xfrm>
            <a:off x="2749550" y="3632200"/>
            <a:ext cx="5195888" cy="2989263"/>
            <a:chOff x="1638346" y="3641726"/>
            <a:chExt cx="5194254" cy="2989731"/>
          </a:xfrm>
        </p:grpSpPr>
        <p:sp>
          <p:nvSpPr>
            <p:cNvPr id="63560" name="Freeform 2">
              <a:extLst>
                <a:ext uri="{FF2B5EF4-FFF2-40B4-BE49-F238E27FC236}">
                  <a16:creationId xmlns:a16="http://schemas.microsoft.com/office/drawing/2014/main" id="{227DAADA-4064-44AA-B668-0E319B0EE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138" y="4260851"/>
              <a:ext cx="2847975" cy="1481138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61" name="Freeform 6">
              <a:extLst>
                <a:ext uri="{FF2B5EF4-FFF2-40B4-BE49-F238E27FC236}">
                  <a16:creationId xmlns:a16="http://schemas.microsoft.com/office/drawing/2014/main" id="{491E7553-BD0B-4ECD-9975-C34FF06AE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4564063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3562" name="Group 7">
              <a:extLst>
                <a:ext uri="{FF2B5EF4-FFF2-40B4-BE49-F238E27FC236}">
                  <a16:creationId xmlns:a16="http://schemas.microsoft.com/office/drawing/2014/main" id="{C5901297-FED4-45B1-BB91-16C7D06E86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8600" y="4738688"/>
              <a:ext cx="501650" cy="233363"/>
              <a:chOff x="3600" y="219"/>
              <a:chExt cx="360" cy="175"/>
            </a:xfrm>
          </p:grpSpPr>
          <p:sp>
            <p:nvSpPr>
              <p:cNvPr id="63697" name="Oval 8">
                <a:extLst>
                  <a:ext uri="{FF2B5EF4-FFF2-40B4-BE49-F238E27FC236}">
                    <a16:creationId xmlns:a16="http://schemas.microsoft.com/office/drawing/2014/main" id="{FD4FF320-4621-47D3-9B02-D9B39D800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98" name="Line 9">
                <a:extLst>
                  <a:ext uri="{FF2B5EF4-FFF2-40B4-BE49-F238E27FC236}">
                    <a16:creationId xmlns:a16="http://schemas.microsoft.com/office/drawing/2014/main" id="{F5F7E897-7B80-4088-92D9-94C13C11AB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99" name="Line 10">
                <a:extLst>
                  <a:ext uri="{FF2B5EF4-FFF2-40B4-BE49-F238E27FC236}">
                    <a16:creationId xmlns:a16="http://schemas.microsoft.com/office/drawing/2014/main" id="{44D34CBF-9880-4868-9491-20688A6096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700" name="Rectangle 11">
                <a:extLst>
                  <a:ext uri="{FF2B5EF4-FFF2-40B4-BE49-F238E27FC236}">
                    <a16:creationId xmlns:a16="http://schemas.microsoft.com/office/drawing/2014/main" id="{C71C919D-0BDF-4B17-8972-A6FB9A5D88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701" name="Oval 12">
                <a:extLst>
                  <a:ext uri="{FF2B5EF4-FFF2-40B4-BE49-F238E27FC236}">
                    <a16:creationId xmlns:a16="http://schemas.microsoft.com/office/drawing/2014/main" id="{D81B58CD-00C9-4693-A59B-335B6DB6F5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19"/>
                <a:ext cx="354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3702" name="Group 13">
                <a:extLst>
                  <a:ext uri="{FF2B5EF4-FFF2-40B4-BE49-F238E27FC236}">
                    <a16:creationId xmlns:a16="http://schemas.microsoft.com/office/drawing/2014/main" id="{14AC45E5-ECB1-497F-9239-FA8700DFD3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707" name="Line 14">
                  <a:extLst>
                    <a:ext uri="{FF2B5EF4-FFF2-40B4-BE49-F238E27FC236}">
                      <a16:creationId xmlns:a16="http://schemas.microsoft.com/office/drawing/2014/main" id="{7E4ECA81-12E4-4989-B242-B804E1F4A8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708" name="Line 15">
                  <a:extLst>
                    <a:ext uri="{FF2B5EF4-FFF2-40B4-BE49-F238E27FC236}">
                      <a16:creationId xmlns:a16="http://schemas.microsoft.com/office/drawing/2014/main" id="{30FCD99C-7221-4F24-A0D2-13F59C7D24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709" name="Line 16">
                  <a:extLst>
                    <a:ext uri="{FF2B5EF4-FFF2-40B4-BE49-F238E27FC236}">
                      <a16:creationId xmlns:a16="http://schemas.microsoft.com/office/drawing/2014/main" id="{7BB7F7BA-42ED-48FE-986A-C0D02B8A1A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703" name="Group 17">
                <a:extLst>
                  <a:ext uri="{FF2B5EF4-FFF2-40B4-BE49-F238E27FC236}">
                    <a16:creationId xmlns:a16="http://schemas.microsoft.com/office/drawing/2014/main" id="{0B58EA92-ECB8-4E7B-AB8F-29C7BD2FCA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704" name="Line 18">
                  <a:extLst>
                    <a:ext uri="{FF2B5EF4-FFF2-40B4-BE49-F238E27FC236}">
                      <a16:creationId xmlns:a16="http://schemas.microsoft.com/office/drawing/2014/main" id="{6803E080-DDB8-4000-827D-1A39920166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705" name="Line 19">
                  <a:extLst>
                    <a:ext uri="{FF2B5EF4-FFF2-40B4-BE49-F238E27FC236}">
                      <a16:creationId xmlns:a16="http://schemas.microsoft.com/office/drawing/2014/main" id="{B194175E-FA3B-4901-B3B7-AD8AFBAD4B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706" name="Line 20">
                  <a:extLst>
                    <a:ext uri="{FF2B5EF4-FFF2-40B4-BE49-F238E27FC236}">
                      <a16:creationId xmlns:a16="http://schemas.microsoft.com/office/drawing/2014/main" id="{9018D1D7-25C7-443A-9867-5CF8AC5666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3563" name="Group 21">
              <a:extLst>
                <a:ext uri="{FF2B5EF4-FFF2-40B4-BE49-F238E27FC236}">
                  <a16:creationId xmlns:a16="http://schemas.microsoft.com/office/drawing/2014/main" id="{2BAAB6E7-42BC-405B-B1DE-F2B7DE723E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1025" y="5376863"/>
              <a:ext cx="501650" cy="233363"/>
              <a:chOff x="3600" y="219"/>
              <a:chExt cx="360" cy="175"/>
            </a:xfrm>
          </p:grpSpPr>
          <p:sp>
            <p:nvSpPr>
              <p:cNvPr id="63684" name="Oval 22">
                <a:extLst>
                  <a:ext uri="{FF2B5EF4-FFF2-40B4-BE49-F238E27FC236}">
                    <a16:creationId xmlns:a16="http://schemas.microsoft.com/office/drawing/2014/main" id="{03E8E213-D0D4-45CC-A0FD-FC9F7B89A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85" name="Line 23">
                <a:extLst>
                  <a:ext uri="{FF2B5EF4-FFF2-40B4-BE49-F238E27FC236}">
                    <a16:creationId xmlns:a16="http://schemas.microsoft.com/office/drawing/2014/main" id="{5C4E4BE2-5B15-459B-9AB9-EC3FC30B85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86" name="Line 24">
                <a:extLst>
                  <a:ext uri="{FF2B5EF4-FFF2-40B4-BE49-F238E27FC236}">
                    <a16:creationId xmlns:a16="http://schemas.microsoft.com/office/drawing/2014/main" id="{AA677844-091B-4F00-BB36-9CD0D6CBFD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87" name="Rectangle 25">
                <a:extLst>
                  <a:ext uri="{FF2B5EF4-FFF2-40B4-BE49-F238E27FC236}">
                    <a16:creationId xmlns:a16="http://schemas.microsoft.com/office/drawing/2014/main" id="{D8951FE5-E580-4B07-8D5E-459652811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88" name="Oval 26">
                <a:extLst>
                  <a:ext uri="{FF2B5EF4-FFF2-40B4-BE49-F238E27FC236}">
                    <a16:creationId xmlns:a16="http://schemas.microsoft.com/office/drawing/2014/main" id="{DA13B10C-D5CE-4BB2-A6FA-78AA0F03B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3689" name="Group 27">
                <a:extLst>
                  <a:ext uri="{FF2B5EF4-FFF2-40B4-BE49-F238E27FC236}">
                    <a16:creationId xmlns:a16="http://schemas.microsoft.com/office/drawing/2014/main" id="{1246CC0C-E024-4D9E-8275-F9B503A977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94" name="Line 28">
                  <a:extLst>
                    <a:ext uri="{FF2B5EF4-FFF2-40B4-BE49-F238E27FC236}">
                      <a16:creationId xmlns:a16="http://schemas.microsoft.com/office/drawing/2014/main" id="{C55DAF41-0A2F-41EE-87AE-94BA9B1516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95" name="Line 29">
                  <a:extLst>
                    <a:ext uri="{FF2B5EF4-FFF2-40B4-BE49-F238E27FC236}">
                      <a16:creationId xmlns:a16="http://schemas.microsoft.com/office/drawing/2014/main" id="{A0ECAF38-AF62-45AC-AA8F-6B5BEC1F02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96" name="Line 30">
                  <a:extLst>
                    <a:ext uri="{FF2B5EF4-FFF2-40B4-BE49-F238E27FC236}">
                      <a16:creationId xmlns:a16="http://schemas.microsoft.com/office/drawing/2014/main" id="{9928DD05-3AD2-4900-A7ED-ACDC8BE04B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690" name="Group 31">
                <a:extLst>
                  <a:ext uri="{FF2B5EF4-FFF2-40B4-BE49-F238E27FC236}">
                    <a16:creationId xmlns:a16="http://schemas.microsoft.com/office/drawing/2014/main" id="{F479183D-55E9-4672-9C06-5228E52BC8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91" name="Line 32">
                  <a:extLst>
                    <a:ext uri="{FF2B5EF4-FFF2-40B4-BE49-F238E27FC236}">
                      <a16:creationId xmlns:a16="http://schemas.microsoft.com/office/drawing/2014/main" id="{BBB2B844-7DC3-4312-9693-14E30F59F7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92" name="Line 33">
                  <a:extLst>
                    <a:ext uri="{FF2B5EF4-FFF2-40B4-BE49-F238E27FC236}">
                      <a16:creationId xmlns:a16="http://schemas.microsoft.com/office/drawing/2014/main" id="{92F327BF-9E60-4066-BA2F-C3673D7ADC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93" name="Line 34">
                  <a:extLst>
                    <a:ext uri="{FF2B5EF4-FFF2-40B4-BE49-F238E27FC236}">
                      <a16:creationId xmlns:a16="http://schemas.microsoft.com/office/drawing/2014/main" id="{FFEA8D0E-3B84-4636-B113-684BCEEEDC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3564" name="Group 35">
              <a:extLst>
                <a:ext uri="{FF2B5EF4-FFF2-40B4-BE49-F238E27FC236}">
                  <a16:creationId xmlns:a16="http://schemas.microsoft.com/office/drawing/2014/main" id="{E8E45C0B-0183-49B9-A714-317F2C9E68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5713" y="4433888"/>
              <a:ext cx="501650" cy="233363"/>
              <a:chOff x="3600" y="219"/>
              <a:chExt cx="360" cy="175"/>
            </a:xfrm>
          </p:grpSpPr>
          <p:sp>
            <p:nvSpPr>
              <p:cNvPr id="63671" name="Oval 36">
                <a:extLst>
                  <a:ext uri="{FF2B5EF4-FFF2-40B4-BE49-F238E27FC236}">
                    <a16:creationId xmlns:a16="http://schemas.microsoft.com/office/drawing/2014/main" id="{FDF95932-B0A1-482C-92CC-D10808926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72" name="Line 37">
                <a:extLst>
                  <a:ext uri="{FF2B5EF4-FFF2-40B4-BE49-F238E27FC236}">
                    <a16:creationId xmlns:a16="http://schemas.microsoft.com/office/drawing/2014/main" id="{9D25DA11-4DA8-4E77-AB1D-2EAF04D447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73" name="Line 38">
                <a:extLst>
                  <a:ext uri="{FF2B5EF4-FFF2-40B4-BE49-F238E27FC236}">
                    <a16:creationId xmlns:a16="http://schemas.microsoft.com/office/drawing/2014/main" id="{7B5CB69A-16D4-4526-A8DE-43165FD364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74" name="Rectangle 39">
                <a:extLst>
                  <a:ext uri="{FF2B5EF4-FFF2-40B4-BE49-F238E27FC236}">
                    <a16:creationId xmlns:a16="http://schemas.microsoft.com/office/drawing/2014/main" id="{78ECCEF9-ADA2-4733-8387-B4BFD14E8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75" name="Oval 40">
                <a:extLst>
                  <a:ext uri="{FF2B5EF4-FFF2-40B4-BE49-F238E27FC236}">
                    <a16:creationId xmlns:a16="http://schemas.microsoft.com/office/drawing/2014/main" id="{CE705EDF-6C07-4F32-93FE-1848575A9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3676" name="Group 41">
                <a:extLst>
                  <a:ext uri="{FF2B5EF4-FFF2-40B4-BE49-F238E27FC236}">
                    <a16:creationId xmlns:a16="http://schemas.microsoft.com/office/drawing/2014/main" id="{01A608C2-D1A2-4CA2-9C94-1035E15746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81" name="Line 42">
                  <a:extLst>
                    <a:ext uri="{FF2B5EF4-FFF2-40B4-BE49-F238E27FC236}">
                      <a16:creationId xmlns:a16="http://schemas.microsoft.com/office/drawing/2014/main" id="{B35C9C72-D5D1-4891-9DEA-D5A3B5A54F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82" name="Line 43">
                  <a:extLst>
                    <a:ext uri="{FF2B5EF4-FFF2-40B4-BE49-F238E27FC236}">
                      <a16:creationId xmlns:a16="http://schemas.microsoft.com/office/drawing/2014/main" id="{CB64A37D-C2C3-4974-A9C8-0332504C85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83" name="Line 44">
                  <a:extLst>
                    <a:ext uri="{FF2B5EF4-FFF2-40B4-BE49-F238E27FC236}">
                      <a16:creationId xmlns:a16="http://schemas.microsoft.com/office/drawing/2014/main" id="{D4DE1BA8-F6AB-45BC-B605-D85F72DC02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677" name="Group 45">
                <a:extLst>
                  <a:ext uri="{FF2B5EF4-FFF2-40B4-BE49-F238E27FC236}">
                    <a16:creationId xmlns:a16="http://schemas.microsoft.com/office/drawing/2014/main" id="{72A833F3-EA03-436E-9BAE-C8EEA41464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78" name="Line 46">
                  <a:extLst>
                    <a:ext uri="{FF2B5EF4-FFF2-40B4-BE49-F238E27FC236}">
                      <a16:creationId xmlns:a16="http://schemas.microsoft.com/office/drawing/2014/main" id="{5950B60E-260C-4D69-8D0F-0646CA62E4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79" name="Line 47">
                  <a:extLst>
                    <a:ext uri="{FF2B5EF4-FFF2-40B4-BE49-F238E27FC236}">
                      <a16:creationId xmlns:a16="http://schemas.microsoft.com/office/drawing/2014/main" id="{C4EB0683-A29C-48A8-AABD-AAF088B2FD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80" name="Line 48">
                  <a:extLst>
                    <a:ext uri="{FF2B5EF4-FFF2-40B4-BE49-F238E27FC236}">
                      <a16:creationId xmlns:a16="http://schemas.microsoft.com/office/drawing/2014/main" id="{81C3E8B4-BC1F-4C67-8A4D-4C9C8E3668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3565" name="Group 49">
              <a:extLst>
                <a:ext uri="{FF2B5EF4-FFF2-40B4-BE49-F238E27FC236}">
                  <a16:creationId xmlns:a16="http://schemas.microsoft.com/office/drawing/2014/main" id="{A870C524-2E66-4B92-AAC3-23F8ECC98D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7925" y="5099051"/>
              <a:ext cx="500063" cy="233363"/>
              <a:chOff x="3600" y="219"/>
              <a:chExt cx="360" cy="175"/>
            </a:xfrm>
          </p:grpSpPr>
          <p:sp>
            <p:nvSpPr>
              <p:cNvPr id="63658" name="Oval 50">
                <a:extLst>
                  <a:ext uri="{FF2B5EF4-FFF2-40B4-BE49-F238E27FC236}">
                    <a16:creationId xmlns:a16="http://schemas.microsoft.com/office/drawing/2014/main" id="{C662AD3F-FAC8-45E2-AF00-CA405130A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59" name="Line 51">
                <a:extLst>
                  <a:ext uri="{FF2B5EF4-FFF2-40B4-BE49-F238E27FC236}">
                    <a16:creationId xmlns:a16="http://schemas.microsoft.com/office/drawing/2014/main" id="{F9F0649B-89E4-46A4-8EC7-7FFA0D8D8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60" name="Line 52">
                <a:extLst>
                  <a:ext uri="{FF2B5EF4-FFF2-40B4-BE49-F238E27FC236}">
                    <a16:creationId xmlns:a16="http://schemas.microsoft.com/office/drawing/2014/main" id="{D57EF1E1-F8AF-4CE3-93E4-014D6F48C3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61" name="Rectangle 53">
                <a:extLst>
                  <a:ext uri="{FF2B5EF4-FFF2-40B4-BE49-F238E27FC236}">
                    <a16:creationId xmlns:a16="http://schemas.microsoft.com/office/drawing/2014/main" id="{80C80C3A-4EC1-4B33-9C83-3F82E2551E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62" name="Oval 54">
                <a:extLst>
                  <a:ext uri="{FF2B5EF4-FFF2-40B4-BE49-F238E27FC236}">
                    <a16:creationId xmlns:a16="http://schemas.microsoft.com/office/drawing/2014/main" id="{4DEEB860-572A-4B59-A98A-B4E2529A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6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3663" name="Group 55">
                <a:extLst>
                  <a:ext uri="{FF2B5EF4-FFF2-40B4-BE49-F238E27FC236}">
                    <a16:creationId xmlns:a16="http://schemas.microsoft.com/office/drawing/2014/main" id="{A14A2AE9-D283-4FBF-8D4D-9700899C30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68" name="Line 56">
                  <a:extLst>
                    <a:ext uri="{FF2B5EF4-FFF2-40B4-BE49-F238E27FC236}">
                      <a16:creationId xmlns:a16="http://schemas.microsoft.com/office/drawing/2014/main" id="{E53920D4-79E9-4887-822A-28655EAD46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69" name="Line 57">
                  <a:extLst>
                    <a:ext uri="{FF2B5EF4-FFF2-40B4-BE49-F238E27FC236}">
                      <a16:creationId xmlns:a16="http://schemas.microsoft.com/office/drawing/2014/main" id="{4E3278F2-4A39-4046-BBB0-54B3ACC0C7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70" name="Line 58">
                  <a:extLst>
                    <a:ext uri="{FF2B5EF4-FFF2-40B4-BE49-F238E27FC236}">
                      <a16:creationId xmlns:a16="http://schemas.microsoft.com/office/drawing/2014/main" id="{4DBD3725-9566-480E-82F4-E9794D04D0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664" name="Group 59">
                <a:extLst>
                  <a:ext uri="{FF2B5EF4-FFF2-40B4-BE49-F238E27FC236}">
                    <a16:creationId xmlns:a16="http://schemas.microsoft.com/office/drawing/2014/main" id="{61B8B682-6201-4019-832B-9B46BEB9C1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65" name="Line 60">
                  <a:extLst>
                    <a:ext uri="{FF2B5EF4-FFF2-40B4-BE49-F238E27FC236}">
                      <a16:creationId xmlns:a16="http://schemas.microsoft.com/office/drawing/2014/main" id="{311A7B5B-8D7A-440E-A058-B9651D4330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66" name="Line 61">
                  <a:extLst>
                    <a:ext uri="{FF2B5EF4-FFF2-40B4-BE49-F238E27FC236}">
                      <a16:creationId xmlns:a16="http://schemas.microsoft.com/office/drawing/2014/main" id="{ECE20497-736E-4177-A91E-449BCE3829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67" name="Line 62">
                  <a:extLst>
                    <a:ext uri="{FF2B5EF4-FFF2-40B4-BE49-F238E27FC236}">
                      <a16:creationId xmlns:a16="http://schemas.microsoft.com/office/drawing/2014/main" id="{88FDAA3E-420F-430E-8B7D-789975FA21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3566" name="Group 63">
              <a:extLst>
                <a:ext uri="{FF2B5EF4-FFF2-40B4-BE49-F238E27FC236}">
                  <a16:creationId xmlns:a16="http://schemas.microsoft.com/office/drawing/2014/main" id="{9D792F09-B886-4C3F-A4DE-06137B88CF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22925" y="5395913"/>
              <a:ext cx="501650" cy="233363"/>
              <a:chOff x="3600" y="219"/>
              <a:chExt cx="360" cy="175"/>
            </a:xfrm>
          </p:grpSpPr>
          <p:sp>
            <p:nvSpPr>
              <p:cNvPr id="63645" name="Oval 64">
                <a:extLst>
                  <a:ext uri="{FF2B5EF4-FFF2-40B4-BE49-F238E27FC236}">
                    <a16:creationId xmlns:a16="http://schemas.microsoft.com/office/drawing/2014/main" id="{95454180-6E74-4219-9AE6-86C09C861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46" name="Line 65">
                <a:extLst>
                  <a:ext uri="{FF2B5EF4-FFF2-40B4-BE49-F238E27FC236}">
                    <a16:creationId xmlns:a16="http://schemas.microsoft.com/office/drawing/2014/main" id="{DABE3872-5E8F-4961-908D-94AF764F41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47" name="Line 66">
                <a:extLst>
                  <a:ext uri="{FF2B5EF4-FFF2-40B4-BE49-F238E27FC236}">
                    <a16:creationId xmlns:a16="http://schemas.microsoft.com/office/drawing/2014/main" id="{B55A18A1-7BBB-423B-8532-A927DFEA1C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48" name="Rectangle 67">
                <a:extLst>
                  <a:ext uri="{FF2B5EF4-FFF2-40B4-BE49-F238E27FC236}">
                    <a16:creationId xmlns:a16="http://schemas.microsoft.com/office/drawing/2014/main" id="{A6B49688-06CE-4190-926C-780C17708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49" name="Oval 68">
                <a:extLst>
                  <a:ext uri="{FF2B5EF4-FFF2-40B4-BE49-F238E27FC236}">
                    <a16:creationId xmlns:a16="http://schemas.microsoft.com/office/drawing/2014/main" id="{D01D4E53-1AC7-46AF-A283-3E5B667DE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3650" name="Group 69">
                <a:extLst>
                  <a:ext uri="{FF2B5EF4-FFF2-40B4-BE49-F238E27FC236}">
                    <a16:creationId xmlns:a16="http://schemas.microsoft.com/office/drawing/2014/main" id="{9F799B5B-BBDE-4130-AC83-94DE868E0E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55" name="Line 70">
                  <a:extLst>
                    <a:ext uri="{FF2B5EF4-FFF2-40B4-BE49-F238E27FC236}">
                      <a16:creationId xmlns:a16="http://schemas.microsoft.com/office/drawing/2014/main" id="{2E34A531-CB05-499C-9A7C-DE5A86BF17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56" name="Line 71">
                  <a:extLst>
                    <a:ext uri="{FF2B5EF4-FFF2-40B4-BE49-F238E27FC236}">
                      <a16:creationId xmlns:a16="http://schemas.microsoft.com/office/drawing/2014/main" id="{8282325A-49FC-4454-AE78-BFF35FF55E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57" name="Line 72">
                  <a:extLst>
                    <a:ext uri="{FF2B5EF4-FFF2-40B4-BE49-F238E27FC236}">
                      <a16:creationId xmlns:a16="http://schemas.microsoft.com/office/drawing/2014/main" id="{B9FCA08C-D6FA-4856-A11B-6BD70A9755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651" name="Group 73">
                <a:extLst>
                  <a:ext uri="{FF2B5EF4-FFF2-40B4-BE49-F238E27FC236}">
                    <a16:creationId xmlns:a16="http://schemas.microsoft.com/office/drawing/2014/main" id="{7AEDE1F9-342E-411B-A38C-41B79A32CB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52" name="Line 74">
                  <a:extLst>
                    <a:ext uri="{FF2B5EF4-FFF2-40B4-BE49-F238E27FC236}">
                      <a16:creationId xmlns:a16="http://schemas.microsoft.com/office/drawing/2014/main" id="{DA14A2E9-6D95-4CBC-87F5-0D0CAF5BAA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53" name="Line 75">
                  <a:extLst>
                    <a:ext uri="{FF2B5EF4-FFF2-40B4-BE49-F238E27FC236}">
                      <a16:creationId xmlns:a16="http://schemas.microsoft.com/office/drawing/2014/main" id="{2998EE25-2390-448A-A101-F359E1C1C3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54" name="Line 76">
                  <a:extLst>
                    <a:ext uri="{FF2B5EF4-FFF2-40B4-BE49-F238E27FC236}">
                      <a16:creationId xmlns:a16="http://schemas.microsoft.com/office/drawing/2014/main" id="{D6E6B206-D097-43CC-8B95-AF60905320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3567" name="Group 77">
              <a:extLst>
                <a:ext uri="{FF2B5EF4-FFF2-40B4-BE49-F238E27FC236}">
                  <a16:creationId xmlns:a16="http://schemas.microsoft.com/office/drawing/2014/main" id="{4B42EED3-D950-4933-8AA8-1DD00F8C2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7425" y="4740276"/>
              <a:ext cx="501650" cy="233363"/>
              <a:chOff x="3600" y="219"/>
              <a:chExt cx="360" cy="175"/>
            </a:xfrm>
          </p:grpSpPr>
          <p:sp>
            <p:nvSpPr>
              <p:cNvPr id="63632" name="Oval 78">
                <a:extLst>
                  <a:ext uri="{FF2B5EF4-FFF2-40B4-BE49-F238E27FC236}">
                    <a16:creationId xmlns:a16="http://schemas.microsoft.com/office/drawing/2014/main" id="{8A810B88-33A4-4172-99CB-A77FC1BC4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33" name="Line 79">
                <a:extLst>
                  <a:ext uri="{FF2B5EF4-FFF2-40B4-BE49-F238E27FC236}">
                    <a16:creationId xmlns:a16="http://schemas.microsoft.com/office/drawing/2014/main" id="{85D52E7E-D3FC-444F-911B-B18506BB60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34" name="Line 80">
                <a:extLst>
                  <a:ext uri="{FF2B5EF4-FFF2-40B4-BE49-F238E27FC236}">
                    <a16:creationId xmlns:a16="http://schemas.microsoft.com/office/drawing/2014/main" id="{3B4C03D1-4569-44D6-AB44-0B6B1BD3BA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35" name="Rectangle 81">
                <a:extLst>
                  <a:ext uri="{FF2B5EF4-FFF2-40B4-BE49-F238E27FC236}">
                    <a16:creationId xmlns:a16="http://schemas.microsoft.com/office/drawing/2014/main" id="{5CD5FD9B-9CC3-4AF6-839B-418A603AD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36" name="Oval 82">
                <a:extLst>
                  <a:ext uri="{FF2B5EF4-FFF2-40B4-BE49-F238E27FC236}">
                    <a16:creationId xmlns:a16="http://schemas.microsoft.com/office/drawing/2014/main" id="{B1B0BC75-4963-4CD9-A409-2687D27E5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3637" name="Group 83">
                <a:extLst>
                  <a:ext uri="{FF2B5EF4-FFF2-40B4-BE49-F238E27FC236}">
                    <a16:creationId xmlns:a16="http://schemas.microsoft.com/office/drawing/2014/main" id="{2F8F5D21-DFAF-4C5E-9CF0-4BEC42E95C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42" name="Line 84">
                  <a:extLst>
                    <a:ext uri="{FF2B5EF4-FFF2-40B4-BE49-F238E27FC236}">
                      <a16:creationId xmlns:a16="http://schemas.microsoft.com/office/drawing/2014/main" id="{02D46564-3215-44A2-A3D2-D483C5813B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43" name="Line 85">
                  <a:extLst>
                    <a:ext uri="{FF2B5EF4-FFF2-40B4-BE49-F238E27FC236}">
                      <a16:creationId xmlns:a16="http://schemas.microsoft.com/office/drawing/2014/main" id="{F6D77935-8CCD-45E8-95BF-61966D30DE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44" name="Line 86">
                  <a:extLst>
                    <a:ext uri="{FF2B5EF4-FFF2-40B4-BE49-F238E27FC236}">
                      <a16:creationId xmlns:a16="http://schemas.microsoft.com/office/drawing/2014/main" id="{F20F5ACF-746F-4199-8BBD-B2AD8876EE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638" name="Group 87">
                <a:extLst>
                  <a:ext uri="{FF2B5EF4-FFF2-40B4-BE49-F238E27FC236}">
                    <a16:creationId xmlns:a16="http://schemas.microsoft.com/office/drawing/2014/main" id="{992C1360-CE92-4205-9E45-ADF59F9D28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39" name="Line 88">
                  <a:extLst>
                    <a:ext uri="{FF2B5EF4-FFF2-40B4-BE49-F238E27FC236}">
                      <a16:creationId xmlns:a16="http://schemas.microsoft.com/office/drawing/2014/main" id="{7D163979-3FAF-4AC4-A39A-D22177B74A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40" name="Line 89">
                  <a:extLst>
                    <a:ext uri="{FF2B5EF4-FFF2-40B4-BE49-F238E27FC236}">
                      <a16:creationId xmlns:a16="http://schemas.microsoft.com/office/drawing/2014/main" id="{A9408C64-2EF4-4537-877B-D7A9DC6265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41" name="Line 90">
                  <a:extLst>
                    <a:ext uri="{FF2B5EF4-FFF2-40B4-BE49-F238E27FC236}">
                      <a16:creationId xmlns:a16="http://schemas.microsoft.com/office/drawing/2014/main" id="{032A6B6E-4F58-403D-A321-940416F7AB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3568" name="Freeform 91">
              <a:extLst>
                <a:ext uri="{FF2B5EF4-FFF2-40B4-BE49-F238E27FC236}">
                  <a16:creationId xmlns:a16="http://schemas.microsoft.com/office/drawing/2014/main" id="{4C3FBDE4-CB24-4F3E-BF4D-A64F696BE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3713" y="4557713"/>
              <a:ext cx="504825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69" name="Freeform 92">
              <a:extLst>
                <a:ext uri="{FF2B5EF4-FFF2-40B4-BE49-F238E27FC236}">
                  <a16:creationId xmlns:a16="http://schemas.microsoft.com/office/drawing/2014/main" id="{46AEB041-B12F-46A4-BF53-E42E2D33D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500" y="4949826"/>
              <a:ext cx="481013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70" name="Freeform 93">
              <a:extLst>
                <a:ext uri="{FF2B5EF4-FFF2-40B4-BE49-F238E27FC236}">
                  <a16:creationId xmlns:a16="http://schemas.microsoft.com/office/drawing/2014/main" id="{384DDB80-D02B-42F1-B6E9-B471DDAE3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6238" y="4926013"/>
              <a:ext cx="628650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71" name="Freeform 94">
              <a:extLst>
                <a:ext uri="{FF2B5EF4-FFF2-40B4-BE49-F238E27FC236}">
                  <a16:creationId xmlns:a16="http://schemas.microsoft.com/office/drawing/2014/main" id="{C7D95DAA-0929-48C7-AA04-18AF0E060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988" y="4979988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72" name="Freeform 95">
              <a:extLst>
                <a:ext uri="{FF2B5EF4-FFF2-40B4-BE49-F238E27FC236}">
                  <a16:creationId xmlns:a16="http://schemas.microsoft.com/office/drawing/2014/main" id="{EA85B035-E142-4F5E-8DBE-7320F96BF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5513388"/>
              <a:ext cx="736600" cy="74613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73" name="Freeform 96">
              <a:extLst>
                <a:ext uri="{FF2B5EF4-FFF2-40B4-BE49-F238E27FC236}">
                  <a16:creationId xmlns:a16="http://schemas.microsoft.com/office/drawing/2014/main" id="{E6618CF4-EB17-4EEE-B64E-B029DEC7E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338" y="4973638"/>
              <a:ext cx="193675" cy="425450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74" name="Text Box 100">
              <a:extLst>
                <a:ext uri="{FF2B5EF4-FFF2-40B4-BE49-F238E27FC236}">
                  <a16:creationId xmlns:a16="http://schemas.microsoft.com/office/drawing/2014/main" id="{CAB4449C-AEA2-437E-93CF-321DB19524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0876" y="4483071"/>
              <a:ext cx="311067" cy="3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63575" name="Text Box 101">
              <a:extLst>
                <a:ext uri="{FF2B5EF4-FFF2-40B4-BE49-F238E27FC236}">
                  <a16:creationId xmlns:a16="http://schemas.microsoft.com/office/drawing/2014/main" id="{AB466DE8-9435-4939-91A7-B2882CA351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8980" y="4897394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63576" name="Text Box 102">
              <a:extLst>
                <a:ext uri="{FF2B5EF4-FFF2-40B4-BE49-F238E27FC236}">
                  <a16:creationId xmlns:a16="http://schemas.microsoft.com/office/drawing/2014/main" id="{5454D27D-5E41-4809-8095-0519FD49C4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222" y="4970416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63577" name="Group 1">
              <a:extLst>
                <a:ext uri="{FF2B5EF4-FFF2-40B4-BE49-F238E27FC236}">
                  <a16:creationId xmlns:a16="http://schemas.microsoft.com/office/drawing/2014/main" id="{25D0C835-6938-4C3D-ABFA-8FAFE99A7423}"/>
                </a:ext>
              </a:extLst>
            </p:cNvPr>
            <p:cNvGrpSpPr>
              <a:grpSpLocks/>
            </p:cNvGrpSpPr>
            <p:nvPr/>
          </p:nvGrpSpPr>
          <p:grpSpPr bwMode="auto">
            <a:xfrm rot="-2012368">
              <a:off x="2645158" y="5398104"/>
              <a:ext cx="1447800" cy="274638"/>
              <a:chOff x="2436813" y="4587876"/>
              <a:chExt cx="1447800" cy="274638"/>
            </a:xfrm>
          </p:grpSpPr>
          <p:sp>
            <p:nvSpPr>
              <p:cNvPr id="63627" name="Rectangle 97">
                <a:extLst>
                  <a:ext uri="{FF2B5EF4-FFF2-40B4-BE49-F238E27FC236}">
                    <a16:creationId xmlns:a16="http://schemas.microsoft.com/office/drawing/2014/main" id="{5B5215AB-E623-4A9A-B7E4-7B452EFA8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1850" y="4583083"/>
                <a:ext cx="1155391" cy="23811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28" name="Rectangle 98">
                <a:extLst>
                  <a:ext uri="{FF2B5EF4-FFF2-40B4-BE49-F238E27FC236}">
                    <a16:creationId xmlns:a16="http://schemas.microsoft.com/office/drawing/2014/main" id="{DC7097F8-3B09-4497-ACDA-27223DB474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29" name="Line 99">
                <a:extLst>
                  <a:ext uri="{FF2B5EF4-FFF2-40B4-BE49-F238E27FC236}">
                    <a16:creationId xmlns:a16="http://schemas.microsoft.com/office/drawing/2014/main" id="{D60750C5-CDB1-4642-8EDA-24907D458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30" name="Rectangle 104">
                <a:extLst>
                  <a:ext uri="{FF2B5EF4-FFF2-40B4-BE49-F238E27FC236}">
                    <a16:creationId xmlns:a16="http://schemas.microsoft.com/office/drawing/2014/main" id="{C7BFB598-6ABC-4F03-83DE-1350295FE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31" name="Text Box 105">
                <a:extLst>
                  <a:ext uri="{FF2B5EF4-FFF2-40B4-BE49-F238E27FC236}">
                    <a16:creationId xmlns:a16="http://schemas.microsoft.com/office/drawing/2014/main" id="{69700290-5DF9-46C7-B466-933C3953EC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200">
                    <a:solidFill>
                      <a:srgbClr val="000000"/>
                    </a:solidFill>
                  </a:rPr>
                  <a:t>0111</a:t>
                </a:r>
              </a:p>
            </p:txBody>
          </p:sp>
        </p:grpSp>
        <p:sp>
          <p:nvSpPr>
            <p:cNvPr id="63578" name="Text Box 106">
              <a:extLst>
                <a:ext uri="{FF2B5EF4-FFF2-40B4-BE49-F238E27FC236}">
                  <a16:creationId xmlns:a16="http://schemas.microsoft.com/office/drawing/2014/main" id="{8B65F22E-651C-4918-9885-9D260D2E50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8346" y="6046702"/>
              <a:ext cx="2909795" cy="584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solidFill>
                    <a:srgbClr val="000000"/>
                  </a:solidFill>
                </a:rPr>
                <a:t>destination address in arriving</a:t>
              </a:r>
            </a:p>
            <a:p>
              <a:pPr eaLnBrk="1" hangingPunct="1"/>
              <a:r>
                <a:rPr lang="en-US" altLang="en-US" sz="1600">
                  <a:solidFill>
                    <a:srgbClr val="000000"/>
                  </a:solidFill>
                </a:rPr>
                <a:t>packet</a:t>
              </a:r>
              <a:r>
                <a:rPr lang="ja-JP" altLang="en-US" sz="1600">
                  <a:solidFill>
                    <a:srgbClr val="000000"/>
                  </a:solidFill>
                </a:rPr>
                <a:t>’</a:t>
              </a:r>
              <a:r>
                <a:rPr lang="en-US" altLang="ja-JP" sz="1600">
                  <a:solidFill>
                    <a:srgbClr val="000000"/>
                  </a:solidFill>
                </a:rPr>
                <a:t>s header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63579" name="Line 107">
              <a:extLst>
                <a:ext uri="{FF2B5EF4-FFF2-40B4-BE49-F238E27FC236}">
                  <a16:creationId xmlns:a16="http://schemas.microsoft.com/office/drawing/2014/main" id="{B825F2F1-FF0D-48AF-988F-BC39734F91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26848" y="4873581"/>
              <a:ext cx="1407736" cy="914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0" name="Line 119">
              <a:extLst>
                <a:ext uri="{FF2B5EF4-FFF2-40B4-BE49-F238E27FC236}">
                  <a16:creationId xmlns:a16="http://schemas.microsoft.com/office/drawing/2014/main" id="{6B7025DF-BBB8-4E9D-8816-3B45F56818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88616" y="5648254"/>
              <a:ext cx="22219" cy="4508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1" name="Freeform 121">
              <a:extLst>
                <a:ext uri="{FF2B5EF4-FFF2-40B4-BE49-F238E27FC236}">
                  <a16:creationId xmlns:a16="http://schemas.microsoft.com/office/drawing/2014/main" id="{D6313F1A-0027-4731-8749-1870AA44B4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254750" y="4370388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2" name="Freeform 122">
              <a:extLst>
                <a:ext uri="{FF2B5EF4-FFF2-40B4-BE49-F238E27FC236}">
                  <a16:creationId xmlns:a16="http://schemas.microsoft.com/office/drawing/2014/main" id="{050B7031-F460-4B6C-BCD3-38230232CC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43513" y="4086226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3" name="Freeform 123">
              <a:extLst>
                <a:ext uri="{FF2B5EF4-FFF2-40B4-BE49-F238E27FC236}">
                  <a16:creationId xmlns:a16="http://schemas.microsoft.com/office/drawing/2014/main" id="{A74C600C-FD24-4CA3-89C3-F070E69D7C11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5911850" y="5632451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4" name="Freeform 124">
              <a:extLst>
                <a:ext uri="{FF2B5EF4-FFF2-40B4-BE49-F238E27FC236}">
                  <a16:creationId xmlns:a16="http://schemas.microsoft.com/office/drawing/2014/main" id="{87F0F5B8-8051-40F1-8893-A6B8165E8A72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4562475" y="5616576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5" name="Freeform 125">
              <a:extLst>
                <a:ext uri="{FF2B5EF4-FFF2-40B4-BE49-F238E27FC236}">
                  <a16:creationId xmlns:a16="http://schemas.microsoft.com/office/drawing/2014/main" id="{00D3B13E-9393-4F36-8C07-1DDCCCD70011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5202238" y="5324476"/>
              <a:ext cx="542925" cy="452438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3586" name="Group 126">
              <a:extLst>
                <a:ext uri="{FF2B5EF4-FFF2-40B4-BE49-F238E27FC236}">
                  <a16:creationId xmlns:a16="http://schemas.microsoft.com/office/drawing/2014/main" id="{139C75CC-2246-40F3-B18E-15397EE114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51450" y="3641726"/>
              <a:ext cx="550863" cy="452438"/>
              <a:chOff x="2886" y="1668"/>
              <a:chExt cx="347" cy="285"/>
            </a:xfrm>
          </p:grpSpPr>
          <p:sp>
            <p:nvSpPr>
              <p:cNvPr id="63620" name="Rectangle 127">
                <a:extLst>
                  <a:ext uri="{FF2B5EF4-FFF2-40B4-BE49-F238E27FC236}">
                    <a16:creationId xmlns:a16="http://schemas.microsoft.com/office/drawing/2014/main" id="{8A8D5089-72F2-4A81-90D1-C35B247A1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21" name="Oval 128">
                <a:extLst>
                  <a:ext uri="{FF2B5EF4-FFF2-40B4-BE49-F238E27FC236}">
                    <a16:creationId xmlns:a16="http://schemas.microsoft.com/office/drawing/2014/main" id="{CBA2F435-0473-4B95-B223-E801A0CC3B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22" name="Rectangle 129">
                <a:extLst>
                  <a:ext uri="{FF2B5EF4-FFF2-40B4-BE49-F238E27FC236}">
                    <a16:creationId xmlns:a16="http://schemas.microsoft.com/office/drawing/2014/main" id="{111C75AC-A225-4664-BB8E-24B90CDA1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23" name="Line 130">
                <a:extLst>
                  <a:ext uri="{FF2B5EF4-FFF2-40B4-BE49-F238E27FC236}">
                    <a16:creationId xmlns:a16="http://schemas.microsoft.com/office/drawing/2014/main" id="{AC1638D4-6732-4C78-B9FA-A0206D3669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24" name="Line 131">
                <a:extLst>
                  <a:ext uri="{FF2B5EF4-FFF2-40B4-BE49-F238E27FC236}">
                    <a16:creationId xmlns:a16="http://schemas.microsoft.com/office/drawing/2014/main" id="{95656D50-86E4-4924-A155-4156F184DE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25" name="Line 132">
                <a:extLst>
                  <a:ext uri="{FF2B5EF4-FFF2-40B4-BE49-F238E27FC236}">
                    <a16:creationId xmlns:a16="http://schemas.microsoft.com/office/drawing/2014/main" id="{D0040887-ECEB-4352-B2EC-FAFE9F164A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26" name="AutoShape 133">
                <a:extLst>
                  <a:ext uri="{FF2B5EF4-FFF2-40B4-BE49-F238E27FC236}">
                    <a16:creationId xmlns:a16="http://schemas.microsoft.com/office/drawing/2014/main" id="{3F20A867-9489-4F2C-B4C8-883004D2B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3587" name="Group 134">
              <a:extLst>
                <a:ext uri="{FF2B5EF4-FFF2-40B4-BE49-F238E27FC236}">
                  <a16:creationId xmlns:a16="http://schemas.microsoft.com/office/drawing/2014/main" id="{4DD21482-359A-4430-91DF-F9E8D3DCAA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64275" y="3914776"/>
              <a:ext cx="550863" cy="452438"/>
              <a:chOff x="2886" y="1668"/>
              <a:chExt cx="347" cy="285"/>
            </a:xfrm>
          </p:grpSpPr>
          <p:sp>
            <p:nvSpPr>
              <p:cNvPr id="63613" name="Rectangle 135">
                <a:extLst>
                  <a:ext uri="{FF2B5EF4-FFF2-40B4-BE49-F238E27FC236}">
                    <a16:creationId xmlns:a16="http://schemas.microsoft.com/office/drawing/2014/main" id="{BB649B48-2900-442A-A56E-02ED9218B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14" name="Oval 136">
                <a:extLst>
                  <a:ext uri="{FF2B5EF4-FFF2-40B4-BE49-F238E27FC236}">
                    <a16:creationId xmlns:a16="http://schemas.microsoft.com/office/drawing/2014/main" id="{1365C29D-A606-4D61-9EE9-80BAAC2B1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15" name="Rectangle 137">
                <a:extLst>
                  <a:ext uri="{FF2B5EF4-FFF2-40B4-BE49-F238E27FC236}">
                    <a16:creationId xmlns:a16="http://schemas.microsoft.com/office/drawing/2014/main" id="{AF07972F-5D71-4011-B390-AFDC8CB49E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16" name="Line 138">
                <a:extLst>
                  <a:ext uri="{FF2B5EF4-FFF2-40B4-BE49-F238E27FC236}">
                    <a16:creationId xmlns:a16="http://schemas.microsoft.com/office/drawing/2014/main" id="{63FCA563-5E0B-4E81-91A3-85D0722AB6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17" name="Line 139">
                <a:extLst>
                  <a:ext uri="{FF2B5EF4-FFF2-40B4-BE49-F238E27FC236}">
                    <a16:creationId xmlns:a16="http://schemas.microsoft.com/office/drawing/2014/main" id="{5EA898E1-318E-46BE-BB9A-951782E7BC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18" name="Line 140">
                <a:extLst>
                  <a:ext uri="{FF2B5EF4-FFF2-40B4-BE49-F238E27FC236}">
                    <a16:creationId xmlns:a16="http://schemas.microsoft.com/office/drawing/2014/main" id="{01C5E090-9E1E-4F04-BB00-C964F205B4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19" name="AutoShape 141">
                <a:extLst>
                  <a:ext uri="{FF2B5EF4-FFF2-40B4-BE49-F238E27FC236}">
                    <a16:creationId xmlns:a16="http://schemas.microsoft.com/office/drawing/2014/main" id="{BCBAB4A6-64B1-40E7-ACC1-D31AA5C6DE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3588" name="Group 142">
              <a:extLst>
                <a:ext uri="{FF2B5EF4-FFF2-40B4-BE49-F238E27FC236}">
                  <a16:creationId xmlns:a16="http://schemas.microsoft.com/office/drawing/2014/main" id="{A4F74D58-A662-4A1D-BF7B-6D0663BCC4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94388" y="5991226"/>
              <a:ext cx="550863" cy="452438"/>
              <a:chOff x="2886" y="1668"/>
              <a:chExt cx="347" cy="285"/>
            </a:xfrm>
          </p:grpSpPr>
          <p:sp>
            <p:nvSpPr>
              <p:cNvPr id="63606" name="Rectangle 143">
                <a:extLst>
                  <a:ext uri="{FF2B5EF4-FFF2-40B4-BE49-F238E27FC236}">
                    <a16:creationId xmlns:a16="http://schemas.microsoft.com/office/drawing/2014/main" id="{869F0B05-86C7-46F4-8FBA-52FA0BE97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07" name="Oval 144">
                <a:extLst>
                  <a:ext uri="{FF2B5EF4-FFF2-40B4-BE49-F238E27FC236}">
                    <a16:creationId xmlns:a16="http://schemas.microsoft.com/office/drawing/2014/main" id="{C8B596E4-F115-4033-9868-19689895E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08" name="Rectangle 145">
                <a:extLst>
                  <a:ext uri="{FF2B5EF4-FFF2-40B4-BE49-F238E27FC236}">
                    <a16:creationId xmlns:a16="http://schemas.microsoft.com/office/drawing/2014/main" id="{C2C7C687-A217-4EB2-8393-E6CBAA601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09" name="Line 146">
                <a:extLst>
                  <a:ext uri="{FF2B5EF4-FFF2-40B4-BE49-F238E27FC236}">
                    <a16:creationId xmlns:a16="http://schemas.microsoft.com/office/drawing/2014/main" id="{D6493C4F-DF1C-4684-B540-826AA1D97E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10" name="Line 147">
                <a:extLst>
                  <a:ext uri="{FF2B5EF4-FFF2-40B4-BE49-F238E27FC236}">
                    <a16:creationId xmlns:a16="http://schemas.microsoft.com/office/drawing/2014/main" id="{EFC8E9E1-06B5-4029-840B-C2F1A738EC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11" name="Line 148">
                <a:extLst>
                  <a:ext uri="{FF2B5EF4-FFF2-40B4-BE49-F238E27FC236}">
                    <a16:creationId xmlns:a16="http://schemas.microsoft.com/office/drawing/2014/main" id="{715E84D3-CD1B-4D6B-8259-80BB970240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12" name="AutoShape 149">
                <a:extLst>
                  <a:ext uri="{FF2B5EF4-FFF2-40B4-BE49-F238E27FC236}">
                    <a16:creationId xmlns:a16="http://schemas.microsoft.com/office/drawing/2014/main" id="{E1F49537-1F52-42C1-8D6B-A0A70FE30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3589" name="Group 150">
              <a:extLst>
                <a:ext uri="{FF2B5EF4-FFF2-40B4-BE49-F238E27FC236}">
                  <a16:creationId xmlns:a16="http://schemas.microsoft.com/office/drawing/2014/main" id="{ACBFE7AD-4353-475E-B666-82CCDCEFE7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99063" y="5772151"/>
              <a:ext cx="550863" cy="452438"/>
              <a:chOff x="2886" y="1668"/>
              <a:chExt cx="347" cy="285"/>
            </a:xfrm>
          </p:grpSpPr>
          <p:sp>
            <p:nvSpPr>
              <p:cNvPr id="63599" name="Rectangle 151">
                <a:extLst>
                  <a:ext uri="{FF2B5EF4-FFF2-40B4-BE49-F238E27FC236}">
                    <a16:creationId xmlns:a16="http://schemas.microsoft.com/office/drawing/2014/main" id="{568B67DD-B139-4E1B-A540-B34F9636D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00" name="Oval 152">
                <a:extLst>
                  <a:ext uri="{FF2B5EF4-FFF2-40B4-BE49-F238E27FC236}">
                    <a16:creationId xmlns:a16="http://schemas.microsoft.com/office/drawing/2014/main" id="{3B7DE601-4060-48A7-AA8A-354E312C56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01" name="Rectangle 153">
                <a:extLst>
                  <a:ext uri="{FF2B5EF4-FFF2-40B4-BE49-F238E27FC236}">
                    <a16:creationId xmlns:a16="http://schemas.microsoft.com/office/drawing/2014/main" id="{DFC6E74D-066C-4F77-9460-4CAC32AD19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02" name="Line 154">
                <a:extLst>
                  <a:ext uri="{FF2B5EF4-FFF2-40B4-BE49-F238E27FC236}">
                    <a16:creationId xmlns:a16="http://schemas.microsoft.com/office/drawing/2014/main" id="{3BAC4AC8-9BD5-493E-BC55-9A7EED33CC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03" name="Line 155">
                <a:extLst>
                  <a:ext uri="{FF2B5EF4-FFF2-40B4-BE49-F238E27FC236}">
                    <a16:creationId xmlns:a16="http://schemas.microsoft.com/office/drawing/2014/main" id="{B2FFAB8D-9654-4D0D-BBD6-28E82AFE8F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04" name="Line 156">
                <a:extLst>
                  <a:ext uri="{FF2B5EF4-FFF2-40B4-BE49-F238E27FC236}">
                    <a16:creationId xmlns:a16="http://schemas.microsoft.com/office/drawing/2014/main" id="{7BE55093-D8A7-43FA-8C66-26010AD732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05" name="AutoShape 157">
                <a:extLst>
                  <a:ext uri="{FF2B5EF4-FFF2-40B4-BE49-F238E27FC236}">
                    <a16:creationId xmlns:a16="http://schemas.microsoft.com/office/drawing/2014/main" id="{EDD67969-3A18-414D-81EF-81ECE7B0B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3590" name="Group 158">
              <a:extLst>
                <a:ext uri="{FF2B5EF4-FFF2-40B4-BE49-F238E27FC236}">
                  <a16:creationId xmlns:a16="http://schemas.microsoft.com/office/drawing/2014/main" id="{46A8BCF1-6DFF-40B5-B859-E9533C908D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3425" y="5964238"/>
              <a:ext cx="550863" cy="452438"/>
              <a:chOff x="2886" y="1668"/>
              <a:chExt cx="347" cy="285"/>
            </a:xfrm>
          </p:grpSpPr>
          <p:sp>
            <p:nvSpPr>
              <p:cNvPr id="63592" name="Rectangle 159">
                <a:extLst>
                  <a:ext uri="{FF2B5EF4-FFF2-40B4-BE49-F238E27FC236}">
                    <a16:creationId xmlns:a16="http://schemas.microsoft.com/office/drawing/2014/main" id="{3AEA55A3-88C6-4B59-86A0-B869B386C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593" name="Oval 160">
                <a:extLst>
                  <a:ext uri="{FF2B5EF4-FFF2-40B4-BE49-F238E27FC236}">
                    <a16:creationId xmlns:a16="http://schemas.microsoft.com/office/drawing/2014/main" id="{29A68064-5135-40D0-A724-1F3186113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594" name="Rectangle 161">
                <a:extLst>
                  <a:ext uri="{FF2B5EF4-FFF2-40B4-BE49-F238E27FC236}">
                    <a16:creationId xmlns:a16="http://schemas.microsoft.com/office/drawing/2014/main" id="{8384693A-BCC1-4E67-924D-6671FE86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595" name="Line 162">
                <a:extLst>
                  <a:ext uri="{FF2B5EF4-FFF2-40B4-BE49-F238E27FC236}">
                    <a16:creationId xmlns:a16="http://schemas.microsoft.com/office/drawing/2014/main" id="{93522542-4B80-40D0-AD3E-5ACA075B0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96" name="Line 163">
                <a:extLst>
                  <a:ext uri="{FF2B5EF4-FFF2-40B4-BE49-F238E27FC236}">
                    <a16:creationId xmlns:a16="http://schemas.microsoft.com/office/drawing/2014/main" id="{0AE1DC3D-0FBB-4625-B969-65D715C59F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97" name="Line 164">
                <a:extLst>
                  <a:ext uri="{FF2B5EF4-FFF2-40B4-BE49-F238E27FC236}">
                    <a16:creationId xmlns:a16="http://schemas.microsoft.com/office/drawing/2014/main" id="{4B4D16A9-FFD3-45F0-9F11-1AE359A7F7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98" name="AutoShape 165">
                <a:extLst>
                  <a:ext uri="{FF2B5EF4-FFF2-40B4-BE49-F238E27FC236}">
                    <a16:creationId xmlns:a16="http://schemas.microsoft.com/office/drawing/2014/main" id="{5FA47E8A-38F5-4239-ADB0-A7ADB1FCCB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3591" name="Freeform 120">
              <a:extLst>
                <a:ext uri="{FF2B5EF4-FFF2-40B4-BE49-F238E27FC236}">
                  <a16:creationId xmlns:a16="http://schemas.microsoft.com/office/drawing/2014/main" id="{5F8701A5-3F09-4F5E-963B-BD19CCF21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473" y="4834039"/>
              <a:ext cx="1041539" cy="336504"/>
            </a:xfrm>
            <a:custGeom>
              <a:avLst/>
              <a:gdLst>
                <a:gd name="T0" fmla="*/ 0 w 10844"/>
                <a:gd name="T1" fmla="*/ 2147483647 h 14797"/>
                <a:gd name="T2" fmla="*/ 2147483647 w 10844"/>
                <a:gd name="T3" fmla="*/ 2147483647 h 14797"/>
                <a:gd name="T4" fmla="*/ 2147483647 w 10844"/>
                <a:gd name="T5" fmla="*/ 2147483647 h 14797"/>
                <a:gd name="T6" fmla="*/ 0 60000 65536"/>
                <a:gd name="T7" fmla="*/ 0 60000 65536"/>
                <a:gd name="T8" fmla="*/ 0 60000 65536"/>
                <a:gd name="T9" fmla="*/ 0 w 10844"/>
                <a:gd name="T10" fmla="*/ 0 h 14797"/>
                <a:gd name="T11" fmla="*/ 10844 w 10844"/>
                <a:gd name="T12" fmla="*/ 14797 h 14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63498" name="Straight Connector 421888">
            <a:extLst>
              <a:ext uri="{FF2B5EF4-FFF2-40B4-BE49-F238E27FC236}">
                <a16:creationId xmlns:a16="http://schemas.microsoft.com/office/drawing/2014/main" id="{D93DA4F5-8D3E-4B7F-BE28-CE32307DCA4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97100" y="2743200"/>
            <a:ext cx="20955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499" name="Straight Connector 421894">
            <a:extLst>
              <a:ext uri="{FF2B5EF4-FFF2-40B4-BE49-F238E27FC236}">
                <a16:creationId xmlns:a16="http://schemas.microsoft.com/office/drawing/2014/main" id="{53ED2B70-EE4A-4FA1-812E-8418666550C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552825" y="2822575"/>
            <a:ext cx="2393950" cy="1325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3500" name="Group 347">
            <a:extLst>
              <a:ext uri="{FF2B5EF4-FFF2-40B4-BE49-F238E27FC236}">
                <a16:creationId xmlns:a16="http://schemas.microsoft.com/office/drawing/2014/main" id="{CBD3ABE7-057C-4ECA-BFEF-59FA6172EC22}"/>
              </a:ext>
            </a:extLst>
          </p:cNvPr>
          <p:cNvGrpSpPr>
            <a:grpSpLocks/>
          </p:cNvGrpSpPr>
          <p:nvPr/>
        </p:nvGrpSpPr>
        <p:grpSpPr bwMode="auto">
          <a:xfrm>
            <a:off x="6099175" y="5089525"/>
            <a:ext cx="523875" cy="261938"/>
            <a:chOff x="1871277" y="1576300"/>
            <a:chExt cx="1128371" cy="437861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2E9BC002-40F3-415B-B7CE-B9FE618B85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176EC729-6F00-4DAD-B56D-FDDB7EDD2CA6}"/>
                </a:ext>
              </a:extLst>
            </p:cNvPr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C8BFB39-9D44-4462-97BE-14E2C7A1EB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DF4E721D-BF97-44F9-938F-3C77672B7E55}"/>
                </a:ext>
              </a:extLst>
            </p:cNvPr>
            <p:cNvSpPr/>
            <p:nvPr/>
          </p:nvSpPr>
          <p:spPr bwMode="auto">
            <a:xfrm>
              <a:off x="2158499" y="1674488"/>
              <a:ext cx="550509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EE5FF4F4-F78E-4313-A291-A01B39922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B431D6AA-963D-46E8-AC10-D2FD52778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6226366D-EB65-4218-88AA-DBEDA0136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96F1C057-A2A4-4B74-A847-0F973D5894B8}"/>
                </a:ext>
              </a:extLst>
            </p:cNvPr>
            <p:cNvCxnSpPr>
              <a:cxnSpLocks noChangeShapeType="1"/>
              <a:endCxn id="1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DF5DF9F-1B4F-4BA6-919E-99DE38F30FB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1" name="Group 347">
            <a:extLst>
              <a:ext uri="{FF2B5EF4-FFF2-40B4-BE49-F238E27FC236}">
                <a16:creationId xmlns:a16="http://schemas.microsoft.com/office/drawing/2014/main" id="{E1F57BFE-53F3-47EE-98E6-DE6940CC4C95}"/>
              </a:ext>
            </a:extLst>
          </p:cNvPr>
          <p:cNvGrpSpPr>
            <a:grpSpLocks/>
          </p:cNvGrpSpPr>
          <p:nvPr/>
        </p:nvGrpSpPr>
        <p:grpSpPr bwMode="auto">
          <a:xfrm>
            <a:off x="5481638" y="5353050"/>
            <a:ext cx="523875" cy="263525"/>
            <a:chOff x="1871277" y="1576300"/>
            <a:chExt cx="1128371" cy="437861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E28471B5-9C26-4FFD-B589-2D2421EAF4E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C899451E-E317-4F1A-8A33-47AFC5D6E52C}"/>
                </a:ext>
              </a:extLst>
            </p:cNvPr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3CB2D191-FBA8-4079-B86C-73359989A5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AB4BC2E-78A1-4E93-80FF-A11379DC0B78}"/>
                </a:ext>
              </a:extLst>
            </p:cNvPr>
            <p:cNvSpPr/>
            <p:nvPr/>
          </p:nvSpPr>
          <p:spPr bwMode="auto">
            <a:xfrm>
              <a:off x="2158499" y="1673896"/>
              <a:ext cx="550507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68273BF8-2F5F-453E-99F7-2D0DF52C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973B0E0C-DCE6-44B2-8BD7-2A0866493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62A5D436-4A6B-4DC7-9EFC-5087FF73A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2A063DB-E358-4B1D-B61B-C8F4871C1349}"/>
                </a:ext>
              </a:extLst>
            </p:cNvPr>
            <p:cNvCxnSpPr>
              <a:cxnSpLocks noChangeShapeType="1"/>
              <a:endCxn id="1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A9B92E4-71D3-4450-A3EA-9EB88F887AE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2" name="Group 347">
            <a:extLst>
              <a:ext uri="{FF2B5EF4-FFF2-40B4-BE49-F238E27FC236}">
                <a16:creationId xmlns:a16="http://schemas.microsoft.com/office/drawing/2014/main" id="{95284BF7-8EEF-438E-8BE3-82D635F025E2}"/>
              </a:ext>
            </a:extLst>
          </p:cNvPr>
          <p:cNvGrpSpPr>
            <a:grpSpLocks/>
          </p:cNvGrpSpPr>
          <p:nvPr/>
        </p:nvGrpSpPr>
        <p:grpSpPr bwMode="auto">
          <a:xfrm>
            <a:off x="6723063" y="5376863"/>
            <a:ext cx="523875" cy="261937"/>
            <a:chOff x="1871277" y="1576300"/>
            <a:chExt cx="1128371" cy="437861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84792CE1-9F75-41FD-9BA5-ADC8E91F9DE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26AD9FBD-DB7C-4CEF-9FCE-6987BE448236}"/>
                </a:ext>
              </a:extLst>
            </p:cNvPr>
            <p:cNvSpPr/>
            <p:nvPr/>
          </p:nvSpPr>
          <p:spPr bwMode="auto">
            <a:xfrm>
              <a:off x="1871277" y="1740830"/>
              <a:ext cx="1128371" cy="114109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E8B961F3-1D50-4A1D-9046-3214CA9BF7D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18FC94FE-12C6-4C10-A124-C19AAD5A7826}"/>
                </a:ext>
              </a:extLst>
            </p:cNvPr>
            <p:cNvSpPr/>
            <p:nvPr/>
          </p:nvSpPr>
          <p:spPr bwMode="auto">
            <a:xfrm>
              <a:off x="2158499" y="1674486"/>
              <a:ext cx="550507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556DE044-F27C-4679-88E0-A4C5A839C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8FBB53E1-2DA9-485F-B223-6AE29CB1B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286AE433-B3F8-45CD-AB00-D8D003274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B568871-2189-47E0-A003-F8F91BDAD5D0}"/>
                </a:ext>
              </a:extLst>
            </p:cNvPr>
            <p:cNvCxnSpPr>
              <a:cxnSpLocks noChangeShapeType="1"/>
              <a:endCxn id="1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3E4663B-10A6-407D-9B78-B3F3D3934AA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3" name="Group 347">
            <a:extLst>
              <a:ext uri="{FF2B5EF4-FFF2-40B4-BE49-F238E27FC236}">
                <a16:creationId xmlns:a16="http://schemas.microsoft.com/office/drawing/2014/main" id="{19205C80-6E6B-425B-9AB8-9D2513A2BD92}"/>
              </a:ext>
            </a:extLst>
          </p:cNvPr>
          <p:cNvGrpSpPr>
            <a:grpSpLocks/>
          </p:cNvGrpSpPr>
          <p:nvPr/>
        </p:nvGrpSpPr>
        <p:grpSpPr bwMode="auto">
          <a:xfrm>
            <a:off x="7165975" y="4721225"/>
            <a:ext cx="522288" cy="263525"/>
            <a:chOff x="1871277" y="1576300"/>
            <a:chExt cx="1128371" cy="437861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02DE3572-5C48-40F7-8ED5-1D1C223579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59D1EA9C-44A5-4CEA-890E-11E8FD2884EA}"/>
                </a:ext>
              </a:extLst>
            </p:cNvPr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6BEAF3E7-5EE3-4613-94FF-D5AD4554B74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EAA5E925-174B-4B94-9976-64749E51C563}"/>
                </a:ext>
              </a:extLst>
            </p:cNvPr>
            <p:cNvSpPr/>
            <p:nvPr/>
          </p:nvSpPr>
          <p:spPr bwMode="auto">
            <a:xfrm>
              <a:off x="2159371" y="1673896"/>
              <a:ext cx="548751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6AE95843-05B4-4447-8084-62CC70BC7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F0A2EBEB-C582-4D70-AD1D-8669FE65C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ECA9E5D0-DC39-4D92-95D1-A22E346BB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51AF43E-6537-403B-AB16-AE6796600EC3}"/>
                </a:ext>
              </a:extLst>
            </p:cNvPr>
            <p:cNvCxnSpPr>
              <a:cxnSpLocks noChangeShapeType="1"/>
              <a:endCxn id="20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577160F-8F07-472C-B0C6-9E8E12CBD6F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4" name="Group 347">
            <a:extLst>
              <a:ext uri="{FF2B5EF4-FFF2-40B4-BE49-F238E27FC236}">
                <a16:creationId xmlns:a16="http://schemas.microsoft.com/office/drawing/2014/main" id="{6EE7BAD4-2410-48B6-84B2-306B06635255}"/>
              </a:ext>
            </a:extLst>
          </p:cNvPr>
          <p:cNvGrpSpPr>
            <a:grpSpLocks/>
          </p:cNvGrpSpPr>
          <p:nvPr/>
        </p:nvGrpSpPr>
        <p:grpSpPr bwMode="auto">
          <a:xfrm>
            <a:off x="6169025" y="4416425"/>
            <a:ext cx="522288" cy="261938"/>
            <a:chOff x="1871277" y="1576300"/>
            <a:chExt cx="1128371" cy="437861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6FC9C7A4-31EA-41BC-BC35-5372BCAC57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D4415F41-2ED8-4FF9-926A-4F4780E31836}"/>
                </a:ext>
              </a:extLst>
            </p:cNvPr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E7089E8-D568-450F-8F89-45824844B4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4FE746F0-3EEB-4385-82D2-A8191DA93A9E}"/>
                </a:ext>
              </a:extLst>
            </p:cNvPr>
            <p:cNvSpPr/>
            <p:nvPr/>
          </p:nvSpPr>
          <p:spPr bwMode="auto">
            <a:xfrm>
              <a:off x="2159371" y="1674488"/>
              <a:ext cx="548751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E16A075B-618A-410B-9798-9171A9FA3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0FE0B721-9D96-47AB-A69E-997FE16F5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17247E8A-DD14-46EB-B239-97D330967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2063905-BBF3-424F-A452-9E138A091C89}"/>
                </a:ext>
              </a:extLst>
            </p:cNvPr>
            <p:cNvCxnSpPr>
              <a:cxnSpLocks noChangeShapeType="1"/>
              <a:endCxn id="21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B5691D0-C3AA-4FC4-B256-FDBB326FF9A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5" name="Group 347">
            <a:extLst>
              <a:ext uri="{FF2B5EF4-FFF2-40B4-BE49-F238E27FC236}">
                <a16:creationId xmlns:a16="http://schemas.microsoft.com/office/drawing/2014/main" id="{B6143021-22B7-4579-8C80-DD00ECC911C6}"/>
              </a:ext>
            </a:extLst>
          </p:cNvPr>
          <p:cNvGrpSpPr>
            <a:grpSpLocks/>
          </p:cNvGrpSpPr>
          <p:nvPr/>
        </p:nvGrpSpPr>
        <p:grpSpPr bwMode="auto">
          <a:xfrm>
            <a:off x="5149850" y="4714875"/>
            <a:ext cx="523875" cy="263525"/>
            <a:chOff x="1871277" y="1576300"/>
            <a:chExt cx="1128371" cy="437861"/>
          </a:xfrm>
        </p:grpSpPr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1E8A417B-C039-4A76-BF29-AC078F044BE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FDD08E2A-96DF-4437-84AE-B502FD5FFDC8}"/>
                </a:ext>
              </a:extLst>
            </p:cNvPr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7EC6E82-9416-4131-95BE-F18B3C296FA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58732407-982B-4678-BA9F-7170BEB83D6A}"/>
                </a:ext>
              </a:extLst>
            </p:cNvPr>
            <p:cNvSpPr/>
            <p:nvPr/>
          </p:nvSpPr>
          <p:spPr bwMode="auto">
            <a:xfrm>
              <a:off x="2158499" y="1673896"/>
              <a:ext cx="550509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EA4226BA-5802-4A6C-9E52-DF883699E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DBEC2EAA-2004-4B9B-B255-CB903672B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556C515A-3B16-482C-A0EF-1C7383464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0F083FB6-F9A6-4ABF-A4C6-D5EA8AB84D78}"/>
                </a:ext>
              </a:extLst>
            </p:cNvPr>
            <p:cNvCxnSpPr>
              <a:cxnSpLocks noChangeShapeType="1"/>
              <a:endCxn id="22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7885F00-031E-458B-BAE1-37A71DE174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54E4E115-E725-4A67-A935-E5665E83CC77}"/>
              </a:ext>
            </a:extLst>
          </p:cNvPr>
          <p:cNvCxnSpPr/>
          <p:nvPr/>
        </p:nvCxnSpPr>
        <p:spPr bwMode="auto">
          <a:xfrm rot="16200000" flipH="1">
            <a:off x="5373687" y="2093913"/>
            <a:ext cx="557213" cy="2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C3ADE41A-44DD-43E2-845D-12ED42C60754}"/>
              </a:ext>
            </a:extLst>
          </p:cNvPr>
          <p:cNvCxnSpPr/>
          <p:nvPr/>
        </p:nvCxnSpPr>
        <p:spPr bwMode="auto">
          <a:xfrm rot="5400000">
            <a:off x="5768182" y="1988344"/>
            <a:ext cx="444500" cy="35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B349DBA3-4BE6-46E8-93FF-C4413ACEB6C0}"/>
              </a:ext>
            </a:extLst>
          </p:cNvPr>
          <p:cNvCxnSpPr/>
          <p:nvPr/>
        </p:nvCxnSpPr>
        <p:spPr bwMode="auto">
          <a:xfrm>
            <a:off x="5043488" y="2374900"/>
            <a:ext cx="468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16" name="Group 347">
            <a:extLst>
              <a:ext uri="{FF2B5EF4-FFF2-40B4-BE49-F238E27FC236}">
                <a16:creationId xmlns:a16="http://schemas.microsoft.com/office/drawing/2014/main" id="{A2B4A10B-3F9D-4FB7-B834-2815D9D8095D}"/>
              </a:ext>
            </a:extLst>
          </p:cNvPr>
          <p:cNvGrpSpPr>
            <a:grpSpLocks/>
          </p:cNvGrpSpPr>
          <p:nvPr/>
        </p:nvGrpSpPr>
        <p:grpSpPr bwMode="auto">
          <a:xfrm>
            <a:off x="5443538" y="2192338"/>
            <a:ext cx="815975" cy="449262"/>
            <a:chOff x="1871277" y="1576300"/>
            <a:chExt cx="1128371" cy="437861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2A49F63-60A7-4D74-A2A5-84B902EE661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001AA24-D2AA-4312-833C-5B642C7F3431}"/>
                </a:ext>
              </a:extLst>
            </p:cNvPr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270B2C6-71F8-4552-ABF2-C4F09308B5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16595BB-E81B-4592-B81D-CEB41DC1D6B9}"/>
                </a:ext>
              </a:extLst>
            </p:cNvPr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C1DB2CDF-4EAA-4ED0-B9D6-54161F4A6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F37DB24A-A7F7-4EC6-817D-D99F58ECB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364CA468-A10F-49E6-B284-971A0DB1B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4226DF7-4B18-45E8-BA49-8FF5D8A66FD7}"/>
                </a:ext>
              </a:extLst>
            </p:cNvPr>
            <p:cNvCxnSpPr>
              <a:cxnSpLocks noChangeShapeType="1"/>
              <a:endCxn id="13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55E6E0B-DD9B-41C0-BC66-58F4E4A0CBB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4517" name="Group 347">
            <a:extLst>
              <a:ext uri="{FF2B5EF4-FFF2-40B4-BE49-F238E27FC236}">
                <a16:creationId xmlns:a16="http://schemas.microsoft.com/office/drawing/2014/main" id="{C81FAB3D-BFA9-4614-B049-31C19B78ADA6}"/>
              </a:ext>
            </a:extLst>
          </p:cNvPr>
          <p:cNvGrpSpPr>
            <a:grpSpLocks/>
          </p:cNvGrpSpPr>
          <p:nvPr/>
        </p:nvGrpSpPr>
        <p:grpSpPr bwMode="auto">
          <a:xfrm>
            <a:off x="7618413" y="2201863"/>
            <a:ext cx="815975" cy="449262"/>
            <a:chOff x="1871277" y="1576300"/>
            <a:chExt cx="1128371" cy="437861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7A54EFF6-1002-467A-ACD4-20EB6565F9D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738B3AB-DE00-4ABC-86E9-5227BA064395}"/>
                </a:ext>
              </a:extLst>
            </p:cNvPr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0E6A5B8-21A5-474D-85DA-469EA080FC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E2CE11D-6931-4D58-A2E3-8B0BE6996260}"/>
                </a:ext>
              </a:extLst>
            </p:cNvPr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D2E15980-2EF7-4D56-B8D6-0B890345F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9D28DB7-C678-4A34-95DF-524462C9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3790A6AC-6C21-455E-8FB1-B298F816C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2F3E1BB-94FF-4A2F-BA77-DCE6969FCFE4}"/>
                </a:ext>
              </a:extLst>
            </p:cNvPr>
            <p:cNvCxnSpPr>
              <a:cxnSpLocks noChangeShapeType="1"/>
              <a:endCxn id="12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AECB62C-9476-45B7-B04E-B68E7B3600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88" name="Straight Connector 387">
            <a:extLst>
              <a:ext uri="{FF2B5EF4-FFF2-40B4-BE49-F238E27FC236}">
                <a16:creationId xmlns:a16="http://schemas.microsoft.com/office/drawing/2014/main" id="{48AB5657-7439-4946-824D-4AD6DF683D14}"/>
              </a:ext>
            </a:extLst>
          </p:cNvPr>
          <p:cNvCxnSpPr/>
          <p:nvPr/>
        </p:nvCxnSpPr>
        <p:spPr bwMode="auto">
          <a:xfrm rot="16200000" flipV="1">
            <a:off x="7853363" y="4473575"/>
            <a:ext cx="557212" cy="147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DC55E60D-BB15-46B1-8021-AD2C3F932428}"/>
              </a:ext>
            </a:extLst>
          </p:cNvPr>
          <p:cNvCxnSpPr/>
          <p:nvPr/>
        </p:nvCxnSpPr>
        <p:spPr bwMode="auto">
          <a:xfrm rot="5400000" flipH="1" flipV="1">
            <a:off x="7604126" y="4460875"/>
            <a:ext cx="501650" cy="11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20" name="Group 347">
            <a:extLst>
              <a:ext uri="{FF2B5EF4-FFF2-40B4-BE49-F238E27FC236}">
                <a16:creationId xmlns:a16="http://schemas.microsoft.com/office/drawing/2014/main" id="{0F33A9AC-6380-4368-A72D-EA662BC6DF2B}"/>
              </a:ext>
            </a:extLst>
          </p:cNvPr>
          <p:cNvGrpSpPr>
            <a:grpSpLocks/>
          </p:cNvGrpSpPr>
          <p:nvPr/>
        </p:nvGrpSpPr>
        <p:grpSpPr bwMode="auto">
          <a:xfrm>
            <a:off x="7667625" y="3878263"/>
            <a:ext cx="815975" cy="449262"/>
            <a:chOff x="1871277" y="1576300"/>
            <a:chExt cx="1128371" cy="437861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2251B31-0FCD-444E-81BE-71325EBB01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A05F548-6164-46AF-8C70-89947B8C9B49}"/>
                </a:ext>
              </a:extLst>
            </p:cNvPr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F04FFA0-8391-4C79-B683-7ABDA467A73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C58B2841-48B1-49C9-B186-A501C220A4F2}"/>
                </a:ext>
              </a:extLst>
            </p:cNvPr>
            <p:cNvSpPr/>
            <p:nvPr/>
          </p:nvSpPr>
          <p:spPr bwMode="auto">
            <a:xfrm>
              <a:off x="2158859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8F15277-E2BB-4629-9C5E-D4F2EF5AB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F1E6E865-917B-4CEA-A070-6E0D26013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B7A254A2-85F8-4FBF-BEA8-35CB99130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1EDC52A-B8E0-4D01-B4EA-FDA66C322113}"/>
                </a:ext>
              </a:extLst>
            </p:cNvPr>
            <p:cNvCxnSpPr>
              <a:cxnSpLocks noChangeShapeType="1"/>
              <a:endCxn id="11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2C629FF-3247-4A2B-85F2-28DF692FCB1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4521" name="Footer Placeholder 2">
            <a:extLst>
              <a:ext uri="{FF2B5EF4-FFF2-40B4-BE49-F238E27FC236}">
                <a16:creationId xmlns:a16="http://schemas.microsoft.com/office/drawing/2014/main" id="{0B494C56-831F-47F1-888B-89B66B8E4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64522" name="Rectangle 1026">
            <a:extLst>
              <a:ext uri="{FF2B5EF4-FFF2-40B4-BE49-F238E27FC236}">
                <a16:creationId xmlns:a16="http://schemas.microsoft.com/office/drawing/2014/main" id="{B53F71DA-CA87-498C-9A3A-AFA7A899A42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65138" y="274638"/>
            <a:ext cx="7772400" cy="719137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Alternative core: circuit switching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7827" name="Rectangle 1027">
            <a:extLst>
              <a:ext uri="{FF2B5EF4-FFF2-40B4-BE49-F238E27FC236}">
                <a16:creationId xmlns:a16="http://schemas.microsoft.com/office/drawing/2014/main" id="{DD5A2A78-4917-42A5-8538-60B9FB9B1469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5925" y="1236663"/>
            <a:ext cx="4465638" cy="4648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CC0000"/>
                </a:solidFill>
                <a:ea typeface="ＭＳ Ｐゴシック" panose="020B0600070205080204" pitchFamily="34" charset="-128"/>
              </a:rPr>
              <a:t>end-end resources allocated to, reserved for </a:t>
            </a:r>
            <a:r>
              <a:rPr lang="ja-JP" altLang="en-US">
                <a:solidFill>
                  <a:srgbClr val="CC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solidFill>
                  <a:srgbClr val="CC0000"/>
                </a:solidFill>
                <a:ea typeface="ＭＳ Ｐゴシック" panose="020B0600070205080204" pitchFamily="34" charset="-128"/>
              </a:rPr>
              <a:t>call</a:t>
            </a:r>
            <a:r>
              <a:rPr lang="ja-JP" altLang="en-US">
                <a:solidFill>
                  <a:srgbClr val="CC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solidFill>
                  <a:srgbClr val="CC0000"/>
                </a:solidFill>
                <a:ea typeface="ＭＳ Ｐゴシック" panose="020B0600070205080204" pitchFamily="34" charset="-128"/>
              </a:rPr>
              <a:t> between source &amp; dest:</a:t>
            </a:r>
          </a:p>
          <a:p>
            <a:pPr eaLnBrk="1" hangingPunct="1"/>
            <a:r>
              <a:rPr lang="en-US" altLang="en-US" sz="2400">
                <a:ea typeface="ＭＳ Ｐゴシック" panose="020B0600070205080204" pitchFamily="34" charset="-128"/>
              </a:rPr>
              <a:t>in diagram, each link has four circuits. </a:t>
            </a:r>
          </a:p>
          <a:p>
            <a:pPr marL="682625" lvl="1" indent="-225425" eaLnBrk="1" hangingPunct="1"/>
            <a:r>
              <a:rPr lang="en-US" altLang="en-US">
                <a:ea typeface="ＭＳ Ｐゴシック" panose="020B0600070205080204" pitchFamily="34" charset="-128"/>
              </a:rPr>
              <a:t>call gets 2</a:t>
            </a:r>
            <a:r>
              <a:rPr lang="en-US" altLang="en-US" baseline="30000">
                <a:ea typeface="ＭＳ Ｐゴシック" panose="020B0600070205080204" pitchFamily="34" charset="-128"/>
              </a:rPr>
              <a:t>nd</a:t>
            </a:r>
            <a:r>
              <a:rPr lang="en-US" altLang="en-US">
                <a:ea typeface="ＭＳ Ｐゴシック" panose="020B0600070205080204" pitchFamily="34" charset="-128"/>
              </a:rPr>
              <a:t> circuit in top link and 1</a:t>
            </a:r>
            <a:r>
              <a:rPr lang="en-US" altLang="en-US" baseline="30000">
                <a:ea typeface="ＭＳ Ｐゴシック" panose="020B0600070205080204" pitchFamily="34" charset="-128"/>
              </a:rPr>
              <a:t>st</a:t>
            </a:r>
            <a:r>
              <a:rPr lang="en-US" altLang="en-US">
                <a:ea typeface="ＭＳ Ｐゴシック" panose="020B0600070205080204" pitchFamily="34" charset="-128"/>
              </a:rPr>
              <a:t> circuit in right link.</a:t>
            </a:r>
          </a:p>
          <a:p>
            <a:pPr eaLnBrk="1" hangingPunct="1"/>
            <a:r>
              <a:rPr lang="en-US" altLang="en-US" sz="2400">
                <a:ea typeface="ＭＳ Ｐゴシック" panose="020B0600070205080204" pitchFamily="34" charset="-128"/>
              </a:rPr>
              <a:t>dedicated resources: no sharing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circuit-like (guaranteed) performance</a:t>
            </a:r>
          </a:p>
          <a:p>
            <a:pPr eaLnBrk="1" hangingPunct="1"/>
            <a:r>
              <a:rPr lang="en-US" altLang="en-US" sz="2400">
                <a:ea typeface="ＭＳ Ｐゴシック" panose="020B0600070205080204" pitchFamily="34" charset="-128"/>
              </a:rPr>
              <a:t>circuit segment idle if not used by call </a:t>
            </a:r>
            <a:r>
              <a:rPr lang="en-US" altLang="en-US" sz="2400" i="1">
                <a:solidFill>
                  <a:srgbClr val="000099"/>
                </a:solidFill>
                <a:ea typeface="ＭＳ Ｐゴシック" panose="020B0600070205080204" pitchFamily="34" charset="-128"/>
              </a:rPr>
              <a:t>(no sharing)</a:t>
            </a:r>
          </a:p>
          <a:p>
            <a:pPr eaLnBrk="1" hangingPunct="1"/>
            <a:r>
              <a:rPr lang="en-US" altLang="en-US" sz="2400">
                <a:ea typeface="ＭＳ Ｐゴシック" panose="020B0600070205080204" pitchFamily="34" charset="-128"/>
              </a:rPr>
              <a:t>commonly used in traditional telephone networks</a:t>
            </a:r>
          </a:p>
        </p:txBody>
      </p:sp>
      <p:pic>
        <p:nvPicPr>
          <p:cNvPr id="64524" name="Picture 691" descr="underline_base">
            <a:extLst>
              <a:ext uri="{FF2B5EF4-FFF2-40B4-BE49-F238E27FC236}">
                <a16:creationId xmlns:a16="http://schemas.microsoft.com/office/drawing/2014/main" id="{A12B64C1-B623-4116-8570-6F5A2898350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852488"/>
            <a:ext cx="6856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5" name="Slide Number Placeholder 3">
            <a:extLst>
              <a:ext uri="{FF2B5EF4-FFF2-40B4-BE49-F238E27FC236}">
                <a16:creationId xmlns:a16="http://schemas.microsoft.com/office/drawing/2014/main" id="{EEF2C347-E93F-4B78-9DFA-84CE61E4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45E8989D-FFD0-49FB-AE04-9A5CFF0C0748}" type="slidenum">
              <a:rPr lang="en-US" altLang="en-US" sz="1200">
                <a:latin typeface="Tahoma" panose="020B0604030504040204" pitchFamily="34" charset="0"/>
              </a:rPr>
              <a:pPr/>
              <a:t>28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64526" name="Group 100">
            <a:extLst>
              <a:ext uri="{FF2B5EF4-FFF2-40B4-BE49-F238E27FC236}">
                <a16:creationId xmlns:a16="http://schemas.microsoft.com/office/drawing/2014/main" id="{981F0F99-190F-4763-89F8-29B6F1CEE567}"/>
              </a:ext>
            </a:extLst>
          </p:cNvPr>
          <p:cNvGrpSpPr>
            <a:grpSpLocks/>
          </p:cNvGrpSpPr>
          <p:nvPr/>
        </p:nvGrpSpPr>
        <p:grpSpPr bwMode="auto">
          <a:xfrm>
            <a:off x="4749800" y="1371600"/>
            <a:ext cx="631825" cy="503238"/>
            <a:chOff x="-44" y="1473"/>
            <a:chExt cx="981" cy="1105"/>
          </a:xfrm>
        </p:grpSpPr>
        <p:pic>
          <p:nvPicPr>
            <p:cNvPr id="64582" name="Picture 101" descr="desktop_computer_stylized_medium">
              <a:extLst>
                <a:ext uri="{FF2B5EF4-FFF2-40B4-BE49-F238E27FC236}">
                  <a16:creationId xmlns:a16="http://schemas.microsoft.com/office/drawing/2014/main" id="{77C58456-2397-4F52-A6A0-9EE4B0ED7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83" name="Freeform 102">
              <a:extLst>
                <a:ext uri="{FF2B5EF4-FFF2-40B4-BE49-F238E27FC236}">
                  <a16:creationId xmlns:a16="http://schemas.microsoft.com/office/drawing/2014/main" id="{BD9B57DC-A281-4CF6-8AA0-8D3462234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4527" name="Group 100">
            <a:extLst>
              <a:ext uri="{FF2B5EF4-FFF2-40B4-BE49-F238E27FC236}">
                <a16:creationId xmlns:a16="http://schemas.microsoft.com/office/drawing/2014/main" id="{8B8EA8BF-6B5D-4957-A7B1-82B2A3D8FB01}"/>
              </a:ext>
            </a:extLst>
          </p:cNvPr>
          <p:cNvGrpSpPr>
            <a:grpSpLocks/>
          </p:cNvGrpSpPr>
          <p:nvPr/>
        </p:nvGrpSpPr>
        <p:grpSpPr bwMode="auto">
          <a:xfrm>
            <a:off x="8499475" y="4603750"/>
            <a:ext cx="631825" cy="503238"/>
            <a:chOff x="-44" y="1473"/>
            <a:chExt cx="981" cy="1105"/>
          </a:xfrm>
        </p:grpSpPr>
        <p:pic>
          <p:nvPicPr>
            <p:cNvPr id="64580" name="Picture 101" descr="desktop_computer_stylized_medium">
              <a:extLst>
                <a:ext uri="{FF2B5EF4-FFF2-40B4-BE49-F238E27FC236}">
                  <a16:creationId xmlns:a16="http://schemas.microsoft.com/office/drawing/2014/main" id="{12C6B04A-1A5A-4553-A451-674B06DB8D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81" name="Freeform 102">
              <a:extLst>
                <a:ext uri="{FF2B5EF4-FFF2-40B4-BE49-F238E27FC236}">
                  <a16:creationId xmlns:a16="http://schemas.microsoft.com/office/drawing/2014/main" id="{3459A519-18AD-4309-9993-2FC3991DF7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65" name="Rectangle 364">
            <a:extLst>
              <a:ext uri="{FF2B5EF4-FFF2-40B4-BE49-F238E27FC236}">
                <a16:creationId xmlns:a16="http://schemas.microsoft.com/office/drawing/2014/main" id="{E2B6F7A9-97AE-401B-A651-45D503039CDE}"/>
              </a:ext>
            </a:extLst>
          </p:cNvPr>
          <p:cNvSpPr/>
          <p:nvPr/>
        </p:nvSpPr>
        <p:spPr bwMode="auto">
          <a:xfrm>
            <a:off x="6273800" y="2319338"/>
            <a:ext cx="1346200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AB8BDD20-DD73-407D-9432-4886D366FF00}"/>
              </a:ext>
            </a:extLst>
          </p:cNvPr>
          <p:cNvSpPr/>
          <p:nvPr/>
        </p:nvSpPr>
        <p:spPr bwMode="auto">
          <a:xfrm>
            <a:off x="6273800" y="2374900"/>
            <a:ext cx="1346200" cy="555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482BD4F0-EDA9-4D73-8E1A-C57EC763FEE8}"/>
              </a:ext>
            </a:extLst>
          </p:cNvPr>
          <p:cNvSpPr/>
          <p:nvPr/>
        </p:nvSpPr>
        <p:spPr bwMode="auto">
          <a:xfrm>
            <a:off x="6273800" y="2430463"/>
            <a:ext cx="1346200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CFA4240B-01D5-45C1-B326-DE88F83AE4A9}"/>
              </a:ext>
            </a:extLst>
          </p:cNvPr>
          <p:cNvSpPr/>
          <p:nvPr/>
        </p:nvSpPr>
        <p:spPr bwMode="auto">
          <a:xfrm>
            <a:off x="6273800" y="2486025"/>
            <a:ext cx="1346200" cy="55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64532" name="Group 142">
            <a:extLst>
              <a:ext uri="{FF2B5EF4-FFF2-40B4-BE49-F238E27FC236}">
                <a16:creationId xmlns:a16="http://schemas.microsoft.com/office/drawing/2014/main" id="{184D9309-AD1E-4B08-AE70-BA5292EEAA46}"/>
              </a:ext>
            </a:extLst>
          </p:cNvPr>
          <p:cNvGrpSpPr>
            <a:grpSpLocks/>
          </p:cNvGrpSpPr>
          <p:nvPr/>
        </p:nvGrpSpPr>
        <p:grpSpPr bwMode="auto">
          <a:xfrm>
            <a:off x="5570538" y="3878263"/>
            <a:ext cx="760412" cy="390525"/>
            <a:chOff x="2356" y="1300"/>
            <a:chExt cx="555" cy="194"/>
          </a:xfrm>
        </p:grpSpPr>
        <p:sp>
          <p:nvSpPr>
            <p:cNvPr id="64572" name="Oval 407">
              <a:extLst>
                <a:ext uri="{FF2B5EF4-FFF2-40B4-BE49-F238E27FC236}">
                  <a16:creationId xmlns:a16="http://schemas.microsoft.com/office/drawing/2014/main" id="{869ADC0A-33AD-4EAD-AC9C-C57A27D91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4573" name="Rectangle 410">
              <a:extLst>
                <a:ext uri="{FF2B5EF4-FFF2-40B4-BE49-F238E27FC236}">
                  <a16:creationId xmlns:a16="http://schemas.microsoft.com/office/drawing/2014/main" id="{FCAA1CD8-CF1C-46F7-8C29-57BFA0FE1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4574" name="Oval 411">
              <a:extLst>
                <a:ext uri="{FF2B5EF4-FFF2-40B4-BE49-F238E27FC236}">
                  <a16:creationId xmlns:a16="http://schemas.microsoft.com/office/drawing/2014/main" id="{7277E315-7AB6-4E36-B7BF-63CDC776B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64575" name="Group 146">
              <a:extLst>
                <a:ext uri="{FF2B5EF4-FFF2-40B4-BE49-F238E27FC236}">
                  <a16:creationId xmlns:a16="http://schemas.microsoft.com/office/drawing/2014/main" id="{50BF6D31-7C49-4A71-990A-5F87037ED9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64578" name="Freeform 147">
                <a:extLst>
                  <a:ext uri="{FF2B5EF4-FFF2-40B4-BE49-F238E27FC236}">
                    <a16:creationId xmlns:a16="http://schemas.microsoft.com/office/drawing/2014/main" id="{75EEEE3B-1671-49F1-9C56-17CC38A216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579" name="Freeform 148">
                <a:extLst>
                  <a:ext uri="{FF2B5EF4-FFF2-40B4-BE49-F238E27FC236}">
                    <a16:creationId xmlns:a16="http://schemas.microsoft.com/office/drawing/2014/main" id="{0A53D670-7B59-445E-A338-1F88F2838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576" name="Line 149">
              <a:extLst>
                <a:ext uri="{FF2B5EF4-FFF2-40B4-BE49-F238E27FC236}">
                  <a16:creationId xmlns:a16="http://schemas.microsoft.com/office/drawing/2014/main" id="{7BF2B59E-8D07-41E9-ABBD-81F21C66E3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77" name="Line 150">
              <a:extLst>
                <a:ext uri="{FF2B5EF4-FFF2-40B4-BE49-F238E27FC236}">
                  <a16:creationId xmlns:a16="http://schemas.microsoft.com/office/drawing/2014/main" id="{9C95CEBA-F4EB-4351-A69B-C82913FEE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4533" name="Group 75">
            <a:extLst>
              <a:ext uri="{FF2B5EF4-FFF2-40B4-BE49-F238E27FC236}">
                <a16:creationId xmlns:a16="http://schemas.microsoft.com/office/drawing/2014/main" id="{E3C3B42D-350E-4ABD-B741-030F11AE3E2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5280818" y="3120232"/>
            <a:ext cx="1281113" cy="234950"/>
            <a:chOff x="4876800" y="1143000"/>
            <a:chExt cx="1752600" cy="304800"/>
          </a:xfrm>
        </p:grpSpPr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59E885EF-D80E-4FE2-8E2A-D6BDEEF30454}"/>
                </a:ext>
              </a:extLst>
            </p:cNvPr>
            <p:cNvSpPr/>
            <p:nvPr/>
          </p:nvSpPr>
          <p:spPr>
            <a:xfrm>
              <a:off x="4865941" y="11697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8ECE0C5D-924E-4D8C-A92C-A158339ED2F5}"/>
                </a:ext>
              </a:extLst>
            </p:cNvPr>
            <p:cNvSpPr/>
            <p:nvPr/>
          </p:nvSpPr>
          <p:spPr>
            <a:xfrm>
              <a:off x="4865941" y="12459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BB52082-D1D0-4A62-B9FC-DEE367BC2BBD}"/>
                </a:ext>
              </a:extLst>
            </p:cNvPr>
            <p:cNvSpPr/>
            <p:nvPr/>
          </p:nvSpPr>
          <p:spPr>
            <a:xfrm>
              <a:off x="4865941" y="13221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31E23129-BB1E-44DC-AD40-DC70CDCFFF7C}"/>
                </a:ext>
              </a:extLst>
            </p:cNvPr>
            <p:cNvSpPr/>
            <p:nvPr/>
          </p:nvSpPr>
          <p:spPr>
            <a:xfrm>
              <a:off x="4865941" y="13983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64534" name="Group 80">
            <a:extLst>
              <a:ext uri="{FF2B5EF4-FFF2-40B4-BE49-F238E27FC236}">
                <a16:creationId xmlns:a16="http://schemas.microsoft.com/office/drawing/2014/main" id="{B27CE1E2-0310-4CCB-93FE-C0168B721E0C}"/>
              </a:ext>
            </a:extLst>
          </p:cNvPr>
          <p:cNvGrpSpPr>
            <a:grpSpLocks/>
          </p:cNvGrpSpPr>
          <p:nvPr/>
        </p:nvGrpSpPr>
        <p:grpSpPr bwMode="auto">
          <a:xfrm>
            <a:off x="6350000" y="3990975"/>
            <a:ext cx="1328738" cy="222250"/>
            <a:chOff x="4876800" y="1143000"/>
            <a:chExt cx="1752600" cy="304800"/>
          </a:xfrm>
        </p:grpSpPr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F57942EE-6E92-4AE1-83BC-49919B16B8F2}"/>
                </a:ext>
              </a:extLst>
            </p:cNvPr>
            <p:cNvSpPr/>
            <p:nvPr/>
          </p:nvSpPr>
          <p:spPr>
            <a:xfrm>
              <a:off x="4876800" y="11430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5466911A-F676-4B1C-8687-4B51BAE775A4}"/>
                </a:ext>
              </a:extLst>
            </p:cNvPr>
            <p:cNvSpPr/>
            <p:nvPr/>
          </p:nvSpPr>
          <p:spPr>
            <a:xfrm>
              <a:off x="4876800" y="12192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6DA56DE0-FE49-4BF9-9C36-E7D0078D0C91}"/>
                </a:ext>
              </a:extLst>
            </p:cNvPr>
            <p:cNvSpPr/>
            <p:nvPr/>
          </p:nvSpPr>
          <p:spPr>
            <a:xfrm>
              <a:off x="4876800" y="12954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2D3EC6BE-B137-49EE-8E5A-E1E82DCED733}"/>
                </a:ext>
              </a:extLst>
            </p:cNvPr>
            <p:cNvSpPr/>
            <p:nvPr/>
          </p:nvSpPr>
          <p:spPr>
            <a:xfrm>
              <a:off x="4876800" y="13716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74" name="Rectangle 373">
            <a:extLst>
              <a:ext uri="{FF2B5EF4-FFF2-40B4-BE49-F238E27FC236}">
                <a16:creationId xmlns:a16="http://schemas.microsoft.com/office/drawing/2014/main" id="{4A96F6E0-4D0C-4698-AAA7-283A44FB38C5}"/>
              </a:ext>
            </a:extLst>
          </p:cNvPr>
          <p:cNvSpPr/>
          <p:nvPr/>
        </p:nvSpPr>
        <p:spPr bwMode="auto">
          <a:xfrm rot="5400000">
            <a:off x="7478712" y="3208338"/>
            <a:ext cx="1281113" cy="58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63DF783C-69FD-4B23-9144-A50B3966ADAD}"/>
              </a:ext>
            </a:extLst>
          </p:cNvPr>
          <p:cNvSpPr/>
          <p:nvPr/>
        </p:nvSpPr>
        <p:spPr bwMode="auto">
          <a:xfrm rot="5400000">
            <a:off x="7419975" y="3208338"/>
            <a:ext cx="1281113" cy="58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336C345F-F0E4-4ACE-8B26-7C4478CBA858}"/>
              </a:ext>
            </a:extLst>
          </p:cNvPr>
          <p:cNvSpPr/>
          <p:nvPr/>
        </p:nvSpPr>
        <p:spPr bwMode="auto">
          <a:xfrm rot="5400000">
            <a:off x="7361237" y="3208338"/>
            <a:ext cx="1281113" cy="58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DB9C3775-FD63-4A7C-AC75-33A54E3F3508}"/>
              </a:ext>
            </a:extLst>
          </p:cNvPr>
          <p:cNvSpPr/>
          <p:nvPr/>
        </p:nvSpPr>
        <p:spPr bwMode="auto">
          <a:xfrm rot="5400000">
            <a:off x="7302500" y="3208338"/>
            <a:ext cx="1281113" cy="587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F264C058-730D-4672-972B-6D9929ED1456}"/>
              </a:ext>
            </a:extLst>
          </p:cNvPr>
          <p:cNvSpPr/>
          <p:nvPr/>
        </p:nvSpPr>
        <p:spPr bwMode="auto">
          <a:xfrm rot="3198033">
            <a:off x="5179219" y="1955006"/>
            <a:ext cx="654050" cy="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B4011843-A433-4AAB-9CA5-0C551EBD150D}"/>
              </a:ext>
            </a:extLst>
          </p:cNvPr>
          <p:cNvSpPr/>
          <p:nvPr/>
        </p:nvSpPr>
        <p:spPr bwMode="auto">
          <a:xfrm rot="3198033">
            <a:off x="8226425" y="4462463"/>
            <a:ext cx="652463" cy="587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966DB781-2EFB-4047-9B1E-AC15C98BF1DD}"/>
              </a:ext>
            </a:extLst>
          </p:cNvPr>
          <p:cNvCxnSpPr>
            <a:endCxn id="64576" idx="0"/>
          </p:cNvCxnSpPr>
          <p:nvPr/>
        </p:nvCxnSpPr>
        <p:spPr bwMode="auto">
          <a:xfrm>
            <a:off x="5043488" y="3990975"/>
            <a:ext cx="528637" cy="11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F92AC20D-1326-4F1F-B4FE-5A719A24B36F}"/>
              </a:ext>
            </a:extLst>
          </p:cNvPr>
          <p:cNvCxnSpPr>
            <a:endCxn id="64574" idx="1"/>
          </p:cNvCxnSpPr>
          <p:nvPr/>
        </p:nvCxnSpPr>
        <p:spPr bwMode="auto">
          <a:xfrm>
            <a:off x="5218113" y="3600450"/>
            <a:ext cx="461962" cy="31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5328AC4B-D5EC-43B4-A885-D39EA85B22E7}"/>
              </a:ext>
            </a:extLst>
          </p:cNvPr>
          <p:cNvCxnSpPr>
            <a:endCxn id="64572" idx="3"/>
          </p:cNvCxnSpPr>
          <p:nvPr/>
        </p:nvCxnSpPr>
        <p:spPr bwMode="auto">
          <a:xfrm flipV="1">
            <a:off x="5159375" y="4237038"/>
            <a:ext cx="522288" cy="311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CEEE009E-7491-4777-A100-C5C5B840B6C5}"/>
              </a:ext>
            </a:extLst>
          </p:cNvPr>
          <p:cNvCxnSpPr/>
          <p:nvPr/>
        </p:nvCxnSpPr>
        <p:spPr bwMode="auto">
          <a:xfrm rot="5400000" flipH="1" flipV="1">
            <a:off x="5495132" y="4461669"/>
            <a:ext cx="501650" cy="115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B1B04430-19E2-4031-B57C-F502DC8A423D}"/>
              </a:ext>
            </a:extLst>
          </p:cNvPr>
          <p:cNvCxnSpPr/>
          <p:nvPr/>
        </p:nvCxnSpPr>
        <p:spPr bwMode="auto">
          <a:xfrm rot="10800000">
            <a:off x="8440738" y="4102100"/>
            <a:ext cx="7032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23167C99-2AF5-4B2B-B28D-61E41F37F948}"/>
              </a:ext>
            </a:extLst>
          </p:cNvPr>
          <p:cNvCxnSpPr/>
          <p:nvPr/>
        </p:nvCxnSpPr>
        <p:spPr bwMode="auto">
          <a:xfrm rot="16200000" flipH="1">
            <a:off x="7707313" y="1914525"/>
            <a:ext cx="557212" cy="2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47" name="Group 100">
            <a:extLst>
              <a:ext uri="{FF2B5EF4-FFF2-40B4-BE49-F238E27FC236}">
                <a16:creationId xmlns:a16="http://schemas.microsoft.com/office/drawing/2014/main" id="{301E341C-966F-44BF-93AA-D3930F5F5F27}"/>
              </a:ext>
            </a:extLst>
          </p:cNvPr>
          <p:cNvGrpSpPr>
            <a:grpSpLocks/>
          </p:cNvGrpSpPr>
          <p:nvPr/>
        </p:nvGrpSpPr>
        <p:grpSpPr bwMode="auto">
          <a:xfrm>
            <a:off x="7972425" y="1371600"/>
            <a:ext cx="630238" cy="503238"/>
            <a:chOff x="-44" y="1473"/>
            <a:chExt cx="981" cy="1105"/>
          </a:xfrm>
        </p:grpSpPr>
        <p:pic>
          <p:nvPicPr>
            <p:cNvPr id="64562" name="Picture 101" descr="desktop_computer_stylized_medium">
              <a:extLst>
                <a:ext uri="{FF2B5EF4-FFF2-40B4-BE49-F238E27FC236}">
                  <a16:creationId xmlns:a16="http://schemas.microsoft.com/office/drawing/2014/main" id="{220EC7A0-3BA6-4B73-BB16-AB76B0A59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63" name="Freeform 102">
              <a:extLst>
                <a:ext uri="{FF2B5EF4-FFF2-40B4-BE49-F238E27FC236}">
                  <a16:creationId xmlns:a16="http://schemas.microsoft.com/office/drawing/2014/main" id="{269A987E-5DAB-44EF-B616-0254C1A932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55ED444E-D9CA-4898-9A48-75E605788456}"/>
              </a:ext>
            </a:extLst>
          </p:cNvPr>
          <p:cNvCxnSpPr/>
          <p:nvPr/>
        </p:nvCxnSpPr>
        <p:spPr bwMode="auto">
          <a:xfrm rot="5400000">
            <a:off x="8161338" y="1751013"/>
            <a:ext cx="500062" cy="411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 392">
            <a:extLst>
              <a:ext uri="{FF2B5EF4-FFF2-40B4-BE49-F238E27FC236}">
                <a16:creationId xmlns:a16="http://schemas.microsoft.com/office/drawing/2014/main" id="{3A208005-4477-48BA-9AAF-36910164DAB8}"/>
              </a:ext>
            </a:extLst>
          </p:cNvPr>
          <p:cNvSpPr/>
          <p:nvPr/>
        </p:nvSpPr>
        <p:spPr bwMode="auto">
          <a:xfrm rot="1015003">
            <a:off x="5665788" y="2289175"/>
            <a:ext cx="601662" cy="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84CA2AD6-F01C-4DB7-9538-392127D72EA2}"/>
              </a:ext>
            </a:extLst>
          </p:cNvPr>
          <p:cNvSpPr/>
          <p:nvPr/>
        </p:nvSpPr>
        <p:spPr bwMode="auto">
          <a:xfrm rot="2465437" flipV="1">
            <a:off x="7880350" y="4048125"/>
            <a:ext cx="522288" cy="571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2BFF52FD-4346-4EEA-A505-A31B9A0C6963}"/>
              </a:ext>
            </a:extLst>
          </p:cNvPr>
          <p:cNvSpPr/>
          <p:nvPr/>
        </p:nvSpPr>
        <p:spPr bwMode="auto">
          <a:xfrm rot="2177866" flipV="1">
            <a:off x="7605713" y="2474913"/>
            <a:ext cx="382587" cy="698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64552" name="Group 347">
            <a:extLst>
              <a:ext uri="{FF2B5EF4-FFF2-40B4-BE49-F238E27FC236}">
                <a16:creationId xmlns:a16="http://schemas.microsoft.com/office/drawing/2014/main" id="{2F80A41B-A806-4CD7-AF83-8398B65B4D75}"/>
              </a:ext>
            </a:extLst>
          </p:cNvPr>
          <p:cNvGrpSpPr>
            <a:grpSpLocks/>
          </p:cNvGrpSpPr>
          <p:nvPr/>
        </p:nvGrpSpPr>
        <p:grpSpPr bwMode="auto">
          <a:xfrm>
            <a:off x="5529263" y="3871913"/>
            <a:ext cx="815975" cy="449262"/>
            <a:chOff x="1871277" y="1576300"/>
            <a:chExt cx="1128371" cy="437861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B7D1564-4E8C-4752-8141-F862B613472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66ED326-8DEF-4EAF-898F-4ECD2CEB05F3}"/>
                </a:ext>
              </a:extLst>
            </p:cNvPr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8543973-BD1F-4531-BAA8-A67E6CEB18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5130ACC7-070E-4A60-8466-4C0DE1C506F3}"/>
                </a:ext>
              </a:extLst>
            </p:cNvPr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7640279C-9E0F-4CB9-AD21-8CABA2F65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539E0CDF-D064-419A-AB89-396798EF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409966B-9BC3-4BCE-8F33-4E2915229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C4E478B-B3D7-4EA8-96BE-411108C5D261}"/>
                </a:ext>
              </a:extLst>
            </p:cNvPr>
            <p:cNvCxnSpPr>
              <a:cxnSpLocks noChangeShapeType="1"/>
              <a:endCxn id="9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E37B52B-2186-4A83-AA7C-23BA1EC145A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Footer Placeholder 2">
            <a:extLst>
              <a:ext uri="{FF2B5EF4-FFF2-40B4-BE49-F238E27FC236}">
                <a16:creationId xmlns:a16="http://schemas.microsoft.com/office/drawing/2014/main" id="{3AE7A819-3712-4BD0-987D-7099CF9C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66562" name="Picture 108" descr="underline_base">
            <a:extLst>
              <a:ext uri="{FF2B5EF4-FFF2-40B4-BE49-F238E27FC236}">
                <a16:creationId xmlns:a16="http://schemas.microsoft.com/office/drawing/2014/main" id="{7BFCD92E-2AC0-4890-9028-4DB3195E089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760413"/>
            <a:ext cx="7313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2">
            <a:extLst>
              <a:ext uri="{FF2B5EF4-FFF2-40B4-BE49-F238E27FC236}">
                <a16:creationId xmlns:a16="http://schemas.microsoft.com/office/drawing/2014/main" id="{3259DAF4-7043-4711-8D3C-3EC4A4D2A9F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74638" y="71438"/>
            <a:ext cx="8462962" cy="947737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Circuit switching: FDM </a:t>
            </a:r>
            <a:r>
              <a:rPr lang="en-US" altLang="en-US" sz="3600">
                <a:ea typeface="ＭＳ Ｐゴシック" panose="020B0600070205080204" pitchFamily="34" charset="-128"/>
              </a:rPr>
              <a:t>versus</a:t>
            </a:r>
            <a:r>
              <a:rPr lang="en-US" altLang="en-US" sz="4000">
                <a:ea typeface="ＭＳ Ｐゴシック" panose="020B0600070205080204" pitchFamily="34" charset="-128"/>
              </a:rPr>
              <a:t> TDM</a:t>
            </a:r>
            <a:endParaRPr lang="fr-FR" altLang="en-US" sz="4000">
              <a:ea typeface="ＭＳ Ｐゴシック" panose="020B0600070205080204" pitchFamily="34" charset="-128"/>
            </a:endParaRP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7AE991E4-F53B-49FB-97BC-7D6205AD1875}"/>
              </a:ext>
            </a:extLst>
          </p:cNvPr>
          <p:cNvGrpSpPr>
            <a:grpSpLocks/>
          </p:cNvGrpSpPr>
          <p:nvPr/>
        </p:nvGrpSpPr>
        <p:grpSpPr bwMode="auto">
          <a:xfrm>
            <a:off x="393700" y="1585913"/>
            <a:ext cx="7239000" cy="2438400"/>
            <a:chOff x="288" y="1007"/>
            <a:chExt cx="4560" cy="1536"/>
          </a:xfrm>
        </p:grpSpPr>
        <p:sp>
          <p:nvSpPr>
            <p:cNvPr id="66659" name="Text Box 4">
              <a:extLst>
                <a:ext uri="{FF2B5EF4-FFF2-40B4-BE49-F238E27FC236}">
                  <a16:creationId xmlns:a16="http://schemas.microsoft.com/office/drawing/2014/main" id="{CC88EAEE-1DA7-4325-BCFE-127B32D72B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007"/>
              <a:ext cx="5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FDM</a:t>
              </a:r>
              <a:endParaRPr lang="fr-FR" altLang="en-US"/>
            </a:p>
          </p:txBody>
        </p:sp>
        <p:grpSp>
          <p:nvGrpSpPr>
            <p:cNvPr id="66660" name="Group 5">
              <a:extLst>
                <a:ext uri="{FF2B5EF4-FFF2-40B4-BE49-F238E27FC236}">
                  <a16:creationId xmlns:a16="http://schemas.microsoft.com/office/drawing/2014/main" id="{95CA55AA-91C1-427B-8100-090926F045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1392"/>
              <a:ext cx="4128" cy="1151"/>
              <a:chOff x="720" y="1392"/>
              <a:chExt cx="4128" cy="1151"/>
            </a:xfrm>
          </p:grpSpPr>
          <p:sp>
            <p:nvSpPr>
              <p:cNvPr id="66661" name="Line 6">
                <a:extLst>
                  <a:ext uri="{FF2B5EF4-FFF2-40B4-BE49-F238E27FC236}">
                    <a16:creationId xmlns:a16="http://schemas.microsoft.com/office/drawing/2014/main" id="{D06EB6C5-D194-489B-BC6D-1C083DED7F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62" name="Text Box 7">
                <a:extLst>
                  <a:ext uri="{FF2B5EF4-FFF2-40B4-BE49-F238E27FC236}">
                    <a16:creationId xmlns:a16="http://schemas.microsoft.com/office/drawing/2014/main" id="{BB575E6B-6474-4C36-BE3A-BBCB8E14AC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" y="1680"/>
                <a:ext cx="9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/>
                  <a:t>frequency</a:t>
                </a:r>
                <a:endParaRPr lang="fr-FR" altLang="en-US"/>
              </a:p>
            </p:txBody>
          </p:sp>
          <p:sp>
            <p:nvSpPr>
              <p:cNvPr id="66663" name="Line 8">
                <a:extLst>
                  <a:ext uri="{FF2B5EF4-FFF2-40B4-BE49-F238E27FC236}">
                    <a16:creationId xmlns:a16="http://schemas.microsoft.com/office/drawing/2014/main" id="{E15043A5-A035-4EB0-83C7-C16DDC4A43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64" name="Text Box 9">
                <a:extLst>
                  <a:ext uri="{FF2B5EF4-FFF2-40B4-BE49-F238E27FC236}">
                    <a16:creationId xmlns:a16="http://schemas.microsoft.com/office/drawing/2014/main" id="{C6D95D55-2CBE-4D55-9631-2F8CA35846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47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/>
                  <a:t>time</a:t>
                </a:r>
                <a:endParaRPr lang="fr-FR" altLang="en-US"/>
              </a:p>
            </p:txBody>
          </p:sp>
          <p:sp>
            <p:nvSpPr>
              <p:cNvPr id="66665" name="Rectangle 10">
                <a:extLst>
                  <a:ext uri="{FF2B5EF4-FFF2-40B4-BE49-F238E27FC236}">
                    <a16:creationId xmlns:a16="http://schemas.microsoft.com/office/drawing/2014/main" id="{D7A8B48C-C2F6-4B2F-AA2B-BBEC8A8FCC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55307" name="Rectangle 11">
            <a:extLst>
              <a:ext uri="{FF2B5EF4-FFF2-40B4-BE49-F238E27FC236}">
                <a16:creationId xmlns:a16="http://schemas.microsoft.com/office/drawing/2014/main" id="{3EDF31C9-4ABF-44AB-AF38-F5C05FFBA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51460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308" name="Rectangle 12">
            <a:extLst>
              <a:ext uri="{FF2B5EF4-FFF2-40B4-BE49-F238E27FC236}">
                <a16:creationId xmlns:a16="http://schemas.microsoft.com/office/drawing/2014/main" id="{FE7CE85D-6713-4A2A-B5D5-93FD17C02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74320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309" name="Rectangle 13">
            <a:extLst>
              <a:ext uri="{FF2B5EF4-FFF2-40B4-BE49-F238E27FC236}">
                <a16:creationId xmlns:a16="http://schemas.microsoft.com/office/drawing/2014/main" id="{19185158-F93E-4377-BD11-DA3E08142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97180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310" name="Rectangle 14">
            <a:extLst>
              <a:ext uri="{FF2B5EF4-FFF2-40B4-BE49-F238E27FC236}">
                <a16:creationId xmlns:a16="http://schemas.microsoft.com/office/drawing/2014/main" id="{29BC5C95-12C7-4340-8BE9-8495905BD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20040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4" name="Group 15">
            <a:extLst>
              <a:ext uri="{FF2B5EF4-FFF2-40B4-BE49-F238E27FC236}">
                <a16:creationId xmlns:a16="http://schemas.microsoft.com/office/drawing/2014/main" id="{CED03D85-6DAC-4814-A9D4-0E5BA07E8904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3748088"/>
            <a:ext cx="7239000" cy="2516187"/>
            <a:chOff x="288" y="2543"/>
            <a:chExt cx="4560" cy="1585"/>
          </a:xfrm>
        </p:grpSpPr>
        <p:sp>
          <p:nvSpPr>
            <p:cNvPr id="66653" name="Text Box 16">
              <a:extLst>
                <a:ext uri="{FF2B5EF4-FFF2-40B4-BE49-F238E27FC236}">
                  <a16:creationId xmlns:a16="http://schemas.microsoft.com/office/drawing/2014/main" id="{081EB639-A7C6-4F4D-AF04-48BDF01A1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543"/>
              <a:ext cx="5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TDM</a:t>
              </a:r>
              <a:endParaRPr lang="fr-FR" altLang="en-US"/>
            </a:p>
          </p:txBody>
        </p:sp>
        <p:sp>
          <p:nvSpPr>
            <p:cNvPr id="66654" name="Line 17">
              <a:extLst>
                <a:ext uri="{FF2B5EF4-FFF2-40B4-BE49-F238E27FC236}">
                  <a16:creationId xmlns:a16="http://schemas.microsoft.com/office/drawing/2014/main" id="{C89789F2-9041-4D9A-8014-225D700157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55" name="Text Box 18">
              <a:extLst>
                <a:ext uri="{FF2B5EF4-FFF2-40B4-BE49-F238E27FC236}">
                  <a16:creationId xmlns:a16="http://schemas.microsoft.com/office/drawing/2014/main" id="{73C7AB60-94CB-468F-BF18-DBD1DC5597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3265"/>
              <a:ext cx="9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frequency</a:t>
              </a:r>
              <a:endParaRPr lang="fr-FR" altLang="en-US"/>
            </a:p>
          </p:txBody>
        </p:sp>
        <p:sp>
          <p:nvSpPr>
            <p:cNvPr id="66656" name="Line 19">
              <a:extLst>
                <a:ext uri="{FF2B5EF4-FFF2-40B4-BE49-F238E27FC236}">
                  <a16:creationId xmlns:a16="http://schemas.microsoft.com/office/drawing/2014/main" id="{D5C7758D-E1A5-4562-A56E-B5F1763EAA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57" name="Text Box 20">
              <a:extLst>
                <a:ext uri="{FF2B5EF4-FFF2-40B4-BE49-F238E27FC236}">
                  <a16:creationId xmlns:a16="http://schemas.microsoft.com/office/drawing/2014/main" id="{DBDBC133-2EE2-48B2-BF83-AEC9963FD8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" y="3840"/>
              <a:ext cx="4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time</a:t>
              </a:r>
              <a:endParaRPr lang="fr-FR" altLang="en-US"/>
            </a:p>
          </p:txBody>
        </p:sp>
        <p:sp>
          <p:nvSpPr>
            <p:cNvPr id="66658" name="Rectangle 21">
              <a:extLst>
                <a:ext uri="{FF2B5EF4-FFF2-40B4-BE49-F238E27FC236}">
                  <a16:creationId xmlns:a16="http://schemas.microsoft.com/office/drawing/2014/main" id="{07B8157C-47EB-40EC-BEA4-D3C83CE47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22">
            <a:extLst>
              <a:ext uri="{FF2B5EF4-FFF2-40B4-BE49-F238E27FC236}">
                <a16:creationId xmlns:a16="http://schemas.microsoft.com/office/drawing/2014/main" id="{0D692A40-8C49-4F48-B98D-F77EE8FC44F7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4740275"/>
            <a:ext cx="3886200" cy="914400"/>
            <a:chOff x="1776" y="3168"/>
            <a:chExt cx="2448" cy="576"/>
          </a:xfrm>
        </p:grpSpPr>
        <p:sp>
          <p:nvSpPr>
            <p:cNvPr id="66648" name="Rectangle 23">
              <a:extLst>
                <a:ext uri="{FF2B5EF4-FFF2-40B4-BE49-F238E27FC236}">
                  <a16:creationId xmlns:a16="http://schemas.microsoft.com/office/drawing/2014/main" id="{CBD6759A-8BF2-4F63-B5DE-524AE958F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49" name="Rectangle 24">
              <a:extLst>
                <a:ext uri="{FF2B5EF4-FFF2-40B4-BE49-F238E27FC236}">
                  <a16:creationId xmlns:a16="http://schemas.microsoft.com/office/drawing/2014/main" id="{6FFFE559-C409-4C50-B2C2-EC769FE7F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50" name="Rectangle 25">
              <a:extLst>
                <a:ext uri="{FF2B5EF4-FFF2-40B4-BE49-F238E27FC236}">
                  <a16:creationId xmlns:a16="http://schemas.microsoft.com/office/drawing/2014/main" id="{1E87CEA0-1281-4C71-B22D-991DC1F90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51" name="Rectangle 26">
              <a:extLst>
                <a:ext uri="{FF2B5EF4-FFF2-40B4-BE49-F238E27FC236}">
                  <a16:creationId xmlns:a16="http://schemas.microsoft.com/office/drawing/2014/main" id="{B060278A-E56B-4772-85F3-A1D793EBA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52" name="Rectangle 27">
              <a:extLst>
                <a:ext uri="{FF2B5EF4-FFF2-40B4-BE49-F238E27FC236}">
                  <a16:creationId xmlns:a16="http://schemas.microsoft.com/office/drawing/2014/main" id="{7E587EDF-61D8-4CA0-8CDB-A43FDD73F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" name="Group 28">
            <a:extLst>
              <a:ext uri="{FF2B5EF4-FFF2-40B4-BE49-F238E27FC236}">
                <a16:creationId xmlns:a16="http://schemas.microsoft.com/office/drawing/2014/main" id="{DCD69385-A054-49B1-90D4-F4C77AA8BD4F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4740275"/>
            <a:ext cx="3886200" cy="914400"/>
            <a:chOff x="1920" y="3168"/>
            <a:chExt cx="2448" cy="576"/>
          </a:xfrm>
        </p:grpSpPr>
        <p:sp>
          <p:nvSpPr>
            <p:cNvPr id="66643" name="Rectangle 29">
              <a:extLst>
                <a:ext uri="{FF2B5EF4-FFF2-40B4-BE49-F238E27FC236}">
                  <a16:creationId xmlns:a16="http://schemas.microsoft.com/office/drawing/2014/main" id="{94682527-8F1D-4C73-81C1-47AF94710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44" name="Rectangle 30">
              <a:extLst>
                <a:ext uri="{FF2B5EF4-FFF2-40B4-BE49-F238E27FC236}">
                  <a16:creationId xmlns:a16="http://schemas.microsoft.com/office/drawing/2014/main" id="{1F6BE03F-95AD-46D3-A613-C6EEE0381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45" name="Rectangle 31">
              <a:extLst>
                <a:ext uri="{FF2B5EF4-FFF2-40B4-BE49-F238E27FC236}">
                  <a16:creationId xmlns:a16="http://schemas.microsoft.com/office/drawing/2014/main" id="{A74B565B-E991-4FC6-8472-40A5C8327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46" name="Rectangle 32">
              <a:extLst>
                <a:ext uri="{FF2B5EF4-FFF2-40B4-BE49-F238E27FC236}">
                  <a16:creationId xmlns:a16="http://schemas.microsoft.com/office/drawing/2014/main" id="{2CBB342B-6D0D-4469-B1CA-5B6D03E0A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47" name="Rectangle 33">
              <a:extLst>
                <a:ext uri="{FF2B5EF4-FFF2-40B4-BE49-F238E27FC236}">
                  <a16:creationId xmlns:a16="http://schemas.microsoft.com/office/drawing/2014/main" id="{3DA2900E-439F-4B6D-9B2F-645C9BDD6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" name="Group 34">
            <a:extLst>
              <a:ext uri="{FF2B5EF4-FFF2-40B4-BE49-F238E27FC236}">
                <a16:creationId xmlns:a16="http://schemas.microsoft.com/office/drawing/2014/main" id="{3241F464-59A0-4B84-8E29-B4CEA9E7F7FA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4740275"/>
            <a:ext cx="3886200" cy="914400"/>
            <a:chOff x="2064" y="3168"/>
            <a:chExt cx="2448" cy="576"/>
          </a:xfrm>
        </p:grpSpPr>
        <p:sp>
          <p:nvSpPr>
            <p:cNvPr id="66638" name="Rectangle 35">
              <a:extLst>
                <a:ext uri="{FF2B5EF4-FFF2-40B4-BE49-F238E27FC236}">
                  <a16:creationId xmlns:a16="http://schemas.microsoft.com/office/drawing/2014/main" id="{A2B057B3-F08B-4FE0-A447-0B94C1E83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39" name="Rectangle 36">
              <a:extLst>
                <a:ext uri="{FF2B5EF4-FFF2-40B4-BE49-F238E27FC236}">
                  <a16:creationId xmlns:a16="http://schemas.microsoft.com/office/drawing/2014/main" id="{48635BA2-F399-413C-B55F-70D0787C0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40" name="Rectangle 37">
              <a:extLst>
                <a:ext uri="{FF2B5EF4-FFF2-40B4-BE49-F238E27FC236}">
                  <a16:creationId xmlns:a16="http://schemas.microsoft.com/office/drawing/2014/main" id="{625D49BC-9056-4F15-95CB-4CF3F4579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41" name="Rectangle 38">
              <a:extLst>
                <a:ext uri="{FF2B5EF4-FFF2-40B4-BE49-F238E27FC236}">
                  <a16:creationId xmlns:a16="http://schemas.microsoft.com/office/drawing/2014/main" id="{C6DC4E0F-38E7-46DB-94F1-9B3641BA6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42" name="Rectangle 39">
              <a:extLst>
                <a:ext uri="{FF2B5EF4-FFF2-40B4-BE49-F238E27FC236}">
                  <a16:creationId xmlns:a16="http://schemas.microsoft.com/office/drawing/2014/main" id="{A4E1BBA3-14F9-4836-9510-87EFBF2FD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" name="Group 40">
            <a:extLst>
              <a:ext uri="{FF2B5EF4-FFF2-40B4-BE49-F238E27FC236}">
                <a16:creationId xmlns:a16="http://schemas.microsoft.com/office/drawing/2014/main" id="{FFA78698-D6FC-4009-B989-9080B263BDAA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4740275"/>
            <a:ext cx="3886200" cy="914400"/>
            <a:chOff x="2208" y="3168"/>
            <a:chExt cx="2448" cy="576"/>
          </a:xfrm>
        </p:grpSpPr>
        <p:sp>
          <p:nvSpPr>
            <p:cNvPr id="66633" name="Rectangle 41">
              <a:extLst>
                <a:ext uri="{FF2B5EF4-FFF2-40B4-BE49-F238E27FC236}">
                  <a16:creationId xmlns:a16="http://schemas.microsoft.com/office/drawing/2014/main" id="{E7F32CD0-D928-4B3A-94C6-63C7524E4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34" name="Rectangle 42">
              <a:extLst>
                <a:ext uri="{FF2B5EF4-FFF2-40B4-BE49-F238E27FC236}">
                  <a16:creationId xmlns:a16="http://schemas.microsoft.com/office/drawing/2014/main" id="{832951B6-80C4-4A1A-9208-C90BDC43B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35" name="Rectangle 43">
              <a:extLst>
                <a:ext uri="{FF2B5EF4-FFF2-40B4-BE49-F238E27FC236}">
                  <a16:creationId xmlns:a16="http://schemas.microsoft.com/office/drawing/2014/main" id="{79B9FFBA-B609-410A-A126-8678066FE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36" name="Rectangle 44">
              <a:extLst>
                <a:ext uri="{FF2B5EF4-FFF2-40B4-BE49-F238E27FC236}">
                  <a16:creationId xmlns:a16="http://schemas.microsoft.com/office/drawing/2014/main" id="{223BFD5D-2A12-426C-A29A-CB00FA8B6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6637" name="Rectangle 45">
              <a:extLst>
                <a:ext uri="{FF2B5EF4-FFF2-40B4-BE49-F238E27FC236}">
                  <a16:creationId xmlns:a16="http://schemas.microsoft.com/office/drawing/2014/main" id="{40FC704A-1F96-43BC-B872-21A53580F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" name="Group 46">
            <a:extLst>
              <a:ext uri="{FF2B5EF4-FFF2-40B4-BE49-F238E27FC236}">
                <a16:creationId xmlns:a16="http://schemas.microsoft.com/office/drawing/2014/main" id="{549A341F-3EEB-40F0-A5A7-CD5795AC9A0D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2743200"/>
            <a:ext cx="4572000" cy="457200"/>
            <a:chOff x="1776" y="1728"/>
            <a:chExt cx="2880" cy="288"/>
          </a:xfrm>
        </p:grpSpPr>
        <p:sp>
          <p:nvSpPr>
            <p:cNvPr id="66630" name="Line 47">
              <a:extLst>
                <a:ext uri="{FF2B5EF4-FFF2-40B4-BE49-F238E27FC236}">
                  <a16:creationId xmlns:a16="http://schemas.microsoft.com/office/drawing/2014/main" id="{E55164B0-606B-4B8F-B5BF-91A09CD84A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31" name="Line 48">
              <a:extLst>
                <a:ext uri="{FF2B5EF4-FFF2-40B4-BE49-F238E27FC236}">
                  <a16:creationId xmlns:a16="http://schemas.microsoft.com/office/drawing/2014/main" id="{3BF34616-DB87-4590-A7DA-4EF3E35AEF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32" name="Line 49">
              <a:extLst>
                <a:ext uri="{FF2B5EF4-FFF2-40B4-BE49-F238E27FC236}">
                  <a16:creationId xmlns:a16="http://schemas.microsoft.com/office/drawing/2014/main" id="{A235DF6A-F2B2-499B-AB67-80A62140B3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50">
            <a:extLst>
              <a:ext uri="{FF2B5EF4-FFF2-40B4-BE49-F238E27FC236}">
                <a16:creationId xmlns:a16="http://schemas.microsoft.com/office/drawing/2014/main" id="{C9AA3679-7BAE-4D3D-B206-52C6EBE78959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4740275"/>
            <a:ext cx="4114800" cy="914400"/>
            <a:chOff x="1920" y="3168"/>
            <a:chExt cx="2592" cy="576"/>
          </a:xfrm>
        </p:grpSpPr>
        <p:sp>
          <p:nvSpPr>
            <p:cNvPr id="66611" name="Line 51">
              <a:extLst>
                <a:ext uri="{FF2B5EF4-FFF2-40B4-BE49-F238E27FC236}">
                  <a16:creationId xmlns:a16="http://schemas.microsoft.com/office/drawing/2014/main" id="{635170A2-64F5-4385-97A5-7EEDE151A1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2" name="Line 52">
              <a:extLst>
                <a:ext uri="{FF2B5EF4-FFF2-40B4-BE49-F238E27FC236}">
                  <a16:creationId xmlns:a16="http://schemas.microsoft.com/office/drawing/2014/main" id="{40FA7A0A-0A06-40D4-9E33-C5C8D14855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3" name="Line 53">
              <a:extLst>
                <a:ext uri="{FF2B5EF4-FFF2-40B4-BE49-F238E27FC236}">
                  <a16:creationId xmlns:a16="http://schemas.microsoft.com/office/drawing/2014/main" id="{F24B8F21-4C25-4C63-AD23-30F6D6852A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4" name="Line 54">
              <a:extLst>
                <a:ext uri="{FF2B5EF4-FFF2-40B4-BE49-F238E27FC236}">
                  <a16:creationId xmlns:a16="http://schemas.microsoft.com/office/drawing/2014/main" id="{D29DDA93-37C8-434A-AE09-9C598170D3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5" name="Line 55">
              <a:extLst>
                <a:ext uri="{FF2B5EF4-FFF2-40B4-BE49-F238E27FC236}">
                  <a16:creationId xmlns:a16="http://schemas.microsoft.com/office/drawing/2014/main" id="{EAB8FE28-FF4D-4367-8169-BCE521E441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6" name="Line 56">
              <a:extLst>
                <a:ext uri="{FF2B5EF4-FFF2-40B4-BE49-F238E27FC236}">
                  <a16:creationId xmlns:a16="http://schemas.microsoft.com/office/drawing/2014/main" id="{3FCE0E3B-7475-4BBF-B532-C5341DBE18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7" name="Line 57">
              <a:extLst>
                <a:ext uri="{FF2B5EF4-FFF2-40B4-BE49-F238E27FC236}">
                  <a16:creationId xmlns:a16="http://schemas.microsoft.com/office/drawing/2014/main" id="{330240C5-DE14-4C96-AAAF-04F20232F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8" name="Line 58">
              <a:extLst>
                <a:ext uri="{FF2B5EF4-FFF2-40B4-BE49-F238E27FC236}">
                  <a16:creationId xmlns:a16="http://schemas.microsoft.com/office/drawing/2014/main" id="{5F33F5C2-4AA3-49ED-B4A8-656B1935DC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9" name="Line 59">
              <a:extLst>
                <a:ext uri="{FF2B5EF4-FFF2-40B4-BE49-F238E27FC236}">
                  <a16:creationId xmlns:a16="http://schemas.microsoft.com/office/drawing/2014/main" id="{1D2D69E4-85D2-44C0-B92F-AF798FC79A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0" name="Line 60">
              <a:extLst>
                <a:ext uri="{FF2B5EF4-FFF2-40B4-BE49-F238E27FC236}">
                  <a16:creationId xmlns:a16="http://schemas.microsoft.com/office/drawing/2014/main" id="{4DDC5FE2-427B-4EB8-9D72-ED197A45C1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1" name="Line 61">
              <a:extLst>
                <a:ext uri="{FF2B5EF4-FFF2-40B4-BE49-F238E27FC236}">
                  <a16:creationId xmlns:a16="http://schemas.microsoft.com/office/drawing/2014/main" id="{F67B381C-45F4-4BA7-9F56-A3B48231E4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2" name="Line 62">
              <a:extLst>
                <a:ext uri="{FF2B5EF4-FFF2-40B4-BE49-F238E27FC236}">
                  <a16:creationId xmlns:a16="http://schemas.microsoft.com/office/drawing/2014/main" id="{5CE01528-9247-41EF-BF04-1040D95BFA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3" name="Line 63">
              <a:extLst>
                <a:ext uri="{FF2B5EF4-FFF2-40B4-BE49-F238E27FC236}">
                  <a16:creationId xmlns:a16="http://schemas.microsoft.com/office/drawing/2014/main" id="{E3DCFD25-E46B-4E7E-A740-CD99421890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4" name="Line 64">
              <a:extLst>
                <a:ext uri="{FF2B5EF4-FFF2-40B4-BE49-F238E27FC236}">
                  <a16:creationId xmlns:a16="http://schemas.microsoft.com/office/drawing/2014/main" id="{AA3911E1-D361-4B77-B6EE-3DF32C911A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5" name="Line 65">
              <a:extLst>
                <a:ext uri="{FF2B5EF4-FFF2-40B4-BE49-F238E27FC236}">
                  <a16:creationId xmlns:a16="http://schemas.microsoft.com/office/drawing/2014/main" id="{27D56C0A-914D-4029-9988-E3D195EB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6" name="Line 66">
              <a:extLst>
                <a:ext uri="{FF2B5EF4-FFF2-40B4-BE49-F238E27FC236}">
                  <a16:creationId xmlns:a16="http://schemas.microsoft.com/office/drawing/2014/main" id="{21360775-15B9-425C-8E22-846013E294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7" name="Line 67">
              <a:extLst>
                <a:ext uri="{FF2B5EF4-FFF2-40B4-BE49-F238E27FC236}">
                  <a16:creationId xmlns:a16="http://schemas.microsoft.com/office/drawing/2014/main" id="{DCFF2586-014C-420D-AA22-EA4D95BC96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8" name="Line 68">
              <a:extLst>
                <a:ext uri="{FF2B5EF4-FFF2-40B4-BE49-F238E27FC236}">
                  <a16:creationId xmlns:a16="http://schemas.microsoft.com/office/drawing/2014/main" id="{5F0FF52E-F9E9-438C-BA76-7F38BEA852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9" name="Line 69">
              <a:extLst>
                <a:ext uri="{FF2B5EF4-FFF2-40B4-BE49-F238E27FC236}">
                  <a16:creationId xmlns:a16="http://schemas.microsoft.com/office/drawing/2014/main" id="{6367129A-EA05-45A0-AD1F-C6F084C4E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70">
            <a:extLst>
              <a:ext uri="{FF2B5EF4-FFF2-40B4-BE49-F238E27FC236}">
                <a16:creationId xmlns:a16="http://schemas.microsoft.com/office/drawing/2014/main" id="{CCE15DEE-B043-4ACC-BC6B-C51568B17ACE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2628900"/>
            <a:ext cx="4572000" cy="685800"/>
            <a:chOff x="1776" y="1656"/>
            <a:chExt cx="2880" cy="432"/>
          </a:xfrm>
        </p:grpSpPr>
        <p:sp>
          <p:nvSpPr>
            <p:cNvPr id="66607" name="Line 71">
              <a:extLst>
                <a:ext uri="{FF2B5EF4-FFF2-40B4-BE49-F238E27FC236}">
                  <a16:creationId xmlns:a16="http://schemas.microsoft.com/office/drawing/2014/main" id="{DFFC43A7-DD06-491A-97B2-34DCBF578A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8" name="Line 72">
              <a:extLst>
                <a:ext uri="{FF2B5EF4-FFF2-40B4-BE49-F238E27FC236}">
                  <a16:creationId xmlns:a16="http://schemas.microsoft.com/office/drawing/2014/main" id="{10F2B4C8-7CDE-4650-9CFD-F8FE37E74C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9" name="Line 73">
              <a:extLst>
                <a:ext uri="{FF2B5EF4-FFF2-40B4-BE49-F238E27FC236}">
                  <a16:creationId xmlns:a16="http://schemas.microsoft.com/office/drawing/2014/main" id="{4899D247-32EF-4DA5-9760-63F0172C46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0" name="Line 74">
              <a:extLst>
                <a:ext uri="{FF2B5EF4-FFF2-40B4-BE49-F238E27FC236}">
                  <a16:creationId xmlns:a16="http://schemas.microsoft.com/office/drawing/2014/main" id="{0BC49CBE-CCAD-4131-BA04-306A1FA674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75">
            <a:extLst>
              <a:ext uri="{FF2B5EF4-FFF2-40B4-BE49-F238E27FC236}">
                <a16:creationId xmlns:a16="http://schemas.microsoft.com/office/drawing/2014/main" id="{2C66CD31-51D6-4F7E-BE5D-9702A4682E86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4740275"/>
            <a:ext cx="4343400" cy="914400"/>
            <a:chOff x="1848" y="3168"/>
            <a:chExt cx="2736" cy="576"/>
          </a:xfrm>
        </p:grpSpPr>
        <p:sp>
          <p:nvSpPr>
            <p:cNvPr id="66587" name="Line 76">
              <a:extLst>
                <a:ext uri="{FF2B5EF4-FFF2-40B4-BE49-F238E27FC236}">
                  <a16:creationId xmlns:a16="http://schemas.microsoft.com/office/drawing/2014/main" id="{D3374367-C88C-4F75-ACEA-9CC9884E7C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88" name="Line 77">
              <a:extLst>
                <a:ext uri="{FF2B5EF4-FFF2-40B4-BE49-F238E27FC236}">
                  <a16:creationId xmlns:a16="http://schemas.microsoft.com/office/drawing/2014/main" id="{5683D623-6D21-4018-9270-5A5BC4B08A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89" name="Line 78">
              <a:extLst>
                <a:ext uri="{FF2B5EF4-FFF2-40B4-BE49-F238E27FC236}">
                  <a16:creationId xmlns:a16="http://schemas.microsoft.com/office/drawing/2014/main" id="{ADDA5DB0-1AB7-4FEF-9A00-0D9B9FBC2E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0" name="Line 79">
              <a:extLst>
                <a:ext uri="{FF2B5EF4-FFF2-40B4-BE49-F238E27FC236}">
                  <a16:creationId xmlns:a16="http://schemas.microsoft.com/office/drawing/2014/main" id="{4346E6FF-5B18-4DC0-9E8E-25359C7AB3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1" name="Line 80">
              <a:extLst>
                <a:ext uri="{FF2B5EF4-FFF2-40B4-BE49-F238E27FC236}">
                  <a16:creationId xmlns:a16="http://schemas.microsoft.com/office/drawing/2014/main" id="{1948ECA1-2B1D-49F8-8F2D-2DAB773B10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2" name="Line 81">
              <a:extLst>
                <a:ext uri="{FF2B5EF4-FFF2-40B4-BE49-F238E27FC236}">
                  <a16:creationId xmlns:a16="http://schemas.microsoft.com/office/drawing/2014/main" id="{2BA2704A-9826-430A-A76E-C62D94575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3" name="Line 82">
              <a:extLst>
                <a:ext uri="{FF2B5EF4-FFF2-40B4-BE49-F238E27FC236}">
                  <a16:creationId xmlns:a16="http://schemas.microsoft.com/office/drawing/2014/main" id="{9E4865F8-031D-4870-9B50-0118BBEA84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4" name="Line 83">
              <a:extLst>
                <a:ext uri="{FF2B5EF4-FFF2-40B4-BE49-F238E27FC236}">
                  <a16:creationId xmlns:a16="http://schemas.microsoft.com/office/drawing/2014/main" id="{1793FFC3-10AE-4B02-AC13-6801320060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5" name="Line 84">
              <a:extLst>
                <a:ext uri="{FF2B5EF4-FFF2-40B4-BE49-F238E27FC236}">
                  <a16:creationId xmlns:a16="http://schemas.microsoft.com/office/drawing/2014/main" id="{A72892EB-B58A-4510-91B6-F93FB4E8EF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6" name="Line 85">
              <a:extLst>
                <a:ext uri="{FF2B5EF4-FFF2-40B4-BE49-F238E27FC236}">
                  <a16:creationId xmlns:a16="http://schemas.microsoft.com/office/drawing/2014/main" id="{5B9CEDDD-1798-4276-AC2D-42EDC8E9D4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7" name="Line 86">
              <a:extLst>
                <a:ext uri="{FF2B5EF4-FFF2-40B4-BE49-F238E27FC236}">
                  <a16:creationId xmlns:a16="http://schemas.microsoft.com/office/drawing/2014/main" id="{19390F38-5432-4314-A8D7-7A80FC6EBC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8" name="Line 87">
              <a:extLst>
                <a:ext uri="{FF2B5EF4-FFF2-40B4-BE49-F238E27FC236}">
                  <a16:creationId xmlns:a16="http://schemas.microsoft.com/office/drawing/2014/main" id="{56E71BB7-6493-4C18-BBEF-01ED8E9E9E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9" name="Line 88">
              <a:extLst>
                <a:ext uri="{FF2B5EF4-FFF2-40B4-BE49-F238E27FC236}">
                  <a16:creationId xmlns:a16="http://schemas.microsoft.com/office/drawing/2014/main" id="{08D75CF7-9FFA-4AEF-8C59-34B643DD97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0" name="Line 89">
              <a:extLst>
                <a:ext uri="{FF2B5EF4-FFF2-40B4-BE49-F238E27FC236}">
                  <a16:creationId xmlns:a16="http://schemas.microsoft.com/office/drawing/2014/main" id="{6718ED93-0D57-4F68-9130-A81AA4A166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1" name="Line 90">
              <a:extLst>
                <a:ext uri="{FF2B5EF4-FFF2-40B4-BE49-F238E27FC236}">
                  <a16:creationId xmlns:a16="http://schemas.microsoft.com/office/drawing/2014/main" id="{BE4D10C8-0A22-4289-9F48-4712C22E90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2" name="Line 91">
              <a:extLst>
                <a:ext uri="{FF2B5EF4-FFF2-40B4-BE49-F238E27FC236}">
                  <a16:creationId xmlns:a16="http://schemas.microsoft.com/office/drawing/2014/main" id="{32E18791-E4F7-4197-B464-8217EE384B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3" name="Line 92">
              <a:extLst>
                <a:ext uri="{FF2B5EF4-FFF2-40B4-BE49-F238E27FC236}">
                  <a16:creationId xmlns:a16="http://schemas.microsoft.com/office/drawing/2014/main" id="{352A0BC7-04BB-4B34-A9AA-2FDCD508C8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4" name="Line 93">
              <a:extLst>
                <a:ext uri="{FF2B5EF4-FFF2-40B4-BE49-F238E27FC236}">
                  <a16:creationId xmlns:a16="http://schemas.microsoft.com/office/drawing/2014/main" id="{ABE24481-8E4C-4DEA-8D89-E1E5F3F1AA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5" name="Line 94">
              <a:extLst>
                <a:ext uri="{FF2B5EF4-FFF2-40B4-BE49-F238E27FC236}">
                  <a16:creationId xmlns:a16="http://schemas.microsoft.com/office/drawing/2014/main" id="{EBFA2C36-EDCF-474F-A3B0-B7A2C6C986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6" name="Line 95">
              <a:extLst>
                <a:ext uri="{FF2B5EF4-FFF2-40B4-BE49-F238E27FC236}">
                  <a16:creationId xmlns:a16="http://schemas.microsoft.com/office/drawing/2014/main" id="{C877603C-CCC3-49F4-B55B-7B86496B23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99">
            <a:extLst>
              <a:ext uri="{FF2B5EF4-FFF2-40B4-BE49-F238E27FC236}">
                <a16:creationId xmlns:a16="http://schemas.microsoft.com/office/drawing/2014/main" id="{47A60D6A-2474-4784-AD54-A8D45774B9AD}"/>
              </a:ext>
            </a:extLst>
          </p:cNvPr>
          <p:cNvGrpSpPr>
            <a:grpSpLocks/>
          </p:cNvGrpSpPr>
          <p:nvPr/>
        </p:nvGrpSpPr>
        <p:grpSpPr bwMode="auto">
          <a:xfrm>
            <a:off x="5368925" y="1257300"/>
            <a:ext cx="2709863" cy="952500"/>
            <a:chOff x="3477" y="216"/>
            <a:chExt cx="1707" cy="600"/>
          </a:xfrm>
        </p:grpSpPr>
        <p:grpSp>
          <p:nvGrpSpPr>
            <p:cNvPr id="66580" name="Group 100">
              <a:extLst>
                <a:ext uri="{FF2B5EF4-FFF2-40B4-BE49-F238E27FC236}">
                  <a16:creationId xmlns:a16="http://schemas.microsoft.com/office/drawing/2014/main" id="{311F3F66-3284-404E-9899-A0A00BA794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7" y="528"/>
              <a:ext cx="1707" cy="288"/>
              <a:chOff x="3477" y="288"/>
              <a:chExt cx="1707" cy="288"/>
            </a:xfrm>
          </p:grpSpPr>
          <p:sp>
            <p:nvSpPr>
              <p:cNvPr id="66582" name="Text Box 101">
                <a:extLst>
                  <a:ext uri="{FF2B5EF4-FFF2-40B4-BE49-F238E27FC236}">
                    <a16:creationId xmlns:a16="http://schemas.microsoft.com/office/drawing/2014/main" id="{2B7F0977-BB4C-479F-B317-B2954817DB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74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/>
                  <a:t>4 users</a:t>
                </a:r>
                <a:endParaRPr lang="fr-FR" altLang="en-US"/>
              </a:p>
            </p:txBody>
          </p:sp>
          <p:sp>
            <p:nvSpPr>
              <p:cNvPr id="66583" name="Rectangle 102">
                <a:extLst>
                  <a:ext uri="{FF2B5EF4-FFF2-40B4-BE49-F238E27FC236}">
                    <a16:creationId xmlns:a16="http://schemas.microsoft.com/office/drawing/2014/main" id="{715D6EBD-5CC6-4A32-8A45-ABED59520A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84" name="Rectangle 103">
                <a:extLst>
                  <a:ext uri="{FF2B5EF4-FFF2-40B4-BE49-F238E27FC236}">
                    <a16:creationId xmlns:a16="http://schemas.microsoft.com/office/drawing/2014/main" id="{532F2FE6-19C6-4971-A86E-E4EB424DC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85" name="Rectangle 104">
                <a:extLst>
                  <a:ext uri="{FF2B5EF4-FFF2-40B4-BE49-F238E27FC236}">
                    <a16:creationId xmlns:a16="http://schemas.microsoft.com/office/drawing/2014/main" id="{9A42AF99-7CC4-4AE2-B60B-B7D458E77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586" name="Rectangle 105">
                <a:extLst>
                  <a:ext uri="{FF2B5EF4-FFF2-40B4-BE49-F238E27FC236}">
                    <a16:creationId xmlns:a16="http://schemas.microsoft.com/office/drawing/2014/main" id="{371B9F7D-D9E3-4A76-9A9B-D9D779F9D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66581" name="Text Box 106">
              <a:extLst>
                <a:ext uri="{FF2B5EF4-FFF2-40B4-BE49-F238E27FC236}">
                  <a16:creationId xmlns:a16="http://schemas.microsoft.com/office/drawing/2014/main" id="{DBF7D1A2-64AF-4F4F-9BE8-5AD12DCF2A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0" y="216"/>
              <a:ext cx="9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Example:</a:t>
              </a:r>
              <a:endParaRPr lang="fr-FR" altLang="en-US"/>
            </a:p>
          </p:txBody>
        </p:sp>
      </p:grpSp>
      <p:sp>
        <p:nvSpPr>
          <p:cNvPr id="66579" name="Slide Number Placeholder 3">
            <a:extLst>
              <a:ext uri="{FF2B5EF4-FFF2-40B4-BE49-F238E27FC236}">
                <a16:creationId xmlns:a16="http://schemas.microsoft.com/office/drawing/2014/main" id="{58444460-21A2-40C8-8893-ED3F60EFE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05C63607-5C9A-4E7B-81CB-62AAFDFDECB7}" type="slidenum">
              <a:rPr lang="en-US" altLang="en-US" sz="1200">
                <a:latin typeface="Tahoma" panose="020B0604030504040204" pitchFamily="34" charset="0"/>
              </a:rPr>
              <a:pPr/>
              <a:t>29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  <p:bldP spid="55308" grpId="0" animBg="1"/>
      <p:bldP spid="55309" grpId="0" animBg="1"/>
      <p:bldP spid="553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Footer Placeholder 2">
            <a:extLst>
              <a:ext uri="{FF2B5EF4-FFF2-40B4-BE49-F238E27FC236}">
                <a16:creationId xmlns:a16="http://schemas.microsoft.com/office/drawing/2014/main" id="{F369D073-2FE0-467B-9191-EB76ADD52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9458" name="Picture 9" descr="underline_base">
            <a:extLst>
              <a:ext uri="{FF2B5EF4-FFF2-40B4-BE49-F238E27FC236}">
                <a16:creationId xmlns:a16="http://schemas.microsoft.com/office/drawing/2014/main" id="{82873A03-2C73-4092-8D0C-4A0667B4CD8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2">
            <a:extLst>
              <a:ext uri="{FF2B5EF4-FFF2-40B4-BE49-F238E27FC236}">
                <a16:creationId xmlns:a16="http://schemas.microsoft.com/office/drawing/2014/main" id="{D50CCA60-8AED-4FE3-88CF-F287CE146C4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Chapter 1: roadmap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A3D1C8B2-FA4E-4D4D-9119-7BF64AF2B08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CC0000"/>
                </a:solidFill>
                <a:ea typeface="Arial" panose="020B0604020202020204" pitchFamily="34" charset="0"/>
              </a:rPr>
              <a:t>1.1 what </a:t>
            </a:r>
            <a:r>
              <a:rPr lang="en-US" altLang="en-US" sz="2800" i="1">
                <a:solidFill>
                  <a:srgbClr val="CC0000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>
                <a:solidFill>
                  <a:srgbClr val="CC0000"/>
                </a:solidFill>
                <a:ea typeface="Arial" panose="020B0604020202020204" pitchFamily="34" charset="0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1.2</a:t>
            </a:r>
            <a:r>
              <a:rPr lang="en-US" altLang="en-US" sz="2800">
                <a:ea typeface="Arial" panose="020B0604020202020204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1.3 </a:t>
            </a:r>
            <a:r>
              <a:rPr lang="en-US" altLang="en-US" sz="2800">
                <a:ea typeface="Arial" panose="020B0604020202020204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1.4 </a:t>
            </a:r>
            <a:r>
              <a:rPr lang="en-US" altLang="en-US" sz="2800">
                <a:ea typeface="Arial" panose="020B0604020202020204" pitchFamily="34" charset="0"/>
              </a:rPr>
              <a:t>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1.5</a:t>
            </a:r>
            <a:r>
              <a:rPr lang="en-US" altLang="en-US" sz="2800">
                <a:ea typeface="Arial" panose="020B0604020202020204" pitchFamily="34" charset="0"/>
              </a:rPr>
              <a:t>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1.6</a:t>
            </a:r>
            <a:r>
              <a:rPr lang="en-US" altLang="en-US" sz="2800">
                <a:ea typeface="Arial" panose="020B0604020202020204" pitchFamily="34" charset="0"/>
              </a:rPr>
              <a:t>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1.7</a:t>
            </a:r>
            <a:r>
              <a:rPr lang="en-US" altLang="en-US" sz="2800">
                <a:ea typeface="Arial" panose="020B0604020202020204" pitchFamily="34" charset="0"/>
              </a:rPr>
              <a:t> history</a:t>
            </a: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461" name="Slide Number Placeholder 3">
            <a:extLst>
              <a:ext uri="{FF2B5EF4-FFF2-40B4-BE49-F238E27FC236}">
                <a16:creationId xmlns:a16="http://schemas.microsoft.com/office/drawing/2014/main" id="{6100373C-022A-4C59-867F-04FC2A5C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0ACC84EB-44F4-49F1-9B77-1DD65DBE2DC3}" type="slidenum">
              <a:rPr lang="en-US" altLang="en-US" sz="1200">
                <a:latin typeface="Tahoma" panose="020B0604030504040204" pitchFamily="34" charset="0"/>
              </a:rPr>
              <a:pPr/>
              <a:t>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09" name="Group 347">
            <a:extLst>
              <a:ext uri="{FF2B5EF4-FFF2-40B4-BE49-F238E27FC236}">
                <a16:creationId xmlns:a16="http://schemas.microsoft.com/office/drawing/2014/main" id="{A402A2E9-2750-47FE-B658-70B42BF2AD51}"/>
              </a:ext>
            </a:extLst>
          </p:cNvPr>
          <p:cNvGrpSpPr>
            <a:grpSpLocks/>
          </p:cNvGrpSpPr>
          <p:nvPr/>
        </p:nvGrpSpPr>
        <p:grpSpPr bwMode="auto">
          <a:xfrm>
            <a:off x="6327775" y="2809875"/>
            <a:ext cx="1162050" cy="714375"/>
            <a:chOff x="1871277" y="1576300"/>
            <a:chExt cx="1128371" cy="43786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01BB67B-426E-4EDD-8F22-4393D4F2ED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8CDF12C-FEA9-4E78-8631-6EB2EAAEF1A0}"/>
                </a:ext>
              </a:extLst>
            </p:cNvPr>
            <p:cNvSpPr/>
            <p:nvPr/>
          </p:nvSpPr>
          <p:spPr bwMode="auto">
            <a:xfrm>
              <a:off x="1871277" y="1739768"/>
              <a:ext cx="1128371" cy="11579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12F7C7-0862-46B0-AFB6-F7E81A62BF7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3E97215-EF95-4E04-8C55-C964E6ED879E}"/>
                </a:ext>
              </a:extLst>
            </p:cNvPr>
            <p:cNvSpPr/>
            <p:nvPr/>
          </p:nvSpPr>
          <p:spPr bwMode="auto">
            <a:xfrm>
              <a:off x="2159536" y="1673602"/>
              <a:ext cx="548771" cy="160549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7B1AF31-9B0B-4FD9-B80F-E273971CC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1362D5A-2D87-4611-BF7E-FD3424C9E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70F7484-D621-49F0-9CEB-8B6344898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B20E849-95C7-457B-BCF2-66E6057E3861}"/>
                </a:ext>
              </a:extLst>
            </p:cNvPr>
            <p:cNvCxnSpPr>
              <a:cxnSpLocks noChangeShapeType="1"/>
              <a:endCxn id="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3361CA2-208E-49F4-8D51-4F60FC1E577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8610" name="Footer Placeholder 2">
            <a:extLst>
              <a:ext uri="{FF2B5EF4-FFF2-40B4-BE49-F238E27FC236}">
                <a16:creationId xmlns:a16="http://schemas.microsoft.com/office/drawing/2014/main" id="{6C739C48-69E4-4571-999E-8E3540974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68611" name="Picture 36" descr="underline_base">
            <a:extLst>
              <a:ext uri="{FF2B5EF4-FFF2-40B4-BE49-F238E27FC236}">
                <a16:creationId xmlns:a16="http://schemas.microsoft.com/office/drawing/2014/main" id="{529CB1A5-0D61-4BB1-80BA-42208BA3489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752475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2">
            <a:extLst>
              <a:ext uri="{FF2B5EF4-FFF2-40B4-BE49-F238E27FC236}">
                <a16:creationId xmlns:a16="http://schemas.microsoft.com/office/drawing/2014/main" id="{0451BB6E-6846-49D7-8CAC-D14E83C2C4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25438" y="177800"/>
            <a:ext cx="8001000" cy="768350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Packet switching versus circuit switching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8613" name="Rectangle 3">
            <a:extLst>
              <a:ext uri="{FF2B5EF4-FFF2-40B4-BE49-F238E27FC236}">
                <a16:creationId xmlns:a16="http://schemas.microsoft.com/office/drawing/2014/main" id="{A0FA8408-EEF7-45CA-AE54-1E6DA9DF2A52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981200"/>
            <a:ext cx="3810000" cy="4648200"/>
          </a:xfrm>
        </p:spPr>
        <p:txBody>
          <a:bodyPr/>
          <a:lstStyle/>
          <a:p>
            <a:pPr marL="231775" indent="-231775" eaLnBrk="1" hangingPunct="1">
              <a:buSzPct val="75000"/>
              <a:buFont typeface="Wingdings" panose="05000000000000000000" pitchFamily="2" charset="2"/>
              <a:buNone/>
              <a:tabLst>
                <a:tab pos="566738" algn="l"/>
              </a:tabLst>
            </a:pPr>
            <a:r>
              <a:rPr lang="en-US" altLang="en-US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example:</a:t>
            </a:r>
          </a:p>
          <a:p>
            <a:pPr marL="231775" indent="-231775" eaLnBrk="1" hangingPunct="1">
              <a:buSzTx/>
              <a:tabLst>
                <a:tab pos="566738" algn="l"/>
              </a:tabLst>
            </a:pPr>
            <a:r>
              <a:rPr lang="en-US" altLang="en-US" sz="2400">
                <a:ea typeface="ＭＳ Ｐゴシック" panose="020B0600070205080204" pitchFamily="34" charset="-128"/>
              </a:rPr>
              <a:t>1 Mb/s link</a:t>
            </a:r>
          </a:p>
          <a:p>
            <a:pPr marL="231775" indent="-231775" eaLnBrk="1" hangingPunct="1">
              <a:buSzTx/>
              <a:tabLst>
                <a:tab pos="566738" algn="l"/>
              </a:tabLst>
            </a:pPr>
            <a:r>
              <a:rPr lang="en-US" altLang="en-US" sz="2400">
                <a:ea typeface="ＭＳ Ｐゴシック" panose="020B0600070205080204" pitchFamily="34" charset="-128"/>
              </a:rPr>
              <a:t>each user: </a:t>
            </a: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en-US" sz="2000">
                <a:ea typeface="Arial" panose="020B0604020202020204" pitchFamily="34" charset="0"/>
              </a:rPr>
              <a:t>100 kb/s when </a:t>
            </a:r>
            <a:r>
              <a:rPr lang="ja-JP" altLang="en-US" sz="2000">
                <a:ea typeface="ＭＳ Ｐゴシック" panose="020B0600070205080204" pitchFamily="34" charset="-128"/>
              </a:rPr>
              <a:t>“</a:t>
            </a:r>
            <a:r>
              <a:rPr lang="en-US" altLang="ja-JP" sz="2000">
                <a:ea typeface="ＭＳ Ｐゴシック" panose="020B0600070205080204" pitchFamily="34" charset="-128"/>
              </a:rPr>
              <a:t>active</a:t>
            </a:r>
            <a:r>
              <a:rPr lang="ja-JP" altLang="en-US" sz="2000">
                <a:ea typeface="ＭＳ Ｐゴシック" panose="020B0600070205080204" pitchFamily="34" charset="-128"/>
              </a:rPr>
              <a:t>”</a:t>
            </a:r>
            <a:endParaRPr lang="en-US" altLang="ja-JP" sz="2000">
              <a:ea typeface="ＭＳ Ｐゴシック" panose="020B0600070205080204" pitchFamily="34" charset="-128"/>
            </a:endParaRP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en-US" sz="2000">
                <a:ea typeface="Arial" panose="020B0604020202020204" pitchFamily="34" charset="0"/>
              </a:rPr>
              <a:t>active 10% of time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endParaRPr lang="en-US" altLang="en-US" sz="2000">
              <a:ea typeface="Arial" panose="020B0604020202020204" pitchFamily="34" charset="0"/>
            </a:endParaRPr>
          </a:p>
          <a:p>
            <a:pPr marL="231775" indent="-231775" eaLnBrk="1" hangingPunct="1">
              <a:tabLst>
                <a:tab pos="566738" algn="l"/>
              </a:tabLst>
            </a:pPr>
            <a:r>
              <a:rPr lang="en-US" altLang="en-US" sz="2400" i="1">
                <a:solidFill>
                  <a:srgbClr val="CC0000"/>
                </a:solidFill>
                <a:ea typeface="ＭＳ Ｐゴシック" panose="020B0600070205080204" pitchFamily="34" charset="-128"/>
              </a:rPr>
              <a:t>circuit-switching: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altLang="en-US" sz="2000">
                <a:ea typeface="Arial" panose="020B0604020202020204" pitchFamily="34" charset="0"/>
              </a:rPr>
              <a:t>10 users</a:t>
            </a:r>
          </a:p>
          <a:p>
            <a:pPr marL="231775" indent="-231775" eaLnBrk="1" hangingPunct="1">
              <a:tabLst>
                <a:tab pos="566738" algn="l"/>
              </a:tabLst>
            </a:pPr>
            <a:r>
              <a:rPr lang="en-US" altLang="en-US" sz="2400" i="1">
                <a:solidFill>
                  <a:srgbClr val="CC0000"/>
                </a:solidFill>
                <a:ea typeface="ＭＳ Ｐゴシック" panose="020B0600070205080204" pitchFamily="34" charset="-128"/>
              </a:rPr>
              <a:t>packet switching: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altLang="en-US" sz="2000">
                <a:ea typeface="Arial" panose="020B0604020202020204" pitchFamily="34" charset="0"/>
              </a:rPr>
              <a:t>with 35 users, probability &gt; 10 active at same time is less than .0004 *</a:t>
            </a:r>
          </a:p>
          <a:p>
            <a:pPr marL="231775" indent="-231775" eaLnBrk="1" hangingPunct="1">
              <a:tabLst>
                <a:tab pos="566738" algn="l"/>
              </a:tabLst>
            </a:pPr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68614" name="Rectangle 4">
            <a:extLst>
              <a:ext uri="{FF2B5EF4-FFF2-40B4-BE49-F238E27FC236}">
                <a16:creationId xmlns:a16="http://schemas.microsoft.com/office/drawing/2014/main" id="{1E3EDFF1-793E-4E08-9E02-489EDC39A4D9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8300" y="1122363"/>
            <a:ext cx="8715375" cy="60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packet switching allows more users to use network!</a:t>
            </a:r>
          </a:p>
        </p:txBody>
      </p:sp>
      <p:sp>
        <p:nvSpPr>
          <p:cNvPr id="68615" name="Line 15">
            <a:extLst>
              <a:ext uri="{FF2B5EF4-FFF2-40B4-BE49-F238E27FC236}">
                <a16:creationId xmlns:a16="http://schemas.microsoft.com/office/drawing/2014/main" id="{A8F35CFC-813F-4951-993D-9A3F2C105B4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0038" y="2562225"/>
            <a:ext cx="838200" cy="4572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6" name="Line 16">
            <a:extLst>
              <a:ext uri="{FF2B5EF4-FFF2-40B4-BE49-F238E27FC236}">
                <a16:creationId xmlns:a16="http://schemas.microsoft.com/office/drawing/2014/main" id="{3377C4BE-372C-482F-8972-149D55DC69F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8238" y="3019425"/>
            <a:ext cx="20383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7" name="Line 17">
            <a:extLst>
              <a:ext uri="{FF2B5EF4-FFF2-40B4-BE49-F238E27FC236}">
                <a16:creationId xmlns:a16="http://schemas.microsoft.com/office/drawing/2014/main" id="{B0725308-C6B4-4936-BE29-5E20AD2124D5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8238" y="3171825"/>
            <a:ext cx="20383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8" name="Line 18">
            <a:extLst>
              <a:ext uri="{FF2B5EF4-FFF2-40B4-BE49-F238E27FC236}">
                <a16:creationId xmlns:a16="http://schemas.microsoft.com/office/drawing/2014/main" id="{83C84364-BCEA-4B2A-BA73-2402647914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56238" y="3171825"/>
            <a:ext cx="762000" cy="6096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9" name="Text Box 19">
            <a:extLst>
              <a:ext uri="{FF2B5EF4-FFF2-40B4-BE49-F238E27FC236}">
                <a16:creationId xmlns:a16="http://schemas.microsoft.com/office/drawing/2014/main" id="{49A903AC-B5BF-4102-A46C-EA90192F6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5088" y="2740025"/>
            <a:ext cx="7302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2000" i="1">
                <a:solidFill>
                  <a:srgbClr val="000099"/>
                </a:solidFill>
                <a:latin typeface="Gill Sans MT" panose="020B0502020104020203" pitchFamily="34" charset="0"/>
              </a:rPr>
              <a:t>N</a:t>
            </a:r>
            <a:r>
              <a:rPr lang="en-US" altLang="en-US" sz="2000">
                <a:solidFill>
                  <a:srgbClr val="000099"/>
                </a:solidFill>
                <a:latin typeface="Gill Sans MT" panose="020B0502020104020203" pitchFamily="34" charset="0"/>
              </a:rPr>
              <a:t> </a:t>
            </a:r>
          </a:p>
          <a:p>
            <a:pPr algn="ctr">
              <a:lnSpc>
                <a:spcPct val="80000"/>
              </a:lnSpc>
            </a:pPr>
            <a:r>
              <a:rPr lang="en-US" altLang="en-US" sz="2000">
                <a:solidFill>
                  <a:srgbClr val="000099"/>
                </a:solidFill>
                <a:latin typeface="Gill Sans MT" panose="020B0502020104020203" pitchFamily="34" charset="0"/>
              </a:rPr>
              <a:t>users</a:t>
            </a:r>
          </a:p>
        </p:txBody>
      </p:sp>
      <p:sp>
        <p:nvSpPr>
          <p:cNvPr id="68620" name="Text Box 20">
            <a:extLst>
              <a:ext uri="{FF2B5EF4-FFF2-40B4-BE49-F238E27FC236}">
                <a16:creationId xmlns:a16="http://schemas.microsoft.com/office/drawing/2014/main" id="{1527FB91-ACEB-4B0C-9A79-C7FB5DBE4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2213" y="3303588"/>
            <a:ext cx="1468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1 Mbps link</a:t>
            </a:r>
          </a:p>
        </p:txBody>
      </p:sp>
      <p:sp>
        <p:nvSpPr>
          <p:cNvPr id="68621" name="Line 47">
            <a:extLst>
              <a:ext uri="{FF2B5EF4-FFF2-40B4-BE49-F238E27FC236}">
                <a16:creationId xmlns:a16="http://schemas.microsoft.com/office/drawing/2014/main" id="{7A76A453-DC75-4C4F-B8A4-C15894F29280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1413" y="3100388"/>
            <a:ext cx="1409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8622" name="Group 35">
            <a:extLst>
              <a:ext uri="{FF2B5EF4-FFF2-40B4-BE49-F238E27FC236}">
                <a16:creationId xmlns:a16="http://schemas.microsoft.com/office/drawing/2014/main" id="{32C961D9-B263-4FAF-B43F-7F2E6AF3B536}"/>
              </a:ext>
            </a:extLst>
          </p:cNvPr>
          <p:cNvGrpSpPr>
            <a:grpSpLocks/>
          </p:cNvGrpSpPr>
          <p:nvPr/>
        </p:nvGrpSpPr>
        <p:grpSpPr bwMode="auto">
          <a:xfrm>
            <a:off x="4719638" y="4767263"/>
            <a:ext cx="4168775" cy="985837"/>
            <a:chOff x="3016" y="3097"/>
            <a:chExt cx="2626" cy="621"/>
          </a:xfrm>
        </p:grpSpPr>
        <p:sp>
          <p:nvSpPr>
            <p:cNvPr id="68632" name="Text Box 48">
              <a:extLst>
                <a:ext uri="{FF2B5EF4-FFF2-40B4-BE49-F238E27FC236}">
                  <a16:creationId xmlns:a16="http://schemas.microsoft.com/office/drawing/2014/main" id="{96A12F44-9FED-4DCD-812F-4CA9D564CA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6" y="3097"/>
              <a:ext cx="262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CC0000"/>
                  </a:solidFill>
                  <a:latin typeface="Gill Sans MT" panose="020B0502020104020203" pitchFamily="34" charset="0"/>
                </a:rPr>
                <a:t>Q:</a:t>
              </a:r>
              <a:r>
                <a:rPr lang="en-US" altLang="en-US">
                  <a:latin typeface="Gill Sans MT" panose="020B0502020104020203" pitchFamily="34" charset="0"/>
                </a:rPr>
                <a:t> how did we get value 0.0004?</a:t>
              </a:r>
            </a:p>
          </p:txBody>
        </p:sp>
        <p:sp>
          <p:nvSpPr>
            <p:cNvPr id="68633" name="Text Box 48">
              <a:extLst>
                <a:ext uri="{FF2B5EF4-FFF2-40B4-BE49-F238E27FC236}">
                  <a16:creationId xmlns:a16="http://schemas.microsoft.com/office/drawing/2014/main" id="{D8BD55FA-A26A-445D-B4B9-537950095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1" y="3430"/>
              <a:ext cx="253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CC0000"/>
                  </a:solidFill>
                  <a:latin typeface="Gill Sans MT" panose="020B0502020104020203" pitchFamily="34" charset="0"/>
                </a:rPr>
                <a:t>Q:</a:t>
              </a:r>
              <a:r>
                <a:rPr lang="en-US" altLang="en-US">
                  <a:latin typeface="Gill Sans MT" panose="020B0502020104020203" pitchFamily="34" charset="0"/>
                </a:rPr>
                <a:t> what happens if &gt; 35 users ?</a:t>
              </a:r>
            </a:p>
          </p:txBody>
        </p:sp>
      </p:grpSp>
      <p:sp>
        <p:nvSpPr>
          <p:cNvPr id="68623" name="Text Box 34">
            <a:extLst>
              <a:ext uri="{FF2B5EF4-FFF2-40B4-BE49-F238E27FC236}">
                <a16:creationId xmlns:a16="http://schemas.microsoft.com/office/drawing/2014/main" id="{C5D4E33D-E805-4759-BA3A-201E65428B9A}"/>
              </a:ext>
            </a:extLst>
          </p:cNvPr>
          <p:cNvSpPr txBox="1">
            <a:spLocks noChangeArrowheads="1"/>
          </p:cNvSpPr>
          <p:nvPr/>
        </p:nvSpPr>
        <p:spPr bwMode="auto">
          <a:xfrm rot="5273514">
            <a:off x="4791869" y="2780507"/>
            <a:ext cx="736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b="1"/>
              <a:t>…..</a:t>
            </a:r>
          </a:p>
        </p:txBody>
      </p:sp>
      <p:grpSp>
        <p:nvGrpSpPr>
          <p:cNvPr id="68624" name="Group 37">
            <a:extLst>
              <a:ext uri="{FF2B5EF4-FFF2-40B4-BE49-F238E27FC236}">
                <a16:creationId xmlns:a16="http://schemas.microsoft.com/office/drawing/2014/main" id="{6E25D312-C957-4877-8037-81C85EC04AD7}"/>
              </a:ext>
            </a:extLst>
          </p:cNvPr>
          <p:cNvGrpSpPr>
            <a:grpSpLocks/>
          </p:cNvGrpSpPr>
          <p:nvPr/>
        </p:nvGrpSpPr>
        <p:grpSpPr bwMode="auto">
          <a:xfrm>
            <a:off x="4646613" y="2066925"/>
            <a:ext cx="779462" cy="679450"/>
            <a:chOff x="-44" y="1473"/>
            <a:chExt cx="981" cy="1105"/>
          </a:xfrm>
        </p:grpSpPr>
        <p:pic>
          <p:nvPicPr>
            <p:cNvPr id="68630" name="Picture 38" descr="desktop_computer_stylized_medium">
              <a:extLst>
                <a:ext uri="{FF2B5EF4-FFF2-40B4-BE49-F238E27FC236}">
                  <a16:creationId xmlns:a16="http://schemas.microsoft.com/office/drawing/2014/main" id="{CB9EEFE1-91F2-45DF-915F-2060D9F082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31" name="Freeform 39">
              <a:extLst>
                <a:ext uri="{FF2B5EF4-FFF2-40B4-BE49-F238E27FC236}">
                  <a16:creationId xmlns:a16="http://schemas.microsoft.com/office/drawing/2014/main" id="{86EE2811-8B95-4FAC-AE71-E7413E294D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8625" name="Group 40">
            <a:extLst>
              <a:ext uri="{FF2B5EF4-FFF2-40B4-BE49-F238E27FC236}">
                <a16:creationId xmlns:a16="http://schemas.microsoft.com/office/drawing/2014/main" id="{3CAFFBE9-0B41-477F-A4FC-63D02BD34BB4}"/>
              </a:ext>
            </a:extLst>
          </p:cNvPr>
          <p:cNvGrpSpPr>
            <a:grpSpLocks/>
          </p:cNvGrpSpPr>
          <p:nvPr/>
        </p:nvGrpSpPr>
        <p:grpSpPr bwMode="auto">
          <a:xfrm>
            <a:off x="4651375" y="3392488"/>
            <a:ext cx="779463" cy="679450"/>
            <a:chOff x="-44" y="1473"/>
            <a:chExt cx="981" cy="1105"/>
          </a:xfrm>
        </p:grpSpPr>
        <p:pic>
          <p:nvPicPr>
            <p:cNvPr id="68628" name="Picture 41" descr="desktop_computer_stylized_medium">
              <a:extLst>
                <a:ext uri="{FF2B5EF4-FFF2-40B4-BE49-F238E27FC236}">
                  <a16:creationId xmlns:a16="http://schemas.microsoft.com/office/drawing/2014/main" id="{ACBB3717-2B4C-461A-8A71-FA5D5B7C0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29" name="Freeform 42">
              <a:extLst>
                <a:ext uri="{FF2B5EF4-FFF2-40B4-BE49-F238E27FC236}">
                  <a16:creationId xmlns:a16="http://schemas.microsoft.com/office/drawing/2014/main" id="{D32FEF55-470D-4FE0-98FC-918A9F55E3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68626" name="Slide Number Placeholder 3">
            <a:extLst>
              <a:ext uri="{FF2B5EF4-FFF2-40B4-BE49-F238E27FC236}">
                <a16:creationId xmlns:a16="http://schemas.microsoft.com/office/drawing/2014/main" id="{D1AA6DAA-5F50-436F-AEEE-A550A8C23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B1B190C7-DAE7-4A4F-B415-D241CF5FE210}" type="slidenum">
              <a:rPr lang="en-US" altLang="en-US" sz="1200">
                <a:latin typeface="Tahoma" panose="020B0604030504040204" pitchFamily="34" charset="0"/>
              </a:rPr>
              <a:pPr/>
              <a:t>30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68627" name="TextBox 1">
            <a:extLst>
              <a:ext uri="{FF2B5EF4-FFF2-40B4-BE49-F238E27FC236}">
                <a16:creationId xmlns:a16="http://schemas.microsoft.com/office/drawing/2014/main" id="{6D613F9E-2DD6-4FC9-8658-7F67D3BD4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75" y="6127750"/>
            <a:ext cx="9147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* Check out the online interactive exercises for more examples: h</a:t>
            </a:r>
            <a:r>
              <a:rPr lang="en-US" altLang="en-US" sz="1200"/>
              <a:t>ttp://gaia.cs.umass.edu/kurose_ross/interactive/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Footer Placeholder 2">
            <a:extLst>
              <a:ext uri="{FF2B5EF4-FFF2-40B4-BE49-F238E27FC236}">
                <a16:creationId xmlns:a16="http://schemas.microsoft.com/office/drawing/2014/main" id="{F6595347-23B8-4DCA-A2E6-93289F290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70658" name="Rectangle 3">
            <a:extLst>
              <a:ext uri="{FF2B5EF4-FFF2-40B4-BE49-F238E27FC236}">
                <a16:creationId xmlns:a16="http://schemas.microsoft.com/office/drawing/2014/main" id="{0482CC27-FB3D-4705-943D-770A9B8258C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31800" y="1720850"/>
            <a:ext cx="8196263" cy="4648200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ea typeface="ＭＳ Ｐゴシック" panose="020B0600070205080204" pitchFamily="34" charset="-128"/>
              </a:rPr>
              <a:t>great for bursty data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resource sharing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simpler, no call setup</a:t>
            </a:r>
            <a:endParaRPr lang="en-US" altLang="en-US" sz="2000">
              <a:ea typeface="Arial" panose="020B0604020202020204" pitchFamily="34" charset="0"/>
            </a:endParaRPr>
          </a:p>
          <a:p>
            <a:pPr marL="287338" indent="-287338" eaLnBrk="1" hangingPunct="1"/>
            <a:r>
              <a:rPr lang="en-US" altLang="en-US" sz="2400">
                <a:solidFill>
                  <a:srgbClr val="CC0000"/>
                </a:solidFill>
                <a:ea typeface="ＭＳ Ｐゴシック" panose="020B0600070205080204" pitchFamily="34" charset="-128"/>
              </a:rPr>
              <a:t>excessive congestion possible:</a:t>
            </a:r>
            <a:r>
              <a:rPr lang="en-US" altLang="en-US" sz="2400">
                <a:ea typeface="ＭＳ Ｐゴシック" panose="020B0600070205080204" pitchFamily="34" charset="-128"/>
              </a:rPr>
              <a:t> packet delay and loss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protocols needed for reliable data transfer, congestion control</a:t>
            </a:r>
            <a:endParaRPr lang="en-US" altLang="en-US" sz="2000">
              <a:ea typeface="Arial" panose="020B0604020202020204" pitchFamily="34" charset="0"/>
            </a:endParaRPr>
          </a:p>
          <a:p>
            <a:pPr marL="287338" indent="-287338" eaLnBrk="1" hangingPunct="1"/>
            <a:r>
              <a:rPr lang="en-US" altLang="en-US" sz="2400" i="1">
                <a:solidFill>
                  <a:srgbClr val="CC0000"/>
                </a:solidFill>
                <a:ea typeface="ＭＳ Ｐゴシック" panose="020B0600070205080204" pitchFamily="34" charset="-128"/>
              </a:rPr>
              <a:t>Q:</a:t>
            </a:r>
            <a:r>
              <a:rPr lang="en-US" altLang="en-US" sz="2400">
                <a:solidFill>
                  <a:srgbClr val="CC0000"/>
                </a:solidFill>
                <a:ea typeface="ＭＳ Ｐゴシック" panose="020B0600070205080204" pitchFamily="34" charset="-128"/>
              </a:rPr>
              <a:t> How to provide circuit-like behavior?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bandwidth guarantees needed for audio/video apps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still an unsolved problem (chapter 7)</a:t>
            </a:r>
            <a:endParaRPr lang="en-US" altLang="en-US" sz="2000">
              <a:ea typeface="Arial" panose="020B0604020202020204" pitchFamily="34" charset="0"/>
            </a:endParaRPr>
          </a:p>
        </p:txBody>
      </p:sp>
      <p:sp>
        <p:nvSpPr>
          <p:cNvPr id="70659" name="Rectangle 4">
            <a:extLst>
              <a:ext uri="{FF2B5EF4-FFF2-40B4-BE49-F238E27FC236}">
                <a16:creationId xmlns:a16="http://schemas.microsoft.com/office/drawing/2014/main" id="{8AAE3AA1-C440-4F4F-A4C9-6AD932F2D6B8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74638" y="1196975"/>
            <a:ext cx="7620000" cy="60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CC0000"/>
                </a:solidFill>
                <a:ea typeface="ＭＳ Ｐゴシック" panose="020B0600070205080204" pitchFamily="34" charset="-128"/>
              </a:rPr>
              <a:t>is packet switching a </a:t>
            </a:r>
            <a:r>
              <a:rPr lang="ja-JP" altLang="en-US">
                <a:solidFill>
                  <a:srgbClr val="CC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solidFill>
                  <a:srgbClr val="CC0000"/>
                </a:solidFill>
                <a:ea typeface="ＭＳ Ｐゴシック" panose="020B0600070205080204" pitchFamily="34" charset="-128"/>
              </a:rPr>
              <a:t>slam dunk winner?</a:t>
            </a:r>
            <a:r>
              <a:rPr lang="ja-JP" altLang="en-US">
                <a:solidFill>
                  <a:srgbClr val="CC0000"/>
                </a:solidFill>
                <a:ea typeface="ＭＳ Ｐゴシック" panose="020B0600070205080204" pitchFamily="34" charset="-128"/>
              </a:rPr>
              <a:t>”</a:t>
            </a:r>
            <a:endParaRPr lang="en-US" altLang="en-US">
              <a:solidFill>
                <a:srgbClr val="CC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70660" name="Text Box 20">
            <a:extLst>
              <a:ext uri="{FF2B5EF4-FFF2-40B4-BE49-F238E27FC236}">
                <a16:creationId xmlns:a16="http://schemas.microsoft.com/office/drawing/2014/main" id="{F4C5F2D4-CA11-41AE-B4AB-D15E4AED1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25" y="5472113"/>
            <a:ext cx="82343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0"/>
              </a:rPr>
              <a:t>Q:</a:t>
            </a:r>
            <a:r>
              <a:rPr lang="en-US" altLang="en-US">
                <a:latin typeface="Gill Sans MT" panose="020B0502020104020203" pitchFamily="34" charset="0"/>
              </a:rPr>
              <a:t>  human analogies of reserved resources (circuit switching) versus on-demand allocation (packet-switching)?</a:t>
            </a:r>
          </a:p>
        </p:txBody>
      </p:sp>
      <p:pic>
        <p:nvPicPr>
          <p:cNvPr id="70661" name="Picture 10" descr="underline_base">
            <a:extLst>
              <a:ext uri="{FF2B5EF4-FFF2-40B4-BE49-F238E27FC236}">
                <a16:creationId xmlns:a16="http://schemas.microsoft.com/office/drawing/2014/main" id="{B9E668F6-CA11-410F-999E-0DAD48237D0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752475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Rectangle 2">
            <a:extLst>
              <a:ext uri="{FF2B5EF4-FFF2-40B4-BE49-F238E27FC236}">
                <a16:creationId xmlns:a16="http://schemas.microsoft.com/office/drawing/2014/main" id="{DEEDCBC6-2617-476A-993B-562F1CA73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438" y="177800"/>
            <a:ext cx="80010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99"/>
                </a:solidFill>
                <a:latin typeface="Gill Sans MT" panose="020B0502020104020203" pitchFamily="34" charset="0"/>
              </a:rPr>
              <a:t>Packet switching versus circuit switching</a:t>
            </a:r>
            <a:endParaRPr lang="en-US" altLang="en-US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sp>
        <p:nvSpPr>
          <p:cNvPr id="70663" name="Slide Number Placeholder 3">
            <a:extLst>
              <a:ext uri="{FF2B5EF4-FFF2-40B4-BE49-F238E27FC236}">
                <a16:creationId xmlns:a16="http://schemas.microsoft.com/office/drawing/2014/main" id="{63BA8916-72EA-4759-9C90-D1E82B0A9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04731D6E-1EF8-4064-9D81-9F5159A69CFA}" type="slidenum">
              <a:rPr lang="en-US" altLang="en-US" sz="1200">
                <a:latin typeface="Tahoma" panose="020B0604030504040204" pitchFamily="34" charset="0"/>
              </a:rPr>
              <a:pPr/>
              <a:t>31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46F516A3-73D6-412D-AD2F-53F9B32BD67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72706" name="Picture 76" descr="underline_base">
            <a:extLst>
              <a:ext uri="{FF2B5EF4-FFF2-40B4-BE49-F238E27FC236}">
                <a16:creationId xmlns:a16="http://schemas.microsoft.com/office/drawing/2014/main" id="{644E3A01-EE64-449B-9A40-E0A937BACA8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Rectangle 3">
            <a:extLst>
              <a:ext uri="{FF2B5EF4-FFF2-40B4-BE49-F238E27FC236}">
                <a16:creationId xmlns:a16="http://schemas.microsoft.com/office/drawing/2014/main" id="{A0F204DA-4EA3-4BCE-B066-97F912DFE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013" y="1263650"/>
            <a:ext cx="819626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</a:rPr>
              <a:t>End systems connect to Internet via </a:t>
            </a:r>
            <a:r>
              <a:rPr lang="en-US" altLang="en-US">
                <a:solidFill>
                  <a:srgbClr val="C00000"/>
                </a:solidFill>
                <a:latin typeface="Gill Sans MT" panose="020B0502020104020203" pitchFamily="34" charset="0"/>
              </a:rPr>
              <a:t>access ISPs </a:t>
            </a:r>
            <a:r>
              <a:rPr lang="en-US" altLang="en-US">
                <a:latin typeface="Gill Sans MT" panose="020B0502020104020203" pitchFamily="34" charset="0"/>
              </a:rPr>
              <a:t>(Internet Service Providers)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>
                <a:latin typeface="Gill Sans MT" panose="020B0502020104020203" pitchFamily="34" charset="0"/>
              </a:rPr>
              <a:t>residential, company and university ISPs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</a:rPr>
              <a:t>Access ISPs in turn must be interconnected. 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>
                <a:latin typeface="Gill Sans MT" panose="020B0502020104020203" pitchFamily="34" charset="0"/>
              </a:rPr>
              <a:t>so that any two hosts can send packets to each other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</a:rPr>
              <a:t>Resulting network of networks is very complex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>
                <a:latin typeface="Gill Sans MT" panose="020B0502020104020203" pitchFamily="34" charset="0"/>
              </a:rPr>
              <a:t>evolution was driven by </a:t>
            </a:r>
            <a:r>
              <a:rPr lang="en-US" altLang="en-US">
                <a:solidFill>
                  <a:srgbClr val="C00000"/>
                </a:solidFill>
                <a:latin typeface="Gill Sans MT" panose="020B0502020104020203" pitchFamily="34" charset="0"/>
              </a:rPr>
              <a:t>economics</a:t>
            </a:r>
            <a:r>
              <a:rPr lang="en-US" altLang="en-US">
                <a:latin typeface="Gill Sans MT" panose="020B0502020104020203" pitchFamily="34" charset="0"/>
              </a:rPr>
              <a:t> and </a:t>
            </a:r>
            <a:r>
              <a:rPr lang="en-US" altLang="en-US">
                <a:solidFill>
                  <a:srgbClr val="C00000"/>
                </a:solidFill>
                <a:latin typeface="Gill Sans MT" panose="020B0502020104020203" pitchFamily="34" charset="0"/>
              </a:rPr>
              <a:t>national policies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</a:rPr>
              <a:t>Let</a:t>
            </a:r>
            <a:r>
              <a:rPr lang="ja-JP" altLang="en-US">
                <a:latin typeface="Gill Sans MT" panose="020B0502020104020203" pitchFamily="34" charset="0"/>
              </a:rPr>
              <a:t>’</a:t>
            </a:r>
            <a:r>
              <a:rPr lang="en-US" altLang="ja-JP">
                <a:latin typeface="Gill Sans MT" panose="020B0502020104020203" pitchFamily="34" charset="0"/>
              </a:rPr>
              <a:t>s take a stepwise approach to describe current Internet structure</a:t>
            </a:r>
            <a:endParaRPr lang="en-US" altLang="en-US">
              <a:latin typeface="Gill Sans MT" panose="020B0502020104020203" pitchFamily="34" charset="0"/>
            </a:endParaRPr>
          </a:p>
        </p:txBody>
      </p:sp>
      <p:sp>
        <p:nvSpPr>
          <p:cNvPr id="72708" name="Footer Placeholder 2">
            <a:extLst>
              <a:ext uri="{FF2B5EF4-FFF2-40B4-BE49-F238E27FC236}">
                <a16:creationId xmlns:a16="http://schemas.microsoft.com/office/drawing/2014/main" id="{57B83A20-B08F-43A0-BDA0-B889A18A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72709" name="Slide Number Placeholder 3">
            <a:extLst>
              <a:ext uri="{FF2B5EF4-FFF2-40B4-BE49-F238E27FC236}">
                <a16:creationId xmlns:a16="http://schemas.microsoft.com/office/drawing/2014/main" id="{200D7BD4-8C6C-4493-BCF6-879FDF96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F89C35AA-82D5-4511-96BA-F18D5BD089CB}" type="slidenum">
              <a:rPr lang="en-US" altLang="en-US" sz="1200">
                <a:latin typeface="Tahoma" panose="020B0604030504040204" pitchFamily="34" charset="0"/>
              </a:rPr>
              <a:pPr/>
              <a:t>32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7D67AB07-F0CF-4D93-82E6-198A53A7C04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02FB705C-7E63-42D6-A9F3-01FB88A185E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3075" y="1073150"/>
            <a:ext cx="8204200" cy="906463"/>
          </a:xfrm>
        </p:spPr>
        <p:txBody>
          <a:bodyPr/>
          <a:lstStyle/>
          <a:p>
            <a:pPr marL="0" indent="0" eaLnBrk="1" hangingPunct="1">
              <a:buSzPct val="75000"/>
              <a:buFont typeface="Wingdings" panose="05000000000000000000" pitchFamily="2" charset="2"/>
              <a:buNone/>
            </a:pPr>
            <a:r>
              <a:rPr lang="en-US" altLang="en-US" sz="2400" i="1">
                <a:solidFill>
                  <a:srgbClr val="CC0000"/>
                </a:solidFill>
                <a:ea typeface="ＭＳ Ｐゴシック" panose="020B0600070205080204" pitchFamily="34" charset="-128"/>
              </a:rPr>
              <a:t>Question: </a:t>
            </a:r>
            <a:r>
              <a:rPr lang="en-US" altLang="en-US" sz="2400">
                <a:ea typeface="ＭＳ Ｐゴシック" panose="020B0600070205080204" pitchFamily="34" charset="-128"/>
              </a:rPr>
              <a:t>given </a:t>
            </a:r>
            <a:r>
              <a:rPr lang="en-US" altLang="en-US" sz="2400" i="1">
                <a:ea typeface="ＭＳ Ｐゴシック" panose="020B0600070205080204" pitchFamily="34" charset="-128"/>
              </a:rPr>
              <a:t>millions</a:t>
            </a:r>
            <a:r>
              <a:rPr lang="en-US" altLang="en-US" sz="2400">
                <a:ea typeface="ＭＳ Ｐゴシック" panose="020B0600070205080204" pitchFamily="34" charset="-128"/>
              </a:rPr>
              <a:t> of access ISPs, how to connect them together?</a:t>
            </a:r>
          </a:p>
          <a:p>
            <a:pPr marL="0" indent="0" eaLnBrk="1" hangingPunct="1">
              <a:buSzPct val="75000"/>
              <a:buFont typeface="Wingdings" panose="05000000000000000000" pitchFamily="2" charset="2"/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</p:txBody>
      </p:sp>
      <p:pic>
        <p:nvPicPr>
          <p:cNvPr id="74755" name="Picture 76" descr="underline_base">
            <a:extLst>
              <a:ext uri="{FF2B5EF4-FFF2-40B4-BE49-F238E27FC236}">
                <a16:creationId xmlns:a16="http://schemas.microsoft.com/office/drawing/2014/main" id="{851716D4-E37A-488B-BD75-12E0318574E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6" name="Group 5">
            <a:extLst>
              <a:ext uri="{FF2B5EF4-FFF2-40B4-BE49-F238E27FC236}">
                <a16:creationId xmlns:a16="http://schemas.microsoft.com/office/drawing/2014/main" id="{01B8C1ED-7D69-439C-8F73-73D694F505C1}"/>
              </a:ext>
            </a:extLst>
          </p:cNvPr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74759" name="Group 2">
              <a:extLst>
                <a:ext uri="{FF2B5EF4-FFF2-40B4-BE49-F238E27FC236}">
                  <a16:creationId xmlns:a16="http://schemas.microsoft.com/office/drawing/2014/main" id="{D36E1CF2-4ACE-44CB-B514-F700B61003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4811" name="Freeform 84">
                <a:extLst>
                  <a:ext uri="{FF2B5EF4-FFF2-40B4-BE49-F238E27FC236}">
                    <a16:creationId xmlns:a16="http://schemas.microsoft.com/office/drawing/2014/main" id="{5A977F4A-6ACE-47A1-8620-85F173DD6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12" name="TextBox 1">
                <a:extLst>
                  <a:ext uri="{FF2B5EF4-FFF2-40B4-BE49-F238E27FC236}">
                    <a16:creationId xmlns:a16="http://schemas.microsoft.com/office/drawing/2014/main" id="{1D8920E4-8BC0-43FC-9196-2116172447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0" name="Group 131">
              <a:extLst>
                <a:ext uri="{FF2B5EF4-FFF2-40B4-BE49-F238E27FC236}">
                  <a16:creationId xmlns:a16="http://schemas.microsoft.com/office/drawing/2014/main" id="{D266980E-C55D-416B-98A6-CD4B1E493C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4809" name="Freeform 84">
                <a:extLst>
                  <a:ext uri="{FF2B5EF4-FFF2-40B4-BE49-F238E27FC236}">
                    <a16:creationId xmlns:a16="http://schemas.microsoft.com/office/drawing/2014/main" id="{0E33D9F4-BD09-4E59-9FAD-F48F12A27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10" name="TextBox 133">
                <a:extLst>
                  <a:ext uri="{FF2B5EF4-FFF2-40B4-BE49-F238E27FC236}">
                    <a16:creationId xmlns:a16="http://schemas.microsoft.com/office/drawing/2014/main" id="{2AC80F50-3946-428F-B14F-6467658575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1" name="Group 135">
              <a:extLst>
                <a:ext uri="{FF2B5EF4-FFF2-40B4-BE49-F238E27FC236}">
                  <a16:creationId xmlns:a16="http://schemas.microsoft.com/office/drawing/2014/main" id="{8DBEB861-CB3E-4319-AD6A-67B2D1F2F2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4807" name="Freeform 84">
                <a:extLst>
                  <a:ext uri="{FF2B5EF4-FFF2-40B4-BE49-F238E27FC236}">
                    <a16:creationId xmlns:a16="http://schemas.microsoft.com/office/drawing/2014/main" id="{0378F69D-4C28-4FF5-A508-CDD9414CA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08" name="TextBox 137">
                <a:extLst>
                  <a:ext uri="{FF2B5EF4-FFF2-40B4-BE49-F238E27FC236}">
                    <a16:creationId xmlns:a16="http://schemas.microsoft.com/office/drawing/2014/main" id="{317B20E5-6883-4EB9-9668-DA5097B0CA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2" name="Group 138">
              <a:extLst>
                <a:ext uri="{FF2B5EF4-FFF2-40B4-BE49-F238E27FC236}">
                  <a16:creationId xmlns:a16="http://schemas.microsoft.com/office/drawing/2014/main" id="{D7451C74-6332-4D09-9D62-9F58EECEAE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4805" name="Freeform 84">
                <a:extLst>
                  <a:ext uri="{FF2B5EF4-FFF2-40B4-BE49-F238E27FC236}">
                    <a16:creationId xmlns:a16="http://schemas.microsoft.com/office/drawing/2014/main" id="{0A56E9EA-C447-4428-A69D-522C9F8C1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06" name="TextBox 140">
                <a:extLst>
                  <a:ext uri="{FF2B5EF4-FFF2-40B4-BE49-F238E27FC236}">
                    <a16:creationId xmlns:a16="http://schemas.microsoft.com/office/drawing/2014/main" id="{D6C423C9-56DF-4EA7-AC7A-53532A2814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3" name="Group 141">
              <a:extLst>
                <a:ext uri="{FF2B5EF4-FFF2-40B4-BE49-F238E27FC236}">
                  <a16:creationId xmlns:a16="http://schemas.microsoft.com/office/drawing/2014/main" id="{4C35E959-10B5-4654-8B4F-7B37A99AFD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4803" name="Freeform 84">
                <a:extLst>
                  <a:ext uri="{FF2B5EF4-FFF2-40B4-BE49-F238E27FC236}">
                    <a16:creationId xmlns:a16="http://schemas.microsoft.com/office/drawing/2014/main" id="{2F353D05-6EB6-4207-8EBE-2D8E0E7E8F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04" name="TextBox 143">
                <a:extLst>
                  <a:ext uri="{FF2B5EF4-FFF2-40B4-BE49-F238E27FC236}">
                    <a16:creationId xmlns:a16="http://schemas.microsoft.com/office/drawing/2014/main" id="{1056F464-D59A-472A-9734-59AE7CA170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4" name="Group 144">
              <a:extLst>
                <a:ext uri="{FF2B5EF4-FFF2-40B4-BE49-F238E27FC236}">
                  <a16:creationId xmlns:a16="http://schemas.microsoft.com/office/drawing/2014/main" id="{51D3CCEC-AE24-4285-BB63-5792A51D7C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4801" name="Freeform 84">
                <a:extLst>
                  <a:ext uri="{FF2B5EF4-FFF2-40B4-BE49-F238E27FC236}">
                    <a16:creationId xmlns:a16="http://schemas.microsoft.com/office/drawing/2014/main" id="{A9AF0825-2BF1-4521-A292-FDBF7B9B1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02" name="TextBox 146">
                <a:extLst>
                  <a:ext uri="{FF2B5EF4-FFF2-40B4-BE49-F238E27FC236}">
                    <a16:creationId xmlns:a16="http://schemas.microsoft.com/office/drawing/2014/main" id="{DBB6833D-E61F-4287-B154-2084EA3444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5" name="Group 147">
              <a:extLst>
                <a:ext uri="{FF2B5EF4-FFF2-40B4-BE49-F238E27FC236}">
                  <a16:creationId xmlns:a16="http://schemas.microsoft.com/office/drawing/2014/main" id="{625D3AF6-A1CC-415C-88DB-8F8CC80F32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4799" name="Freeform 84">
                <a:extLst>
                  <a:ext uri="{FF2B5EF4-FFF2-40B4-BE49-F238E27FC236}">
                    <a16:creationId xmlns:a16="http://schemas.microsoft.com/office/drawing/2014/main" id="{B731566C-BA43-4757-A3A4-62852418BF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00" name="TextBox 149">
                <a:extLst>
                  <a:ext uri="{FF2B5EF4-FFF2-40B4-BE49-F238E27FC236}">
                    <a16:creationId xmlns:a16="http://schemas.microsoft.com/office/drawing/2014/main" id="{31EE590E-F753-4098-B502-48CA328534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6" name="Group 150">
              <a:extLst>
                <a:ext uri="{FF2B5EF4-FFF2-40B4-BE49-F238E27FC236}">
                  <a16:creationId xmlns:a16="http://schemas.microsoft.com/office/drawing/2014/main" id="{98F4BED6-E48B-49F0-A0BC-BA498E9C88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4797" name="Freeform 84">
                <a:extLst>
                  <a:ext uri="{FF2B5EF4-FFF2-40B4-BE49-F238E27FC236}">
                    <a16:creationId xmlns:a16="http://schemas.microsoft.com/office/drawing/2014/main" id="{41EB7350-14B9-405E-9BAA-731313FE9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98" name="TextBox 152">
                <a:extLst>
                  <a:ext uri="{FF2B5EF4-FFF2-40B4-BE49-F238E27FC236}">
                    <a16:creationId xmlns:a16="http://schemas.microsoft.com/office/drawing/2014/main" id="{178AC5C9-92BA-42C6-B4EE-3CB8628D55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7" name="Group 153">
              <a:extLst>
                <a:ext uri="{FF2B5EF4-FFF2-40B4-BE49-F238E27FC236}">
                  <a16:creationId xmlns:a16="http://schemas.microsoft.com/office/drawing/2014/main" id="{1D3AFC22-54BB-4237-BD43-7DBB31B1F8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4795" name="Freeform 84">
                <a:extLst>
                  <a:ext uri="{FF2B5EF4-FFF2-40B4-BE49-F238E27FC236}">
                    <a16:creationId xmlns:a16="http://schemas.microsoft.com/office/drawing/2014/main" id="{212B5FBC-1F2A-403A-A41F-EEF95B6C7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96" name="TextBox 155">
                <a:extLst>
                  <a:ext uri="{FF2B5EF4-FFF2-40B4-BE49-F238E27FC236}">
                    <a16:creationId xmlns:a16="http://schemas.microsoft.com/office/drawing/2014/main" id="{34963F44-6E6E-4068-A078-501B2E6CB4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8" name="Group 156">
              <a:extLst>
                <a:ext uri="{FF2B5EF4-FFF2-40B4-BE49-F238E27FC236}">
                  <a16:creationId xmlns:a16="http://schemas.microsoft.com/office/drawing/2014/main" id="{B9E16E3C-76FE-4F75-97EF-A99FD55CB5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4793" name="Freeform 84">
                <a:extLst>
                  <a:ext uri="{FF2B5EF4-FFF2-40B4-BE49-F238E27FC236}">
                    <a16:creationId xmlns:a16="http://schemas.microsoft.com/office/drawing/2014/main" id="{C11920F5-C1E0-4945-9D5C-7D4640737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94" name="TextBox 158">
                <a:extLst>
                  <a:ext uri="{FF2B5EF4-FFF2-40B4-BE49-F238E27FC236}">
                    <a16:creationId xmlns:a16="http://schemas.microsoft.com/office/drawing/2014/main" id="{C7BB00AF-3D23-4589-B947-4BF7B456D1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9" name="Group 160">
              <a:extLst>
                <a:ext uri="{FF2B5EF4-FFF2-40B4-BE49-F238E27FC236}">
                  <a16:creationId xmlns:a16="http://schemas.microsoft.com/office/drawing/2014/main" id="{6FC9ACF4-7679-4C3D-8ADC-6773867AAB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4791" name="Freeform 84">
                <a:extLst>
                  <a:ext uri="{FF2B5EF4-FFF2-40B4-BE49-F238E27FC236}">
                    <a16:creationId xmlns:a16="http://schemas.microsoft.com/office/drawing/2014/main" id="{0D345EA0-FDD3-4D6C-B17B-4E6D9E359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92" name="TextBox 162">
                <a:extLst>
                  <a:ext uri="{FF2B5EF4-FFF2-40B4-BE49-F238E27FC236}">
                    <a16:creationId xmlns:a16="http://schemas.microsoft.com/office/drawing/2014/main" id="{CA9754C9-7B45-4F75-BE10-35E293AAE5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70" name="Group 163">
              <a:extLst>
                <a:ext uri="{FF2B5EF4-FFF2-40B4-BE49-F238E27FC236}">
                  <a16:creationId xmlns:a16="http://schemas.microsoft.com/office/drawing/2014/main" id="{E3ED5D32-75BD-4FBE-AB84-9D17D12CAF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4789" name="Freeform 84">
                <a:extLst>
                  <a:ext uri="{FF2B5EF4-FFF2-40B4-BE49-F238E27FC236}">
                    <a16:creationId xmlns:a16="http://schemas.microsoft.com/office/drawing/2014/main" id="{4A127CA1-CD3D-4CFB-A043-9BFBCC99D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90" name="TextBox 165">
                <a:extLst>
                  <a:ext uri="{FF2B5EF4-FFF2-40B4-BE49-F238E27FC236}">
                    <a16:creationId xmlns:a16="http://schemas.microsoft.com/office/drawing/2014/main" id="{093C9348-BFBF-48C6-BACE-ED5849E81E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71" name="Group 166">
              <a:extLst>
                <a:ext uri="{FF2B5EF4-FFF2-40B4-BE49-F238E27FC236}">
                  <a16:creationId xmlns:a16="http://schemas.microsoft.com/office/drawing/2014/main" id="{930D8DF7-5F1E-41B9-8451-115388275D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4787" name="Freeform 84">
                <a:extLst>
                  <a:ext uri="{FF2B5EF4-FFF2-40B4-BE49-F238E27FC236}">
                    <a16:creationId xmlns:a16="http://schemas.microsoft.com/office/drawing/2014/main" id="{4057996D-F963-4236-9C2A-F8C420DF8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88" name="TextBox 168">
                <a:extLst>
                  <a:ext uri="{FF2B5EF4-FFF2-40B4-BE49-F238E27FC236}">
                    <a16:creationId xmlns:a16="http://schemas.microsoft.com/office/drawing/2014/main" id="{79B95712-EA1D-4FF8-AB6B-A657EDFAB5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72" name="Group 169">
              <a:extLst>
                <a:ext uri="{FF2B5EF4-FFF2-40B4-BE49-F238E27FC236}">
                  <a16:creationId xmlns:a16="http://schemas.microsoft.com/office/drawing/2014/main" id="{216E1530-58CD-47C8-8202-A906C310F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4785" name="Freeform 84">
                <a:extLst>
                  <a:ext uri="{FF2B5EF4-FFF2-40B4-BE49-F238E27FC236}">
                    <a16:creationId xmlns:a16="http://schemas.microsoft.com/office/drawing/2014/main" id="{73F5F485-67BC-4405-AA32-8F33D7E56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86" name="TextBox 171">
                <a:extLst>
                  <a:ext uri="{FF2B5EF4-FFF2-40B4-BE49-F238E27FC236}">
                    <a16:creationId xmlns:a16="http://schemas.microsoft.com/office/drawing/2014/main" id="{7208DAFA-F7C2-4E0D-917C-E6ABF22B75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73" name="Group 172">
              <a:extLst>
                <a:ext uri="{FF2B5EF4-FFF2-40B4-BE49-F238E27FC236}">
                  <a16:creationId xmlns:a16="http://schemas.microsoft.com/office/drawing/2014/main" id="{AEDAF5D7-12BB-47EA-A693-FA59A65D76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4783" name="Freeform 84">
                <a:extLst>
                  <a:ext uri="{FF2B5EF4-FFF2-40B4-BE49-F238E27FC236}">
                    <a16:creationId xmlns:a16="http://schemas.microsoft.com/office/drawing/2014/main" id="{FC5FCFC1-0D8B-4FA1-BF48-3D026E06E7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84" name="TextBox 174">
                <a:extLst>
                  <a:ext uri="{FF2B5EF4-FFF2-40B4-BE49-F238E27FC236}">
                    <a16:creationId xmlns:a16="http://schemas.microsoft.com/office/drawing/2014/main" id="{99EA52F9-0DC7-45CF-B8CB-7A0437E685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74" name="Group 175">
              <a:extLst>
                <a:ext uri="{FF2B5EF4-FFF2-40B4-BE49-F238E27FC236}">
                  <a16:creationId xmlns:a16="http://schemas.microsoft.com/office/drawing/2014/main" id="{2694AD5B-C030-4BD9-990E-47615BD330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4781" name="Freeform 84">
                <a:extLst>
                  <a:ext uri="{FF2B5EF4-FFF2-40B4-BE49-F238E27FC236}">
                    <a16:creationId xmlns:a16="http://schemas.microsoft.com/office/drawing/2014/main" id="{81308747-0A02-40FF-B54B-8A4892A53D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82" name="TextBox 177">
                <a:extLst>
                  <a:ext uri="{FF2B5EF4-FFF2-40B4-BE49-F238E27FC236}">
                    <a16:creationId xmlns:a16="http://schemas.microsoft.com/office/drawing/2014/main" id="{80BE3C94-DADF-44DA-A904-D0257CCA5C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sp>
          <p:nvSpPr>
            <p:cNvPr id="74775" name="TextBox 4">
              <a:extLst>
                <a:ext uri="{FF2B5EF4-FFF2-40B4-BE49-F238E27FC236}">
                  <a16:creationId xmlns:a16="http://schemas.microsoft.com/office/drawing/2014/main" id="{75117477-6418-4A59-AA6E-097753AE7C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4776" name="TextBox 179">
              <a:extLst>
                <a:ext uri="{FF2B5EF4-FFF2-40B4-BE49-F238E27FC236}">
                  <a16:creationId xmlns:a16="http://schemas.microsoft.com/office/drawing/2014/main" id="{6671B422-9A5D-4E99-A617-D615C831D5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4777" name="TextBox 180">
              <a:extLst>
                <a:ext uri="{FF2B5EF4-FFF2-40B4-BE49-F238E27FC236}">
                  <a16:creationId xmlns:a16="http://schemas.microsoft.com/office/drawing/2014/main" id="{62141768-4B3B-4BEF-9336-B7AA641737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4778" name="TextBox 181">
              <a:extLst>
                <a:ext uri="{FF2B5EF4-FFF2-40B4-BE49-F238E27FC236}">
                  <a16:creationId xmlns:a16="http://schemas.microsoft.com/office/drawing/2014/main" id="{81296582-D962-4884-B60A-34CEB421D9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4779" name="TextBox 182">
              <a:extLst>
                <a:ext uri="{FF2B5EF4-FFF2-40B4-BE49-F238E27FC236}">
                  <a16:creationId xmlns:a16="http://schemas.microsoft.com/office/drawing/2014/main" id="{56B74018-F38D-408F-B23D-7B6244DA9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4780" name="TextBox 183">
              <a:extLst>
                <a:ext uri="{FF2B5EF4-FFF2-40B4-BE49-F238E27FC236}">
                  <a16:creationId xmlns:a16="http://schemas.microsoft.com/office/drawing/2014/main" id="{77082FD2-AE9C-4E28-992C-5D1B6B1F64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74757" name="Footer Placeholder 2">
            <a:extLst>
              <a:ext uri="{FF2B5EF4-FFF2-40B4-BE49-F238E27FC236}">
                <a16:creationId xmlns:a16="http://schemas.microsoft.com/office/drawing/2014/main" id="{B049F6D9-3211-4B98-814B-A9585072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74758" name="Slide Number Placeholder 3">
            <a:extLst>
              <a:ext uri="{FF2B5EF4-FFF2-40B4-BE49-F238E27FC236}">
                <a16:creationId xmlns:a16="http://schemas.microsoft.com/office/drawing/2014/main" id="{5415B41B-A54D-4B54-9C3E-94778828F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E1518705-03E7-485A-8F49-F55F0F00A541}" type="slidenum">
              <a:rPr lang="en-US" altLang="en-US" sz="1200">
                <a:latin typeface="Tahoma" panose="020B0604030504040204" pitchFamily="34" charset="0"/>
              </a:rPr>
              <a:pPr/>
              <a:t>33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>
            <a:extLst>
              <a:ext uri="{FF2B5EF4-FFF2-40B4-BE49-F238E27FC236}">
                <a16:creationId xmlns:a16="http://schemas.microsoft.com/office/drawing/2014/main" id="{3D50C210-72DA-422E-A128-378EA35DE0A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6802" name="Rectangle 3">
            <a:extLst>
              <a:ext uri="{FF2B5EF4-FFF2-40B4-BE49-F238E27FC236}">
                <a16:creationId xmlns:a16="http://schemas.microsoft.com/office/drawing/2014/main" id="{9138724D-46AB-4405-B348-4A716EB0A245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3075" y="1073150"/>
            <a:ext cx="8204200" cy="673100"/>
          </a:xfrm>
        </p:spPr>
        <p:txBody>
          <a:bodyPr/>
          <a:lstStyle/>
          <a:p>
            <a:pPr marL="0" indent="0" eaLnBrk="1" hangingPunct="1">
              <a:buSzPct val="75000"/>
              <a:buFont typeface="Wingdings" panose="05000000000000000000" pitchFamily="2" charset="2"/>
              <a:buNone/>
            </a:pPr>
            <a:r>
              <a:rPr lang="en-US" altLang="en-US" sz="2400" i="1">
                <a:solidFill>
                  <a:srgbClr val="CC0000"/>
                </a:solidFill>
                <a:ea typeface="ＭＳ Ｐゴシック" panose="020B0600070205080204" pitchFamily="34" charset="-128"/>
              </a:rPr>
              <a:t>Option: </a:t>
            </a:r>
            <a:r>
              <a:rPr lang="en-US" altLang="en-US" sz="2400" i="1">
                <a:ea typeface="ＭＳ Ｐゴシック" panose="020B0600070205080204" pitchFamily="34" charset="-128"/>
              </a:rPr>
              <a:t>connect each access ISP to every other access ISP? </a:t>
            </a:r>
          </a:p>
          <a:p>
            <a:pPr marL="0" indent="0" eaLnBrk="1" hangingPunct="1">
              <a:buSzPct val="75000"/>
              <a:buFont typeface="Wingdings" panose="05000000000000000000" pitchFamily="2" charset="2"/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</p:txBody>
      </p:sp>
      <p:pic>
        <p:nvPicPr>
          <p:cNvPr id="76803" name="Picture 76" descr="underline_base">
            <a:extLst>
              <a:ext uri="{FF2B5EF4-FFF2-40B4-BE49-F238E27FC236}">
                <a16:creationId xmlns:a16="http://schemas.microsoft.com/office/drawing/2014/main" id="{B74F95E1-A83A-4DB6-A22D-CF09E378F28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804" name="Group 141">
            <a:extLst>
              <a:ext uri="{FF2B5EF4-FFF2-40B4-BE49-F238E27FC236}">
                <a16:creationId xmlns:a16="http://schemas.microsoft.com/office/drawing/2014/main" id="{A41BA48B-8801-4F11-89D9-28DD437BFDB4}"/>
              </a:ext>
            </a:extLst>
          </p:cNvPr>
          <p:cNvGrpSpPr>
            <a:grpSpLocks/>
          </p:cNvGrpSpPr>
          <p:nvPr/>
        </p:nvGrpSpPr>
        <p:grpSpPr bwMode="auto">
          <a:xfrm>
            <a:off x="822325" y="4730750"/>
            <a:ext cx="647700" cy="417513"/>
            <a:chOff x="3053396" y="4304255"/>
            <a:chExt cx="648422" cy="418253"/>
          </a:xfrm>
        </p:grpSpPr>
        <p:sp>
          <p:nvSpPr>
            <p:cNvPr id="76912" name="Freeform 84">
              <a:extLst>
                <a:ext uri="{FF2B5EF4-FFF2-40B4-BE49-F238E27FC236}">
                  <a16:creationId xmlns:a16="http://schemas.microsoft.com/office/drawing/2014/main" id="{7F0FE5AB-DECF-4874-8D19-B0F53B398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13" name="TextBox 143">
              <a:extLst>
                <a:ext uri="{FF2B5EF4-FFF2-40B4-BE49-F238E27FC236}">
                  <a16:creationId xmlns:a16="http://schemas.microsoft.com/office/drawing/2014/main" id="{C870494C-2700-4933-A3D0-DCBDB3EB8F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05" name="Group 144">
            <a:extLst>
              <a:ext uri="{FF2B5EF4-FFF2-40B4-BE49-F238E27FC236}">
                <a16:creationId xmlns:a16="http://schemas.microsoft.com/office/drawing/2014/main" id="{AAD570DE-7186-4F3C-89CE-5D86F6B2B548}"/>
              </a:ext>
            </a:extLst>
          </p:cNvPr>
          <p:cNvGrpSpPr>
            <a:grpSpLocks/>
          </p:cNvGrpSpPr>
          <p:nvPr/>
        </p:nvGrpSpPr>
        <p:grpSpPr bwMode="auto">
          <a:xfrm>
            <a:off x="593725" y="4070350"/>
            <a:ext cx="647700" cy="417513"/>
            <a:chOff x="3053396" y="4304255"/>
            <a:chExt cx="648422" cy="418253"/>
          </a:xfrm>
        </p:grpSpPr>
        <p:sp>
          <p:nvSpPr>
            <p:cNvPr id="76910" name="Freeform 84">
              <a:extLst>
                <a:ext uri="{FF2B5EF4-FFF2-40B4-BE49-F238E27FC236}">
                  <a16:creationId xmlns:a16="http://schemas.microsoft.com/office/drawing/2014/main" id="{736A2579-8B2D-4110-AB0A-C89D4725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11" name="TextBox 146">
              <a:extLst>
                <a:ext uri="{FF2B5EF4-FFF2-40B4-BE49-F238E27FC236}">
                  <a16:creationId xmlns:a16="http://schemas.microsoft.com/office/drawing/2014/main" id="{A6760F0A-AE5F-4A9D-9816-EA832B2ABE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76806" name="TextBox 181">
            <a:extLst>
              <a:ext uri="{FF2B5EF4-FFF2-40B4-BE49-F238E27FC236}">
                <a16:creationId xmlns:a16="http://schemas.microsoft.com/office/drawing/2014/main" id="{76AB0DAA-AB61-4896-8617-96AAF950599E}"/>
              </a:ext>
            </a:extLst>
          </p:cNvPr>
          <p:cNvSpPr txBox="1">
            <a:spLocks noChangeArrowheads="1"/>
          </p:cNvSpPr>
          <p:nvPr/>
        </p:nvSpPr>
        <p:spPr bwMode="auto">
          <a:xfrm rot="-9948738">
            <a:off x="2027238" y="5789613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76807" name="TextBox 182">
            <a:extLst>
              <a:ext uri="{FF2B5EF4-FFF2-40B4-BE49-F238E27FC236}">
                <a16:creationId xmlns:a16="http://schemas.microsoft.com/office/drawing/2014/main" id="{08FC9799-AC8E-4FA4-B32F-DBDA6A803B65}"/>
              </a:ext>
            </a:extLst>
          </p:cNvPr>
          <p:cNvSpPr txBox="1">
            <a:spLocks noChangeArrowheads="1"/>
          </p:cNvSpPr>
          <p:nvPr/>
        </p:nvSpPr>
        <p:spPr bwMode="auto">
          <a:xfrm rot="-4992697">
            <a:off x="440532" y="3482181"/>
            <a:ext cx="544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76808" name="TextBox 183">
            <a:extLst>
              <a:ext uri="{FF2B5EF4-FFF2-40B4-BE49-F238E27FC236}">
                <a16:creationId xmlns:a16="http://schemas.microsoft.com/office/drawing/2014/main" id="{11549715-1C61-4F08-B209-BBAC3217C9AF}"/>
              </a:ext>
            </a:extLst>
          </p:cNvPr>
          <p:cNvSpPr txBox="1">
            <a:spLocks noChangeArrowheads="1"/>
          </p:cNvSpPr>
          <p:nvPr/>
        </p:nvSpPr>
        <p:spPr bwMode="auto">
          <a:xfrm rot="-1017263">
            <a:off x="2627313" y="1849438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19" name="Group 25">
            <a:extLst>
              <a:ext uri="{FF2B5EF4-FFF2-40B4-BE49-F238E27FC236}">
                <a16:creationId xmlns:a16="http://schemas.microsoft.com/office/drawing/2014/main" id="{F473DACF-8FBF-4E12-B024-7BBAFCD5D88E}"/>
              </a:ext>
            </a:extLst>
          </p:cNvPr>
          <p:cNvGrpSpPr>
            <a:grpSpLocks/>
          </p:cNvGrpSpPr>
          <p:nvPr/>
        </p:nvGrpSpPr>
        <p:grpSpPr bwMode="auto">
          <a:xfrm>
            <a:off x="908050" y="2281238"/>
            <a:ext cx="7361238" cy="3768725"/>
            <a:chOff x="888125" y="2295063"/>
            <a:chExt cx="7361771" cy="3769689"/>
          </a:xfrm>
        </p:grpSpPr>
        <p:cxnSp>
          <p:nvCxnSpPr>
            <p:cNvPr id="76890" name="Straight Connector 7">
              <a:extLst>
                <a:ext uri="{FF2B5EF4-FFF2-40B4-BE49-F238E27FC236}">
                  <a16:creationId xmlns:a16="http://schemas.microsoft.com/office/drawing/2014/main" id="{5D2DF0C3-57E7-4682-9F24-2A0188906C20}"/>
                </a:ext>
              </a:extLst>
            </p:cNvPr>
            <p:cNvCxnSpPr>
              <a:cxnSpLocks noChangeShapeType="1"/>
              <a:stCxn id="76852" idx="0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1" name="Straight Connector 188">
              <a:extLst>
                <a:ext uri="{FF2B5EF4-FFF2-40B4-BE49-F238E27FC236}">
                  <a16:creationId xmlns:a16="http://schemas.microsoft.com/office/drawing/2014/main" id="{583FF757-2D1C-4F83-9153-49BEC60E75DA}"/>
                </a:ext>
              </a:extLst>
            </p:cNvPr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2" name="Straight Connector 190">
              <a:extLst>
                <a:ext uri="{FF2B5EF4-FFF2-40B4-BE49-F238E27FC236}">
                  <a16:creationId xmlns:a16="http://schemas.microsoft.com/office/drawing/2014/main" id="{6B944A8A-FC7B-4BFF-B707-6CA59EBB24FF}"/>
                </a:ext>
              </a:extLst>
            </p:cNvPr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3" name="Straight Connector 192">
              <a:extLst>
                <a:ext uri="{FF2B5EF4-FFF2-40B4-BE49-F238E27FC236}">
                  <a16:creationId xmlns:a16="http://schemas.microsoft.com/office/drawing/2014/main" id="{1535521B-7421-464B-841A-971480B42AA0}"/>
                </a:ext>
              </a:extLst>
            </p:cNvPr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4" name="Straight Connector 195">
              <a:extLst>
                <a:ext uri="{FF2B5EF4-FFF2-40B4-BE49-F238E27FC236}">
                  <a16:creationId xmlns:a16="http://schemas.microsoft.com/office/drawing/2014/main" id="{F888573B-C5C0-4A8F-A913-657057BFFB35}"/>
                </a:ext>
              </a:extLst>
            </p:cNvPr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5" name="Straight Connector 197">
              <a:extLst>
                <a:ext uri="{FF2B5EF4-FFF2-40B4-BE49-F238E27FC236}">
                  <a16:creationId xmlns:a16="http://schemas.microsoft.com/office/drawing/2014/main" id="{EC9FF834-ACD8-4C08-8C74-EA67C7E25AAB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6" name="Straight Connector 199">
              <a:extLst>
                <a:ext uri="{FF2B5EF4-FFF2-40B4-BE49-F238E27FC236}">
                  <a16:creationId xmlns:a16="http://schemas.microsoft.com/office/drawing/2014/main" id="{A2E82E34-13EA-4A63-9DE7-F05E5B0112E9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7" name="Straight Connector 201">
              <a:extLst>
                <a:ext uri="{FF2B5EF4-FFF2-40B4-BE49-F238E27FC236}">
                  <a16:creationId xmlns:a16="http://schemas.microsoft.com/office/drawing/2014/main" id="{6408744E-4B6D-4C54-80D3-5BCF409A6809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8" name="Straight Connector 203">
              <a:extLst>
                <a:ext uri="{FF2B5EF4-FFF2-40B4-BE49-F238E27FC236}">
                  <a16:creationId xmlns:a16="http://schemas.microsoft.com/office/drawing/2014/main" id="{EC1DE8D2-7590-45FC-8522-EC2E207C7C94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9" name="Straight Connector 204">
              <a:extLst>
                <a:ext uri="{FF2B5EF4-FFF2-40B4-BE49-F238E27FC236}">
                  <a16:creationId xmlns:a16="http://schemas.microsoft.com/office/drawing/2014/main" id="{7DED8E7E-0927-48A5-9845-0AE477003577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0" name="Straight Connector 207">
              <a:extLst>
                <a:ext uri="{FF2B5EF4-FFF2-40B4-BE49-F238E27FC236}">
                  <a16:creationId xmlns:a16="http://schemas.microsoft.com/office/drawing/2014/main" id="{55B91B26-61BA-42BB-A967-E64D55503548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1" name="Straight Connector 209">
              <a:extLst>
                <a:ext uri="{FF2B5EF4-FFF2-40B4-BE49-F238E27FC236}">
                  <a16:creationId xmlns:a16="http://schemas.microsoft.com/office/drawing/2014/main" id="{51DCA161-0454-4AC8-953E-B0F7154588C1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2" name="Straight Connector 211">
              <a:extLst>
                <a:ext uri="{FF2B5EF4-FFF2-40B4-BE49-F238E27FC236}">
                  <a16:creationId xmlns:a16="http://schemas.microsoft.com/office/drawing/2014/main" id="{059836C0-0553-4DDB-8382-7C84CFD73518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3" name="Straight Connector 213">
              <a:extLst>
                <a:ext uri="{FF2B5EF4-FFF2-40B4-BE49-F238E27FC236}">
                  <a16:creationId xmlns:a16="http://schemas.microsoft.com/office/drawing/2014/main" id="{8D4CDA16-0DAA-4D08-9313-3E7C71CE34D8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4" name="Straight Connector 215">
              <a:extLst>
                <a:ext uri="{FF2B5EF4-FFF2-40B4-BE49-F238E27FC236}">
                  <a16:creationId xmlns:a16="http://schemas.microsoft.com/office/drawing/2014/main" id="{BEDBFCF3-596D-44BB-B288-568157C8DFAC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905" name="TextBox 24">
              <a:extLst>
                <a:ext uri="{FF2B5EF4-FFF2-40B4-BE49-F238E27FC236}">
                  <a16:creationId xmlns:a16="http://schemas.microsoft.com/office/drawing/2014/main" id="{EB1D45ED-7FDB-45CE-AFF4-DCE6A9BA9F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710989">
              <a:off x="859913" y="4114468"/>
              <a:ext cx="36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/>
                <a:t>…</a:t>
              </a:r>
            </a:p>
          </p:txBody>
        </p:sp>
        <p:sp>
          <p:nvSpPr>
            <p:cNvPr id="76906" name="TextBox 218">
              <a:extLst>
                <a:ext uri="{FF2B5EF4-FFF2-40B4-BE49-F238E27FC236}">
                  <a16:creationId xmlns:a16="http://schemas.microsoft.com/office/drawing/2014/main" id="{8C5E54EE-DEE9-40A6-8375-1EBB0E0DB7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7515077">
              <a:off x="4511491" y="5728762"/>
              <a:ext cx="36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/>
                <a:t>…</a:t>
              </a:r>
            </a:p>
          </p:txBody>
        </p:sp>
        <p:sp>
          <p:nvSpPr>
            <p:cNvPr id="76907" name="TextBox 219">
              <a:extLst>
                <a:ext uri="{FF2B5EF4-FFF2-40B4-BE49-F238E27FC236}">
                  <a16:creationId xmlns:a16="http://schemas.microsoft.com/office/drawing/2014/main" id="{8C6EA885-3E7D-43DB-8536-432D3E0E03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940343">
              <a:off x="6392354" y="384621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…</a:t>
              </a:r>
            </a:p>
          </p:txBody>
        </p:sp>
        <p:sp>
          <p:nvSpPr>
            <p:cNvPr id="76908" name="TextBox 220">
              <a:extLst>
                <a:ext uri="{FF2B5EF4-FFF2-40B4-BE49-F238E27FC236}">
                  <a16:creationId xmlns:a16="http://schemas.microsoft.com/office/drawing/2014/main" id="{64AB2731-DECD-444A-A0E7-C4F469E888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48420">
              <a:off x="4482993" y="2684685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…</a:t>
              </a:r>
            </a:p>
          </p:txBody>
        </p:sp>
        <p:sp>
          <p:nvSpPr>
            <p:cNvPr id="76909" name="TextBox 221">
              <a:extLst>
                <a:ext uri="{FF2B5EF4-FFF2-40B4-BE49-F238E27FC236}">
                  <a16:creationId xmlns:a16="http://schemas.microsoft.com/office/drawing/2014/main" id="{E625F5DF-0A4E-443E-B439-D07D7D28BC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16136">
              <a:off x="2189980" y="268738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…</a:t>
              </a:r>
            </a:p>
          </p:txBody>
        </p:sp>
      </p:grpSp>
      <p:grpSp>
        <p:nvGrpSpPr>
          <p:cNvPr id="20" name="Group 223">
            <a:extLst>
              <a:ext uri="{FF2B5EF4-FFF2-40B4-BE49-F238E27FC236}">
                <a16:creationId xmlns:a16="http://schemas.microsoft.com/office/drawing/2014/main" id="{2235F035-5DC0-4919-B015-90BF333F9F8F}"/>
              </a:ext>
            </a:extLst>
          </p:cNvPr>
          <p:cNvGrpSpPr>
            <a:grpSpLocks/>
          </p:cNvGrpSpPr>
          <p:nvPr/>
        </p:nvGrpSpPr>
        <p:grpSpPr bwMode="auto">
          <a:xfrm>
            <a:off x="1158875" y="2305050"/>
            <a:ext cx="7094538" cy="3695700"/>
            <a:chOff x="862570" y="2361120"/>
            <a:chExt cx="7094553" cy="3695520"/>
          </a:xfrm>
        </p:grpSpPr>
        <p:cxnSp>
          <p:nvCxnSpPr>
            <p:cNvPr id="76875" name="Straight Connector 224">
              <a:extLst>
                <a:ext uri="{FF2B5EF4-FFF2-40B4-BE49-F238E27FC236}">
                  <a16:creationId xmlns:a16="http://schemas.microsoft.com/office/drawing/2014/main" id="{D5B96EDA-D9E7-4B5B-81A1-7BEE56B7CA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6" name="Straight Connector 225">
              <a:extLst>
                <a:ext uri="{FF2B5EF4-FFF2-40B4-BE49-F238E27FC236}">
                  <a16:creationId xmlns:a16="http://schemas.microsoft.com/office/drawing/2014/main" id="{EDF07907-70B8-46D5-A14D-2896482120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7" name="Straight Connector 226">
              <a:extLst>
                <a:ext uri="{FF2B5EF4-FFF2-40B4-BE49-F238E27FC236}">
                  <a16:creationId xmlns:a16="http://schemas.microsoft.com/office/drawing/2014/main" id="{7C5AE227-EEED-4128-B711-F1532B30467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8" name="Straight Connector 227">
              <a:extLst>
                <a:ext uri="{FF2B5EF4-FFF2-40B4-BE49-F238E27FC236}">
                  <a16:creationId xmlns:a16="http://schemas.microsoft.com/office/drawing/2014/main" id="{2DB8140E-5FF6-4E23-A46A-D1A43BFA03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9" name="Straight Connector 228">
              <a:extLst>
                <a:ext uri="{FF2B5EF4-FFF2-40B4-BE49-F238E27FC236}">
                  <a16:creationId xmlns:a16="http://schemas.microsoft.com/office/drawing/2014/main" id="{89579B1B-A078-4FC6-8E9E-2CD9470BAC3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0" name="Straight Connector 229">
              <a:extLst>
                <a:ext uri="{FF2B5EF4-FFF2-40B4-BE49-F238E27FC236}">
                  <a16:creationId xmlns:a16="http://schemas.microsoft.com/office/drawing/2014/main" id="{3556373B-589E-49D7-99E4-94701BC128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1" name="Straight Connector 230">
              <a:extLst>
                <a:ext uri="{FF2B5EF4-FFF2-40B4-BE49-F238E27FC236}">
                  <a16:creationId xmlns:a16="http://schemas.microsoft.com/office/drawing/2014/main" id="{01001106-17C9-4634-9196-3A28BFAAC7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2" name="Straight Connector 231">
              <a:extLst>
                <a:ext uri="{FF2B5EF4-FFF2-40B4-BE49-F238E27FC236}">
                  <a16:creationId xmlns:a16="http://schemas.microsoft.com/office/drawing/2014/main" id="{2250B180-DD11-4C61-9F32-1466F41DEB2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3" name="Straight Connector 232">
              <a:extLst>
                <a:ext uri="{FF2B5EF4-FFF2-40B4-BE49-F238E27FC236}">
                  <a16:creationId xmlns:a16="http://schemas.microsoft.com/office/drawing/2014/main" id="{C106AD39-D8B7-421A-B14E-3DEA5F56D16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4" name="Straight Connector 233">
              <a:extLst>
                <a:ext uri="{FF2B5EF4-FFF2-40B4-BE49-F238E27FC236}">
                  <a16:creationId xmlns:a16="http://schemas.microsoft.com/office/drawing/2014/main" id="{373A2A72-C891-4DB5-876E-59C567351B4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5" name="Straight Connector 234">
              <a:extLst>
                <a:ext uri="{FF2B5EF4-FFF2-40B4-BE49-F238E27FC236}">
                  <a16:creationId xmlns:a16="http://schemas.microsoft.com/office/drawing/2014/main" id="{BD39FCB4-0530-47F4-B244-443BF6941A9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6" name="Straight Connector 235">
              <a:extLst>
                <a:ext uri="{FF2B5EF4-FFF2-40B4-BE49-F238E27FC236}">
                  <a16:creationId xmlns:a16="http://schemas.microsoft.com/office/drawing/2014/main" id="{0FC65DDA-80C4-464E-B8A6-1D07C61AE29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7" name="Straight Connector 236">
              <a:extLst>
                <a:ext uri="{FF2B5EF4-FFF2-40B4-BE49-F238E27FC236}">
                  <a16:creationId xmlns:a16="http://schemas.microsoft.com/office/drawing/2014/main" id="{BF16CCE4-DB12-422E-A2EF-8B548AFA13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8" name="Straight Connector 237">
              <a:extLst>
                <a:ext uri="{FF2B5EF4-FFF2-40B4-BE49-F238E27FC236}">
                  <a16:creationId xmlns:a16="http://schemas.microsoft.com/office/drawing/2014/main" id="{4228DC39-F734-4CC3-A61B-0B8C8AD3E80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9" name="Straight Connector 238">
              <a:extLst>
                <a:ext uri="{FF2B5EF4-FFF2-40B4-BE49-F238E27FC236}">
                  <a16:creationId xmlns:a16="http://schemas.microsoft.com/office/drawing/2014/main" id="{1D2A4D5A-AE95-49CA-A5FD-BB71661B900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Group 239">
            <a:extLst>
              <a:ext uri="{FF2B5EF4-FFF2-40B4-BE49-F238E27FC236}">
                <a16:creationId xmlns:a16="http://schemas.microsoft.com/office/drawing/2014/main" id="{C3315289-DBDC-4041-889E-5A9C1E2F0BF0}"/>
              </a:ext>
            </a:extLst>
          </p:cNvPr>
          <p:cNvGrpSpPr>
            <a:grpSpLocks/>
          </p:cNvGrpSpPr>
          <p:nvPr/>
        </p:nvGrpSpPr>
        <p:grpSpPr bwMode="auto">
          <a:xfrm>
            <a:off x="1095375" y="2195513"/>
            <a:ext cx="7158038" cy="3798887"/>
            <a:chOff x="799176" y="2251902"/>
            <a:chExt cx="7158126" cy="3799069"/>
          </a:xfrm>
        </p:grpSpPr>
        <p:cxnSp>
          <p:nvCxnSpPr>
            <p:cNvPr id="76860" name="Straight Connector 240">
              <a:extLst>
                <a:ext uri="{FF2B5EF4-FFF2-40B4-BE49-F238E27FC236}">
                  <a16:creationId xmlns:a16="http://schemas.microsoft.com/office/drawing/2014/main" id="{A1DC2F8D-1619-4A71-88A3-0B5135FACEC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1" name="Straight Connector 241">
              <a:extLst>
                <a:ext uri="{FF2B5EF4-FFF2-40B4-BE49-F238E27FC236}">
                  <a16:creationId xmlns:a16="http://schemas.microsoft.com/office/drawing/2014/main" id="{BEEC007A-C635-442F-A4B1-DC97AF59340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2" name="Straight Connector 242">
              <a:extLst>
                <a:ext uri="{FF2B5EF4-FFF2-40B4-BE49-F238E27FC236}">
                  <a16:creationId xmlns:a16="http://schemas.microsoft.com/office/drawing/2014/main" id="{3B317BC3-7E07-481E-AF43-DB12355BC01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3" name="Straight Connector 243">
              <a:extLst>
                <a:ext uri="{FF2B5EF4-FFF2-40B4-BE49-F238E27FC236}">
                  <a16:creationId xmlns:a16="http://schemas.microsoft.com/office/drawing/2014/main" id="{4A4E9BA8-BC3C-4755-8550-17542C14948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4" name="Straight Connector 244">
              <a:extLst>
                <a:ext uri="{FF2B5EF4-FFF2-40B4-BE49-F238E27FC236}">
                  <a16:creationId xmlns:a16="http://schemas.microsoft.com/office/drawing/2014/main" id="{9230345A-CF8F-47B2-A13E-C8C8E6C06C1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5" name="Straight Connector 245">
              <a:extLst>
                <a:ext uri="{FF2B5EF4-FFF2-40B4-BE49-F238E27FC236}">
                  <a16:creationId xmlns:a16="http://schemas.microsoft.com/office/drawing/2014/main" id="{2FEB31FD-0951-49E7-AF75-C4FEFC31D85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6" name="Straight Connector 246">
              <a:extLst>
                <a:ext uri="{FF2B5EF4-FFF2-40B4-BE49-F238E27FC236}">
                  <a16:creationId xmlns:a16="http://schemas.microsoft.com/office/drawing/2014/main" id="{93B7348D-D5F9-49DD-B7B8-C9C8CBC890B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7" name="Straight Connector 247">
              <a:extLst>
                <a:ext uri="{FF2B5EF4-FFF2-40B4-BE49-F238E27FC236}">
                  <a16:creationId xmlns:a16="http://schemas.microsoft.com/office/drawing/2014/main" id="{FFADF0F1-B72B-4A49-B437-24BA1BD3EE3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8" name="Straight Connector 248">
              <a:extLst>
                <a:ext uri="{FF2B5EF4-FFF2-40B4-BE49-F238E27FC236}">
                  <a16:creationId xmlns:a16="http://schemas.microsoft.com/office/drawing/2014/main" id="{BD267D39-D150-4FBC-9A01-86AEB52D7D8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9" name="Straight Connector 249">
              <a:extLst>
                <a:ext uri="{FF2B5EF4-FFF2-40B4-BE49-F238E27FC236}">
                  <a16:creationId xmlns:a16="http://schemas.microsoft.com/office/drawing/2014/main" id="{D88903F3-C8B8-4CD0-94EB-529652C53A1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0" name="Straight Connector 250">
              <a:extLst>
                <a:ext uri="{FF2B5EF4-FFF2-40B4-BE49-F238E27FC236}">
                  <a16:creationId xmlns:a16="http://schemas.microsoft.com/office/drawing/2014/main" id="{D974721C-C4F4-46E3-A868-10C45A7FD17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1" name="Straight Connector 251">
              <a:extLst>
                <a:ext uri="{FF2B5EF4-FFF2-40B4-BE49-F238E27FC236}">
                  <a16:creationId xmlns:a16="http://schemas.microsoft.com/office/drawing/2014/main" id="{39814533-428F-466A-9900-4FD5BFDD310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2" name="Straight Connector 252">
              <a:extLst>
                <a:ext uri="{FF2B5EF4-FFF2-40B4-BE49-F238E27FC236}">
                  <a16:creationId xmlns:a16="http://schemas.microsoft.com/office/drawing/2014/main" id="{A20E3A7F-45CC-4434-A740-EC8DCEE1A72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3" name="Straight Connector 253">
              <a:extLst>
                <a:ext uri="{FF2B5EF4-FFF2-40B4-BE49-F238E27FC236}">
                  <a16:creationId xmlns:a16="http://schemas.microsoft.com/office/drawing/2014/main" id="{A940206D-3AC4-45BE-8D3E-75925A30C63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4" name="Straight Connector 254">
              <a:extLst>
                <a:ext uri="{FF2B5EF4-FFF2-40B4-BE49-F238E27FC236}">
                  <a16:creationId xmlns:a16="http://schemas.microsoft.com/office/drawing/2014/main" id="{7690552D-3BA7-405E-8721-5075D93ECA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33B524C-336F-46AB-93FF-AE8F73A1D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7138" y="3403600"/>
            <a:ext cx="4268787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connecting each access ISP to each other directly </a:t>
            </a:r>
            <a:r>
              <a:rPr lang="en-US" altLang="en-US" i="1">
                <a:solidFill>
                  <a:srgbClr val="CC0000"/>
                </a:solidFill>
              </a:rPr>
              <a:t>doesn’t scale: </a:t>
            </a:r>
            <a:r>
              <a:rPr lang="en-US" altLang="en-US"/>
              <a:t>O(</a:t>
            </a:r>
            <a:r>
              <a:rPr lang="en-US" altLang="en-US" i="1"/>
              <a:t>N</a:t>
            </a:r>
            <a:r>
              <a:rPr lang="en-US" altLang="en-US" baseline="30000"/>
              <a:t>2</a:t>
            </a:r>
            <a:r>
              <a:rPr lang="en-US" altLang="en-US"/>
              <a:t>) connections.</a:t>
            </a:r>
          </a:p>
        </p:txBody>
      </p:sp>
      <p:sp>
        <p:nvSpPr>
          <p:cNvPr id="76813" name="Footer Placeholder 2">
            <a:extLst>
              <a:ext uri="{FF2B5EF4-FFF2-40B4-BE49-F238E27FC236}">
                <a16:creationId xmlns:a16="http://schemas.microsoft.com/office/drawing/2014/main" id="{166B90ED-E947-40C7-9F9C-41B0EC783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76814" name="Slide Number Placeholder 3">
            <a:extLst>
              <a:ext uri="{FF2B5EF4-FFF2-40B4-BE49-F238E27FC236}">
                <a16:creationId xmlns:a16="http://schemas.microsoft.com/office/drawing/2014/main" id="{0200DD44-E5B8-4BEF-9F43-E52C0726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5075DCCF-872F-4362-96A1-C4EEEFDFB012}" type="slidenum">
              <a:rPr lang="en-US" altLang="en-US" sz="1200">
                <a:latin typeface="Tahoma" panose="020B0604030504040204" pitchFamily="34" charset="0"/>
              </a:rPr>
              <a:pPr/>
              <a:t>34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76815" name="Group 2">
            <a:extLst>
              <a:ext uri="{FF2B5EF4-FFF2-40B4-BE49-F238E27FC236}">
                <a16:creationId xmlns:a16="http://schemas.microsoft.com/office/drawing/2014/main" id="{1648489A-C3DB-4506-BA43-2BE02DFA9137}"/>
              </a:ext>
            </a:extLst>
          </p:cNvPr>
          <p:cNvGrpSpPr>
            <a:grpSpLocks/>
          </p:cNvGrpSpPr>
          <p:nvPr/>
        </p:nvGrpSpPr>
        <p:grpSpPr bwMode="auto">
          <a:xfrm>
            <a:off x="1825625" y="2241550"/>
            <a:ext cx="647700" cy="417513"/>
            <a:chOff x="3053396" y="4304255"/>
            <a:chExt cx="648422" cy="418253"/>
          </a:xfrm>
        </p:grpSpPr>
        <p:sp>
          <p:nvSpPr>
            <p:cNvPr id="76858" name="Freeform 84">
              <a:extLst>
                <a:ext uri="{FF2B5EF4-FFF2-40B4-BE49-F238E27FC236}">
                  <a16:creationId xmlns:a16="http://schemas.microsoft.com/office/drawing/2014/main" id="{F5B3F747-2D4F-4F7E-981F-DE9EC0ED5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9" name="TextBox 1">
              <a:extLst>
                <a:ext uri="{FF2B5EF4-FFF2-40B4-BE49-F238E27FC236}">
                  <a16:creationId xmlns:a16="http://schemas.microsoft.com/office/drawing/2014/main" id="{E325A635-F65E-4A1D-815F-EC666849CB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16" name="Group 131">
            <a:extLst>
              <a:ext uri="{FF2B5EF4-FFF2-40B4-BE49-F238E27FC236}">
                <a16:creationId xmlns:a16="http://schemas.microsoft.com/office/drawing/2014/main" id="{CA65AD82-9B24-4481-B4D6-A4AC27CE802A}"/>
              </a:ext>
            </a:extLst>
          </p:cNvPr>
          <p:cNvGrpSpPr>
            <a:grpSpLocks/>
          </p:cNvGrpSpPr>
          <p:nvPr/>
        </p:nvGrpSpPr>
        <p:grpSpPr bwMode="auto">
          <a:xfrm>
            <a:off x="669925" y="3041650"/>
            <a:ext cx="647700" cy="417513"/>
            <a:chOff x="3053396" y="4304255"/>
            <a:chExt cx="648422" cy="418253"/>
          </a:xfrm>
        </p:grpSpPr>
        <p:sp>
          <p:nvSpPr>
            <p:cNvPr id="76856" name="Freeform 84">
              <a:extLst>
                <a:ext uri="{FF2B5EF4-FFF2-40B4-BE49-F238E27FC236}">
                  <a16:creationId xmlns:a16="http://schemas.microsoft.com/office/drawing/2014/main" id="{F47A2FB5-7C7B-4F03-B2F6-3C1F14991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7" name="TextBox 133">
              <a:extLst>
                <a:ext uri="{FF2B5EF4-FFF2-40B4-BE49-F238E27FC236}">
                  <a16:creationId xmlns:a16="http://schemas.microsoft.com/office/drawing/2014/main" id="{B93A3DEB-A813-4966-8472-709D732DD0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17" name="Group 153">
            <a:extLst>
              <a:ext uri="{FF2B5EF4-FFF2-40B4-BE49-F238E27FC236}">
                <a16:creationId xmlns:a16="http://schemas.microsoft.com/office/drawing/2014/main" id="{BA684388-1EDB-4AF5-AAE5-1EF87E80823C}"/>
              </a:ext>
            </a:extLst>
          </p:cNvPr>
          <p:cNvGrpSpPr>
            <a:grpSpLocks/>
          </p:cNvGrpSpPr>
          <p:nvPr/>
        </p:nvGrpSpPr>
        <p:grpSpPr bwMode="auto">
          <a:xfrm>
            <a:off x="1050925" y="2647950"/>
            <a:ext cx="647700" cy="417513"/>
            <a:chOff x="3053396" y="4304255"/>
            <a:chExt cx="648422" cy="418253"/>
          </a:xfrm>
        </p:grpSpPr>
        <p:sp>
          <p:nvSpPr>
            <p:cNvPr id="76854" name="Freeform 84">
              <a:extLst>
                <a:ext uri="{FF2B5EF4-FFF2-40B4-BE49-F238E27FC236}">
                  <a16:creationId xmlns:a16="http://schemas.microsoft.com/office/drawing/2014/main" id="{4C1BF319-6C49-48BF-9A66-CDC471CA1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5" name="TextBox 155">
              <a:extLst>
                <a:ext uri="{FF2B5EF4-FFF2-40B4-BE49-F238E27FC236}">
                  <a16:creationId xmlns:a16="http://schemas.microsoft.com/office/drawing/2014/main" id="{7FF59E0A-F9FB-4738-AD91-28DABFD762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18" name="Group 138">
            <a:extLst>
              <a:ext uri="{FF2B5EF4-FFF2-40B4-BE49-F238E27FC236}">
                <a16:creationId xmlns:a16="http://schemas.microsoft.com/office/drawing/2014/main" id="{578A8DA9-4922-44B9-ACC8-EA7A28A0CB9A}"/>
              </a:ext>
            </a:extLst>
          </p:cNvPr>
          <p:cNvGrpSpPr>
            <a:grpSpLocks/>
          </p:cNvGrpSpPr>
          <p:nvPr/>
        </p:nvGrpSpPr>
        <p:grpSpPr bwMode="auto">
          <a:xfrm>
            <a:off x="1241425" y="5353050"/>
            <a:ext cx="647700" cy="417513"/>
            <a:chOff x="3053396" y="4304255"/>
            <a:chExt cx="648422" cy="418253"/>
          </a:xfrm>
        </p:grpSpPr>
        <p:sp>
          <p:nvSpPr>
            <p:cNvPr id="76852" name="Freeform 84">
              <a:extLst>
                <a:ext uri="{FF2B5EF4-FFF2-40B4-BE49-F238E27FC236}">
                  <a16:creationId xmlns:a16="http://schemas.microsoft.com/office/drawing/2014/main" id="{D93BF124-88ED-430B-90C2-2F7C8E94A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3" name="TextBox 140">
              <a:extLst>
                <a:ext uri="{FF2B5EF4-FFF2-40B4-BE49-F238E27FC236}">
                  <a16:creationId xmlns:a16="http://schemas.microsoft.com/office/drawing/2014/main" id="{2A0466D7-1B34-4B71-8E7B-09A7611496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19" name="Group 150">
            <a:extLst>
              <a:ext uri="{FF2B5EF4-FFF2-40B4-BE49-F238E27FC236}">
                <a16:creationId xmlns:a16="http://schemas.microsoft.com/office/drawing/2014/main" id="{C9EA8D2E-D8D9-440A-A7C9-05B6EFF2B368}"/>
              </a:ext>
            </a:extLst>
          </p:cNvPr>
          <p:cNvGrpSpPr>
            <a:grpSpLocks/>
          </p:cNvGrpSpPr>
          <p:nvPr/>
        </p:nvGrpSpPr>
        <p:grpSpPr bwMode="auto">
          <a:xfrm>
            <a:off x="3425825" y="2000250"/>
            <a:ext cx="649288" cy="417513"/>
            <a:chOff x="3053396" y="4304255"/>
            <a:chExt cx="648422" cy="418253"/>
          </a:xfrm>
        </p:grpSpPr>
        <p:sp>
          <p:nvSpPr>
            <p:cNvPr id="76850" name="Freeform 84">
              <a:extLst>
                <a:ext uri="{FF2B5EF4-FFF2-40B4-BE49-F238E27FC236}">
                  <a16:creationId xmlns:a16="http://schemas.microsoft.com/office/drawing/2014/main" id="{2BA2D1FF-571A-49B5-8F84-227DDDC6E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1" name="TextBox 152">
              <a:extLst>
                <a:ext uri="{FF2B5EF4-FFF2-40B4-BE49-F238E27FC236}">
                  <a16:creationId xmlns:a16="http://schemas.microsoft.com/office/drawing/2014/main" id="{34AD14BC-AF4C-4492-B019-0BC0E4F3A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0" name="Group 156">
            <a:extLst>
              <a:ext uri="{FF2B5EF4-FFF2-40B4-BE49-F238E27FC236}">
                <a16:creationId xmlns:a16="http://schemas.microsoft.com/office/drawing/2014/main" id="{39CFA23F-B2FB-4185-9FCB-B075ACB72907}"/>
              </a:ext>
            </a:extLst>
          </p:cNvPr>
          <p:cNvGrpSpPr>
            <a:grpSpLocks/>
          </p:cNvGrpSpPr>
          <p:nvPr/>
        </p:nvGrpSpPr>
        <p:grpSpPr bwMode="auto">
          <a:xfrm>
            <a:off x="4340225" y="1974850"/>
            <a:ext cx="649288" cy="417513"/>
            <a:chOff x="3053396" y="4304255"/>
            <a:chExt cx="648422" cy="418253"/>
          </a:xfrm>
        </p:grpSpPr>
        <p:sp>
          <p:nvSpPr>
            <p:cNvPr id="76848" name="Freeform 84">
              <a:extLst>
                <a:ext uri="{FF2B5EF4-FFF2-40B4-BE49-F238E27FC236}">
                  <a16:creationId xmlns:a16="http://schemas.microsoft.com/office/drawing/2014/main" id="{554529DF-6447-4973-A7A5-157284603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9" name="TextBox 158">
              <a:extLst>
                <a:ext uri="{FF2B5EF4-FFF2-40B4-BE49-F238E27FC236}">
                  <a16:creationId xmlns:a16="http://schemas.microsoft.com/office/drawing/2014/main" id="{1597484C-E20B-4FFD-B5C7-B012EBED00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76821" name="TextBox 4">
            <a:extLst>
              <a:ext uri="{FF2B5EF4-FFF2-40B4-BE49-F238E27FC236}">
                <a16:creationId xmlns:a16="http://schemas.microsoft.com/office/drawing/2014/main" id="{CE601505-9D7F-400A-8F38-A45DE6919F51}"/>
              </a:ext>
            </a:extLst>
          </p:cNvPr>
          <p:cNvSpPr txBox="1">
            <a:spLocks noChangeArrowheads="1"/>
          </p:cNvSpPr>
          <p:nvPr/>
        </p:nvSpPr>
        <p:spPr bwMode="auto">
          <a:xfrm rot="1053502">
            <a:off x="5440363" y="1900238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76822" name="Group 147">
            <a:extLst>
              <a:ext uri="{FF2B5EF4-FFF2-40B4-BE49-F238E27FC236}">
                <a16:creationId xmlns:a16="http://schemas.microsoft.com/office/drawing/2014/main" id="{E1C20A85-1F4A-4C98-8D97-40FE2F61455B}"/>
              </a:ext>
            </a:extLst>
          </p:cNvPr>
          <p:cNvGrpSpPr>
            <a:grpSpLocks/>
          </p:cNvGrpSpPr>
          <p:nvPr/>
        </p:nvGrpSpPr>
        <p:grpSpPr bwMode="auto">
          <a:xfrm>
            <a:off x="7083425" y="2927350"/>
            <a:ext cx="649288" cy="417513"/>
            <a:chOff x="3053396" y="4304255"/>
            <a:chExt cx="648422" cy="418253"/>
          </a:xfrm>
        </p:grpSpPr>
        <p:sp>
          <p:nvSpPr>
            <p:cNvPr id="76846" name="Freeform 84">
              <a:extLst>
                <a:ext uri="{FF2B5EF4-FFF2-40B4-BE49-F238E27FC236}">
                  <a16:creationId xmlns:a16="http://schemas.microsoft.com/office/drawing/2014/main" id="{DD702C71-5059-49E9-AF48-F8DFBEA56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7" name="TextBox 149">
              <a:extLst>
                <a:ext uri="{FF2B5EF4-FFF2-40B4-BE49-F238E27FC236}">
                  <a16:creationId xmlns:a16="http://schemas.microsoft.com/office/drawing/2014/main" id="{5B443060-964D-4BF5-B0A2-8E873E9CA8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3" name="Group 160">
            <a:extLst>
              <a:ext uri="{FF2B5EF4-FFF2-40B4-BE49-F238E27FC236}">
                <a16:creationId xmlns:a16="http://schemas.microsoft.com/office/drawing/2014/main" id="{23C2FECC-0AB4-4FE6-876A-230B3456B8FF}"/>
              </a:ext>
            </a:extLst>
          </p:cNvPr>
          <p:cNvGrpSpPr>
            <a:grpSpLocks/>
          </p:cNvGrpSpPr>
          <p:nvPr/>
        </p:nvGrpSpPr>
        <p:grpSpPr bwMode="auto">
          <a:xfrm>
            <a:off x="7400925" y="5607050"/>
            <a:ext cx="649288" cy="417513"/>
            <a:chOff x="3053396" y="4304255"/>
            <a:chExt cx="648422" cy="418253"/>
          </a:xfrm>
        </p:grpSpPr>
        <p:sp>
          <p:nvSpPr>
            <p:cNvPr id="76844" name="Freeform 84">
              <a:extLst>
                <a:ext uri="{FF2B5EF4-FFF2-40B4-BE49-F238E27FC236}">
                  <a16:creationId xmlns:a16="http://schemas.microsoft.com/office/drawing/2014/main" id="{7D87E2F3-0C9B-45C8-8C4D-2E2EB5AD3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5" name="TextBox 162">
              <a:extLst>
                <a:ext uri="{FF2B5EF4-FFF2-40B4-BE49-F238E27FC236}">
                  <a16:creationId xmlns:a16="http://schemas.microsoft.com/office/drawing/2014/main" id="{D1516672-4500-4092-B488-2F0CE8D949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4" name="Group 163">
            <a:extLst>
              <a:ext uri="{FF2B5EF4-FFF2-40B4-BE49-F238E27FC236}">
                <a16:creationId xmlns:a16="http://schemas.microsoft.com/office/drawing/2014/main" id="{2C86B2A4-21FC-4FC1-9F65-58A40E3B16A6}"/>
              </a:ext>
            </a:extLst>
          </p:cNvPr>
          <p:cNvGrpSpPr>
            <a:grpSpLocks/>
          </p:cNvGrpSpPr>
          <p:nvPr/>
        </p:nvGrpSpPr>
        <p:grpSpPr bwMode="auto">
          <a:xfrm>
            <a:off x="8239125" y="4959350"/>
            <a:ext cx="649288" cy="417513"/>
            <a:chOff x="3053396" y="4304255"/>
            <a:chExt cx="648422" cy="418253"/>
          </a:xfrm>
        </p:grpSpPr>
        <p:sp>
          <p:nvSpPr>
            <p:cNvPr id="76842" name="Freeform 84">
              <a:extLst>
                <a:ext uri="{FF2B5EF4-FFF2-40B4-BE49-F238E27FC236}">
                  <a16:creationId xmlns:a16="http://schemas.microsoft.com/office/drawing/2014/main" id="{4EDA2879-3C73-41F7-B52A-ECD5C1AB1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3" name="TextBox 165">
              <a:extLst>
                <a:ext uri="{FF2B5EF4-FFF2-40B4-BE49-F238E27FC236}">
                  <a16:creationId xmlns:a16="http://schemas.microsoft.com/office/drawing/2014/main" id="{44F5942F-2EEE-4874-9883-9ED2BECC28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5" name="Group 166">
            <a:extLst>
              <a:ext uri="{FF2B5EF4-FFF2-40B4-BE49-F238E27FC236}">
                <a16:creationId xmlns:a16="http://schemas.microsoft.com/office/drawing/2014/main" id="{429CFC3B-F93B-43C9-B799-E0E5C4BAEE2F}"/>
              </a:ext>
            </a:extLst>
          </p:cNvPr>
          <p:cNvGrpSpPr>
            <a:grpSpLocks/>
          </p:cNvGrpSpPr>
          <p:nvPr/>
        </p:nvGrpSpPr>
        <p:grpSpPr bwMode="auto">
          <a:xfrm>
            <a:off x="8010525" y="4044950"/>
            <a:ext cx="649288" cy="417513"/>
            <a:chOff x="3053396" y="4304255"/>
            <a:chExt cx="648422" cy="418253"/>
          </a:xfrm>
        </p:grpSpPr>
        <p:sp>
          <p:nvSpPr>
            <p:cNvPr id="76840" name="Freeform 84">
              <a:extLst>
                <a:ext uri="{FF2B5EF4-FFF2-40B4-BE49-F238E27FC236}">
                  <a16:creationId xmlns:a16="http://schemas.microsoft.com/office/drawing/2014/main" id="{5B700E8A-22AD-4024-8E79-985672DCB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1" name="TextBox 168">
              <a:extLst>
                <a:ext uri="{FF2B5EF4-FFF2-40B4-BE49-F238E27FC236}">
                  <a16:creationId xmlns:a16="http://schemas.microsoft.com/office/drawing/2014/main" id="{22CE5011-1217-4A30-B495-B94C699CC2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76826" name="TextBox 179">
            <a:extLst>
              <a:ext uri="{FF2B5EF4-FFF2-40B4-BE49-F238E27FC236}">
                <a16:creationId xmlns:a16="http://schemas.microsoft.com/office/drawing/2014/main" id="{F2E86447-A0E0-47F8-AD41-27596400B77B}"/>
              </a:ext>
            </a:extLst>
          </p:cNvPr>
          <p:cNvSpPr txBox="1">
            <a:spLocks noChangeArrowheads="1"/>
          </p:cNvSpPr>
          <p:nvPr/>
        </p:nvSpPr>
        <p:spPr bwMode="auto">
          <a:xfrm rot="2829263">
            <a:off x="7726362" y="3373438"/>
            <a:ext cx="5445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76827" name="Group 135">
            <a:extLst>
              <a:ext uri="{FF2B5EF4-FFF2-40B4-BE49-F238E27FC236}">
                <a16:creationId xmlns:a16="http://schemas.microsoft.com/office/drawing/2014/main" id="{3E72E548-DA40-476B-B0BF-F81C83E647F1}"/>
              </a:ext>
            </a:extLst>
          </p:cNvPr>
          <p:cNvGrpSpPr>
            <a:grpSpLocks/>
          </p:cNvGrpSpPr>
          <p:nvPr/>
        </p:nvGrpSpPr>
        <p:grpSpPr bwMode="auto">
          <a:xfrm>
            <a:off x="6334125" y="2495550"/>
            <a:ext cx="649288" cy="417513"/>
            <a:chOff x="3053396" y="4304255"/>
            <a:chExt cx="648422" cy="418253"/>
          </a:xfrm>
        </p:grpSpPr>
        <p:sp>
          <p:nvSpPr>
            <p:cNvPr id="76838" name="Freeform 84">
              <a:extLst>
                <a:ext uri="{FF2B5EF4-FFF2-40B4-BE49-F238E27FC236}">
                  <a16:creationId xmlns:a16="http://schemas.microsoft.com/office/drawing/2014/main" id="{C893C519-20A4-4EB4-AA2E-BBC9BCF13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9" name="TextBox 137">
              <a:extLst>
                <a:ext uri="{FF2B5EF4-FFF2-40B4-BE49-F238E27FC236}">
                  <a16:creationId xmlns:a16="http://schemas.microsoft.com/office/drawing/2014/main" id="{76FAD99E-EFE3-4783-8698-0FC5D081D1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8" name="Group 169">
            <a:extLst>
              <a:ext uri="{FF2B5EF4-FFF2-40B4-BE49-F238E27FC236}">
                <a16:creationId xmlns:a16="http://schemas.microsoft.com/office/drawing/2014/main" id="{15CCB607-B86E-48B4-887B-3162F5DA3F37}"/>
              </a:ext>
            </a:extLst>
          </p:cNvPr>
          <p:cNvGrpSpPr>
            <a:grpSpLocks/>
          </p:cNvGrpSpPr>
          <p:nvPr/>
        </p:nvGrpSpPr>
        <p:grpSpPr bwMode="auto">
          <a:xfrm>
            <a:off x="5165725" y="5848350"/>
            <a:ext cx="649288" cy="417513"/>
            <a:chOff x="3053396" y="4304255"/>
            <a:chExt cx="648422" cy="418253"/>
          </a:xfrm>
        </p:grpSpPr>
        <p:sp>
          <p:nvSpPr>
            <p:cNvPr id="76836" name="Freeform 84">
              <a:extLst>
                <a:ext uri="{FF2B5EF4-FFF2-40B4-BE49-F238E27FC236}">
                  <a16:creationId xmlns:a16="http://schemas.microsoft.com/office/drawing/2014/main" id="{B96679EB-1529-45AC-9353-6037AD1C2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7" name="TextBox 171">
              <a:extLst>
                <a:ext uri="{FF2B5EF4-FFF2-40B4-BE49-F238E27FC236}">
                  <a16:creationId xmlns:a16="http://schemas.microsoft.com/office/drawing/2014/main" id="{E0F82625-76B9-49E4-8F9E-9F2E55BF6D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9" name="Group 172">
            <a:extLst>
              <a:ext uri="{FF2B5EF4-FFF2-40B4-BE49-F238E27FC236}">
                <a16:creationId xmlns:a16="http://schemas.microsoft.com/office/drawing/2014/main" id="{6FB27070-D4D8-4B7D-8374-FA57839F2B03}"/>
              </a:ext>
            </a:extLst>
          </p:cNvPr>
          <p:cNvGrpSpPr>
            <a:grpSpLocks/>
          </p:cNvGrpSpPr>
          <p:nvPr/>
        </p:nvGrpSpPr>
        <p:grpSpPr bwMode="auto">
          <a:xfrm>
            <a:off x="4251325" y="5988050"/>
            <a:ext cx="649288" cy="417513"/>
            <a:chOff x="3053396" y="4304255"/>
            <a:chExt cx="648422" cy="418253"/>
          </a:xfrm>
        </p:grpSpPr>
        <p:sp>
          <p:nvSpPr>
            <p:cNvPr id="76834" name="Freeform 84">
              <a:extLst>
                <a:ext uri="{FF2B5EF4-FFF2-40B4-BE49-F238E27FC236}">
                  <a16:creationId xmlns:a16="http://schemas.microsoft.com/office/drawing/2014/main" id="{D9E1023B-8A48-421D-BD9E-AD3623D66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5" name="TextBox 174">
              <a:extLst>
                <a:ext uri="{FF2B5EF4-FFF2-40B4-BE49-F238E27FC236}">
                  <a16:creationId xmlns:a16="http://schemas.microsoft.com/office/drawing/2014/main" id="{EF1C8533-B5BC-4279-B4A5-4C020F2C48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30" name="Group 175">
            <a:extLst>
              <a:ext uri="{FF2B5EF4-FFF2-40B4-BE49-F238E27FC236}">
                <a16:creationId xmlns:a16="http://schemas.microsoft.com/office/drawing/2014/main" id="{30AEDA4A-D09A-4035-9BB0-EF98565BB10C}"/>
              </a:ext>
            </a:extLst>
          </p:cNvPr>
          <p:cNvGrpSpPr>
            <a:grpSpLocks/>
          </p:cNvGrpSpPr>
          <p:nvPr/>
        </p:nvGrpSpPr>
        <p:grpSpPr bwMode="auto">
          <a:xfrm>
            <a:off x="3032125" y="5835650"/>
            <a:ext cx="649288" cy="417513"/>
            <a:chOff x="3053396" y="4304255"/>
            <a:chExt cx="648422" cy="418253"/>
          </a:xfrm>
        </p:grpSpPr>
        <p:sp>
          <p:nvSpPr>
            <p:cNvPr id="76832" name="Freeform 84">
              <a:extLst>
                <a:ext uri="{FF2B5EF4-FFF2-40B4-BE49-F238E27FC236}">
                  <a16:creationId xmlns:a16="http://schemas.microsoft.com/office/drawing/2014/main" id="{409099E2-4A3B-4C2C-BBF5-92B3D1061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3" name="TextBox 177">
              <a:extLst>
                <a:ext uri="{FF2B5EF4-FFF2-40B4-BE49-F238E27FC236}">
                  <a16:creationId xmlns:a16="http://schemas.microsoft.com/office/drawing/2014/main" id="{80DE3EF7-754D-40E2-8A5D-92227858BF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76831" name="TextBox 180">
            <a:extLst>
              <a:ext uri="{FF2B5EF4-FFF2-40B4-BE49-F238E27FC236}">
                <a16:creationId xmlns:a16="http://schemas.microsoft.com/office/drawing/2014/main" id="{65E22FD0-A8BF-441F-886B-2994AF656377}"/>
              </a:ext>
            </a:extLst>
          </p:cNvPr>
          <p:cNvSpPr txBox="1">
            <a:spLocks noChangeArrowheads="1"/>
          </p:cNvSpPr>
          <p:nvPr/>
        </p:nvSpPr>
        <p:spPr bwMode="auto">
          <a:xfrm rot="9845918">
            <a:off x="6394450" y="5884863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966F9E02-E8B9-4A1C-A2C0-35B4EE45CD4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78850" name="Picture 76" descr="underline_base">
            <a:extLst>
              <a:ext uri="{FF2B5EF4-FFF2-40B4-BE49-F238E27FC236}">
                <a16:creationId xmlns:a16="http://schemas.microsoft.com/office/drawing/2014/main" id="{9C380E58-AE65-43EC-A1C5-1A6DC4D5666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8851" name="Group 5">
            <a:extLst>
              <a:ext uri="{FF2B5EF4-FFF2-40B4-BE49-F238E27FC236}">
                <a16:creationId xmlns:a16="http://schemas.microsoft.com/office/drawing/2014/main" id="{DCAA6356-CC28-44C5-8339-D75B348D8CD6}"/>
              </a:ext>
            </a:extLst>
          </p:cNvPr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78961" name="Group 2">
              <a:extLst>
                <a:ext uri="{FF2B5EF4-FFF2-40B4-BE49-F238E27FC236}">
                  <a16:creationId xmlns:a16="http://schemas.microsoft.com/office/drawing/2014/main" id="{6401F9A4-BD0E-49E2-9B60-B7F90DC619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9013" name="Freeform 84">
                <a:extLst>
                  <a:ext uri="{FF2B5EF4-FFF2-40B4-BE49-F238E27FC236}">
                    <a16:creationId xmlns:a16="http://schemas.microsoft.com/office/drawing/2014/main" id="{3F7A4EEC-DE8E-44AB-B1EF-0BC31F756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14" name="TextBox 1">
                <a:extLst>
                  <a:ext uri="{FF2B5EF4-FFF2-40B4-BE49-F238E27FC236}">
                    <a16:creationId xmlns:a16="http://schemas.microsoft.com/office/drawing/2014/main" id="{B69634D5-5BBF-4DDD-89AF-A3970127AD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2" name="Group 131">
              <a:extLst>
                <a:ext uri="{FF2B5EF4-FFF2-40B4-BE49-F238E27FC236}">
                  <a16:creationId xmlns:a16="http://schemas.microsoft.com/office/drawing/2014/main" id="{BA56DE17-D822-4AC4-8AAD-BBD6DEF8A3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9011" name="Freeform 84">
                <a:extLst>
                  <a:ext uri="{FF2B5EF4-FFF2-40B4-BE49-F238E27FC236}">
                    <a16:creationId xmlns:a16="http://schemas.microsoft.com/office/drawing/2014/main" id="{6C199C31-DE8A-459E-81DE-5AEF527EF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12" name="TextBox 133">
                <a:extLst>
                  <a:ext uri="{FF2B5EF4-FFF2-40B4-BE49-F238E27FC236}">
                    <a16:creationId xmlns:a16="http://schemas.microsoft.com/office/drawing/2014/main" id="{6FD9835C-14AB-43AD-AC61-BA13A459A4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3" name="Group 135">
              <a:extLst>
                <a:ext uri="{FF2B5EF4-FFF2-40B4-BE49-F238E27FC236}">
                  <a16:creationId xmlns:a16="http://schemas.microsoft.com/office/drawing/2014/main" id="{518B7D03-62F6-4764-B7FB-B01673E841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9009" name="Freeform 84">
                <a:extLst>
                  <a:ext uri="{FF2B5EF4-FFF2-40B4-BE49-F238E27FC236}">
                    <a16:creationId xmlns:a16="http://schemas.microsoft.com/office/drawing/2014/main" id="{5EFB7EDE-2550-4E20-9761-9A07FBF0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10" name="TextBox 137">
                <a:extLst>
                  <a:ext uri="{FF2B5EF4-FFF2-40B4-BE49-F238E27FC236}">
                    <a16:creationId xmlns:a16="http://schemas.microsoft.com/office/drawing/2014/main" id="{B34BB923-49EE-48FB-A176-456CCD601F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4" name="Group 138">
              <a:extLst>
                <a:ext uri="{FF2B5EF4-FFF2-40B4-BE49-F238E27FC236}">
                  <a16:creationId xmlns:a16="http://schemas.microsoft.com/office/drawing/2014/main" id="{FB21371D-CD23-4D3E-A429-A9033B0167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9007" name="Freeform 84">
                <a:extLst>
                  <a:ext uri="{FF2B5EF4-FFF2-40B4-BE49-F238E27FC236}">
                    <a16:creationId xmlns:a16="http://schemas.microsoft.com/office/drawing/2014/main" id="{51C42B40-2B68-4028-A009-8E51C5FBC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8" name="TextBox 140">
                <a:extLst>
                  <a:ext uri="{FF2B5EF4-FFF2-40B4-BE49-F238E27FC236}">
                    <a16:creationId xmlns:a16="http://schemas.microsoft.com/office/drawing/2014/main" id="{9786159A-E0C0-434A-95D8-8E96803434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5" name="Group 141">
              <a:extLst>
                <a:ext uri="{FF2B5EF4-FFF2-40B4-BE49-F238E27FC236}">
                  <a16:creationId xmlns:a16="http://schemas.microsoft.com/office/drawing/2014/main" id="{3B4B3629-FEDD-4265-AACE-F899E9F14B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9005" name="Freeform 84">
                <a:extLst>
                  <a:ext uri="{FF2B5EF4-FFF2-40B4-BE49-F238E27FC236}">
                    <a16:creationId xmlns:a16="http://schemas.microsoft.com/office/drawing/2014/main" id="{4E23F7B2-A3DA-44BE-BD5F-BE6D2EC69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6" name="TextBox 143">
                <a:extLst>
                  <a:ext uri="{FF2B5EF4-FFF2-40B4-BE49-F238E27FC236}">
                    <a16:creationId xmlns:a16="http://schemas.microsoft.com/office/drawing/2014/main" id="{BBE850DF-848C-4ACE-AFCE-C5F777B715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6" name="Group 144">
              <a:extLst>
                <a:ext uri="{FF2B5EF4-FFF2-40B4-BE49-F238E27FC236}">
                  <a16:creationId xmlns:a16="http://schemas.microsoft.com/office/drawing/2014/main" id="{71924BF5-61B2-4AEF-B5D6-7DCB2E935E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9003" name="Freeform 84">
                <a:extLst>
                  <a:ext uri="{FF2B5EF4-FFF2-40B4-BE49-F238E27FC236}">
                    <a16:creationId xmlns:a16="http://schemas.microsoft.com/office/drawing/2014/main" id="{67FA4F88-9A52-4E8C-9076-1314F0199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4" name="TextBox 146">
                <a:extLst>
                  <a:ext uri="{FF2B5EF4-FFF2-40B4-BE49-F238E27FC236}">
                    <a16:creationId xmlns:a16="http://schemas.microsoft.com/office/drawing/2014/main" id="{8C0AF3A2-B822-4E0B-B8ED-4945168BED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7" name="Group 147">
              <a:extLst>
                <a:ext uri="{FF2B5EF4-FFF2-40B4-BE49-F238E27FC236}">
                  <a16:creationId xmlns:a16="http://schemas.microsoft.com/office/drawing/2014/main" id="{011BD8FE-15F5-4A81-AE85-BD32A7D47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9001" name="Freeform 84">
                <a:extLst>
                  <a:ext uri="{FF2B5EF4-FFF2-40B4-BE49-F238E27FC236}">
                    <a16:creationId xmlns:a16="http://schemas.microsoft.com/office/drawing/2014/main" id="{D88D2628-B075-4452-9102-C0117E603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2" name="TextBox 149">
                <a:extLst>
                  <a:ext uri="{FF2B5EF4-FFF2-40B4-BE49-F238E27FC236}">
                    <a16:creationId xmlns:a16="http://schemas.microsoft.com/office/drawing/2014/main" id="{99B537F7-039B-4772-9647-F051EB9826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8" name="Group 150">
              <a:extLst>
                <a:ext uri="{FF2B5EF4-FFF2-40B4-BE49-F238E27FC236}">
                  <a16:creationId xmlns:a16="http://schemas.microsoft.com/office/drawing/2014/main" id="{868E53A0-5491-47C9-B710-704F08558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8999" name="Freeform 84">
                <a:extLst>
                  <a:ext uri="{FF2B5EF4-FFF2-40B4-BE49-F238E27FC236}">
                    <a16:creationId xmlns:a16="http://schemas.microsoft.com/office/drawing/2014/main" id="{39AB200F-0D03-429E-AE7B-D12F19E18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0" name="TextBox 152">
                <a:extLst>
                  <a:ext uri="{FF2B5EF4-FFF2-40B4-BE49-F238E27FC236}">
                    <a16:creationId xmlns:a16="http://schemas.microsoft.com/office/drawing/2014/main" id="{021F1DD0-651F-4524-A051-63CFE46C7B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9" name="Group 153">
              <a:extLst>
                <a:ext uri="{FF2B5EF4-FFF2-40B4-BE49-F238E27FC236}">
                  <a16:creationId xmlns:a16="http://schemas.microsoft.com/office/drawing/2014/main" id="{44F60EFD-75FA-4147-8D9C-6264C4FA2D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8997" name="Freeform 84">
                <a:extLst>
                  <a:ext uri="{FF2B5EF4-FFF2-40B4-BE49-F238E27FC236}">
                    <a16:creationId xmlns:a16="http://schemas.microsoft.com/office/drawing/2014/main" id="{C8445791-D3B2-4C86-A148-E1347E272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8" name="TextBox 155">
                <a:extLst>
                  <a:ext uri="{FF2B5EF4-FFF2-40B4-BE49-F238E27FC236}">
                    <a16:creationId xmlns:a16="http://schemas.microsoft.com/office/drawing/2014/main" id="{35A13E4B-DAE7-4AE3-BF86-498DA99F2D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0" name="Group 156">
              <a:extLst>
                <a:ext uri="{FF2B5EF4-FFF2-40B4-BE49-F238E27FC236}">
                  <a16:creationId xmlns:a16="http://schemas.microsoft.com/office/drawing/2014/main" id="{FFD8A1BC-1EEA-40F6-805E-9668C481D1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8995" name="Freeform 84">
                <a:extLst>
                  <a:ext uri="{FF2B5EF4-FFF2-40B4-BE49-F238E27FC236}">
                    <a16:creationId xmlns:a16="http://schemas.microsoft.com/office/drawing/2014/main" id="{04719A6A-1FBE-47F3-8C17-080654FF5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6" name="TextBox 158">
                <a:extLst>
                  <a:ext uri="{FF2B5EF4-FFF2-40B4-BE49-F238E27FC236}">
                    <a16:creationId xmlns:a16="http://schemas.microsoft.com/office/drawing/2014/main" id="{D1938DBA-B05C-453D-AD44-1CE98F33D2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1" name="Group 160">
              <a:extLst>
                <a:ext uri="{FF2B5EF4-FFF2-40B4-BE49-F238E27FC236}">
                  <a16:creationId xmlns:a16="http://schemas.microsoft.com/office/drawing/2014/main" id="{87996C89-584F-4B03-A9BE-690A9C0DFF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8993" name="Freeform 84">
                <a:extLst>
                  <a:ext uri="{FF2B5EF4-FFF2-40B4-BE49-F238E27FC236}">
                    <a16:creationId xmlns:a16="http://schemas.microsoft.com/office/drawing/2014/main" id="{BB7D1130-B060-40D6-8FE5-7087AF6E6B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4" name="TextBox 162">
                <a:extLst>
                  <a:ext uri="{FF2B5EF4-FFF2-40B4-BE49-F238E27FC236}">
                    <a16:creationId xmlns:a16="http://schemas.microsoft.com/office/drawing/2014/main" id="{6BCF9FC9-2D92-46F2-82F2-67C1853B7B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2" name="Group 163">
              <a:extLst>
                <a:ext uri="{FF2B5EF4-FFF2-40B4-BE49-F238E27FC236}">
                  <a16:creationId xmlns:a16="http://schemas.microsoft.com/office/drawing/2014/main" id="{3B879ECE-0ADB-499A-964A-BDB2831DFF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8991" name="Freeform 84">
                <a:extLst>
                  <a:ext uri="{FF2B5EF4-FFF2-40B4-BE49-F238E27FC236}">
                    <a16:creationId xmlns:a16="http://schemas.microsoft.com/office/drawing/2014/main" id="{B7C9BFF3-5D53-4196-9CE7-C8C6498DD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2" name="TextBox 165">
                <a:extLst>
                  <a:ext uri="{FF2B5EF4-FFF2-40B4-BE49-F238E27FC236}">
                    <a16:creationId xmlns:a16="http://schemas.microsoft.com/office/drawing/2014/main" id="{9D41E765-538B-4C12-A0F4-E1125CFB19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3" name="Group 166">
              <a:extLst>
                <a:ext uri="{FF2B5EF4-FFF2-40B4-BE49-F238E27FC236}">
                  <a16:creationId xmlns:a16="http://schemas.microsoft.com/office/drawing/2014/main" id="{576159B2-84BA-452B-865F-810AAFAD6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8989" name="Freeform 84">
                <a:extLst>
                  <a:ext uri="{FF2B5EF4-FFF2-40B4-BE49-F238E27FC236}">
                    <a16:creationId xmlns:a16="http://schemas.microsoft.com/office/drawing/2014/main" id="{400F6F4F-3683-45E0-AC6B-629A11FDB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0" name="TextBox 168">
                <a:extLst>
                  <a:ext uri="{FF2B5EF4-FFF2-40B4-BE49-F238E27FC236}">
                    <a16:creationId xmlns:a16="http://schemas.microsoft.com/office/drawing/2014/main" id="{29E2C0E9-B288-4499-8A61-58C78F7A9C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4" name="Group 169">
              <a:extLst>
                <a:ext uri="{FF2B5EF4-FFF2-40B4-BE49-F238E27FC236}">
                  <a16:creationId xmlns:a16="http://schemas.microsoft.com/office/drawing/2014/main" id="{D607B697-E5F0-477B-AB1A-E76BB31B1F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8987" name="Freeform 84">
                <a:extLst>
                  <a:ext uri="{FF2B5EF4-FFF2-40B4-BE49-F238E27FC236}">
                    <a16:creationId xmlns:a16="http://schemas.microsoft.com/office/drawing/2014/main" id="{22F852A2-FACC-42A4-95F5-5FB5249E8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88" name="TextBox 171">
                <a:extLst>
                  <a:ext uri="{FF2B5EF4-FFF2-40B4-BE49-F238E27FC236}">
                    <a16:creationId xmlns:a16="http://schemas.microsoft.com/office/drawing/2014/main" id="{33A32390-587D-42D2-927C-D51FC79206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5" name="Group 172">
              <a:extLst>
                <a:ext uri="{FF2B5EF4-FFF2-40B4-BE49-F238E27FC236}">
                  <a16:creationId xmlns:a16="http://schemas.microsoft.com/office/drawing/2014/main" id="{4842C91C-DCF2-48A8-B8A3-FD9A4312A8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8985" name="Freeform 84">
                <a:extLst>
                  <a:ext uri="{FF2B5EF4-FFF2-40B4-BE49-F238E27FC236}">
                    <a16:creationId xmlns:a16="http://schemas.microsoft.com/office/drawing/2014/main" id="{6D35D652-504C-4D72-8200-4DD865573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86" name="TextBox 174">
                <a:extLst>
                  <a:ext uri="{FF2B5EF4-FFF2-40B4-BE49-F238E27FC236}">
                    <a16:creationId xmlns:a16="http://schemas.microsoft.com/office/drawing/2014/main" id="{62381B4C-3AE5-4342-BD12-BFECF11699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6" name="Group 175">
              <a:extLst>
                <a:ext uri="{FF2B5EF4-FFF2-40B4-BE49-F238E27FC236}">
                  <a16:creationId xmlns:a16="http://schemas.microsoft.com/office/drawing/2014/main" id="{8316013C-349C-4BDF-BB2D-06C3A9F2B1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8983" name="Freeform 84">
                <a:extLst>
                  <a:ext uri="{FF2B5EF4-FFF2-40B4-BE49-F238E27FC236}">
                    <a16:creationId xmlns:a16="http://schemas.microsoft.com/office/drawing/2014/main" id="{2D084E31-9382-479D-858B-A5D1A3145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84" name="TextBox 177">
                <a:extLst>
                  <a:ext uri="{FF2B5EF4-FFF2-40B4-BE49-F238E27FC236}">
                    <a16:creationId xmlns:a16="http://schemas.microsoft.com/office/drawing/2014/main" id="{EA9C0C94-42EF-4D41-B800-C9DE63EA29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sp>
          <p:nvSpPr>
            <p:cNvPr id="78977" name="TextBox 4">
              <a:extLst>
                <a:ext uri="{FF2B5EF4-FFF2-40B4-BE49-F238E27FC236}">
                  <a16:creationId xmlns:a16="http://schemas.microsoft.com/office/drawing/2014/main" id="{5E344473-A5EC-418E-B8A8-4823BC8429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8978" name="TextBox 179">
              <a:extLst>
                <a:ext uri="{FF2B5EF4-FFF2-40B4-BE49-F238E27FC236}">
                  <a16:creationId xmlns:a16="http://schemas.microsoft.com/office/drawing/2014/main" id="{0DB94FDF-FB4A-4D16-A65B-14127ACAB9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8979" name="TextBox 180">
              <a:extLst>
                <a:ext uri="{FF2B5EF4-FFF2-40B4-BE49-F238E27FC236}">
                  <a16:creationId xmlns:a16="http://schemas.microsoft.com/office/drawing/2014/main" id="{468479DD-DC07-43BA-84D4-E849498041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8980" name="TextBox 181">
              <a:extLst>
                <a:ext uri="{FF2B5EF4-FFF2-40B4-BE49-F238E27FC236}">
                  <a16:creationId xmlns:a16="http://schemas.microsoft.com/office/drawing/2014/main" id="{477F3D8C-3FD1-431E-9E6D-C0637945F5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8981" name="TextBox 182">
              <a:extLst>
                <a:ext uri="{FF2B5EF4-FFF2-40B4-BE49-F238E27FC236}">
                  <a16:creationId xmlns:a16="http://schemas.microsoft.com/office/drawing/2014/main" id="{9133FC2B-4D90-4DF4-AFFC-320CDC50BE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8982" name="TextBox 183">
              <a:extLst>
                <a:ext uri="{FF2B5EF4-FFF2-40B4-BE49-F238E27FC236}">
                  <a16:creationId xmlns:a16="http://schemas.microsoft.com/office/drawing/2014/main" id="{224373B7-19FA-4125-8803-96839AE12F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78852" name="Rectangle 3">
            <a:extLst>
              <a:ext uri="{FF2B5EF4-FFF2-40B4-BE49-F238E27FC236}">
                <a16:creationId xmlns:a16="http://schemas.microsoft.com/office/drawing/2014/main" id="{23600B9C-39FA-404E-BDF5-FE560C1F1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Option: </a:t>
            </a:r>
            <a:r>
              <a:rPr lang="en-US" i="1" dirty="0">
                <a:latin typeface="Gill Sans MT" charset="0"/>
              </a:rPr>
              <a:t>connect each access ISP to one global transit ISP? 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>
                <a:solidFill>
                  <a:srgbClr val="C00000"/>
                </a:solidFill>
                <a:latin typeface="+mn-lt"/>
              </a:rPr>
              <a:t>Customer</a:t>
            </a:r>
            <a:r>
              <a:rPr lang="en-US" i="1" dirty="0">
                <a:latin typeface="+mn-lt"/>
              </a:rPr>
              <a:t> and </a:t>
            </a:r>
            <a:r>
              <a:rPr lang="en-US" i="1" dirty="0">
                <a:solidFill>
                  <a:srgbClr val="C00000"/>
                </a:solidFill>
                <a:latin typeface="+mn-lt"/>
              </a:rPr>
              <a:t>provider </a:t>
            </a:r>
            <a:r>
              <a:rPr lang="en-US" i="1" dirty="0">
                <a:latin typeface="+mn-lt"/>
              </a:rPr>
              <a:t>ISPs have economic agreement.</a:t>
            </a:r>
            <a:endParaRPr lang="en-US" dirty="0">
              <a:latin typeface="+mn-lt"/>
            </a:endParaRPr>
          </a:p>
        </p:txBody>
      </p:sp>
      <p:sp>
        <p:nvSpPr>
          <p:cNvPr id="78853" name="Footer Placeholder 2">
            <a:extLst>
              <a:ext uri="{FF2B5EF4-FFF2-40B4-BE49-F238E27FC236}">
                <a16:creationId xmlns:a16="http://schemas.microsoft.com/office/drawing/2014/main" id="{BE420335-58F2-4E0E-A9F2-97F029BCA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78854" name="Slide Number Placeholder 3">
            <a:extLst>
              <a:ext uri="{FF2B5EF4-FFF2-40B4-BE49-F238E27FC236}">
                <a16:creationId xmlns:a16="http://schemas.microsoft.com/office/drawing/2014/main" id="{1EF96E47-1A04-4B82-88FB-0C9DE19E5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466B48AF-3C97-491F-A7A2-3C813D46CAF9}" type="slidenum">
              <a:rPr lang="en-US" altLang="en-US" sz="1200">
                <a:latin typeface="Tahoma" panose="020B0604030504040204" pitchFamily="34" charset="0"/>
              </a:rPr>
              <a:pPr/>
              <a:t>35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78855" name="Oval 3">
            <a:extLst>
              <a:ext uri="{FF2B5EF4-FFF2-40B4-BE49-F238E27FC236}">
                <a16:creationId xmlns:a16="http://schemas.microsoft.com/office/drawing/2014/main" id="{EA4497F3-5AE6-461D-9E74-7C1B5FAC4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3192463"/>
            <a:ext cx="3709987" cy="1862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8856" name="Straight Connector 10">
            <a:extLst>
              <a:ext uri="{FF2B5EF4-FFF2-40B4-BE49-F238E27FC236}">
                <a16:creationId xmlns:a16="http://schemas.microsoft.com/office/drawing/2014/main" id="{4ED8527C-F85C-4BC1-B801-0761894F098B}"/>
              </a:ext>
            </a:extLst>
          </p:cNvPr>
          <p:cNvCxnSpPr>
            <a:cxnSpLocks noChangeShapeType="1"/>
            <a:stCxn id="163" idx="7"/>
          </p:cNvCxnSpPr>
          <p:nvPr/>
        </p:nvCxnSpPr>
        <p:spPr bwMode="auto">
          <a:xfrm>
            <a:off x="4022725" y="3521075"/>
            <a:ext cx="1223963" cy="968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7" name="Straight Connector 297">
            <a:extLst>
              <a:ext uri="{FF2B5EF4-FFF2-40B4-BE49-F238E27FC236}">
                <a16:creationId xmlns:a16="http://schemas.microsoft.com/office/drawing/2014/main" id="{31E13C77-4FB7-44D2-955F-6BABA231C28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656138" y="3924300"/>
            <a:ext cx="139700" cy="1127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8" name="Straight Connector 298">
            <a:extLst>
              <a:ext uri="{FF2B5EF4-FFF2-40B4-BE49-F238E27FC236}">
                <a16:creationId xmlns:a16="http://schemas.microsoft.com/office/drawing/2014/main" id="{6F7F1EF1-6766-4992-A32A-B720650BEB6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25950" y="4200525"/>
            <a:ext cx="280988" cy="61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9" name="Straight Connector 299">
            <a:extLst>
              <a:ext uri="{FF2B5EF4-FFF2-40B4-BE49-F238E27FC236}">
                <a16:creationId xmlns:a16="http://schemas.microsoft.com/office/drawing/2014/main" id="{AFFA9140-114A-40C3-9817-EC36D683141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83050" y="3962400"/>
            <a:ext cx="223838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0" name="Straight Connector 300">
            <a:extLst>
              <a:ext uri="{FF2B5EF4-FFF2-40B4-BE49-F238E27FC236}">
                <a16:creationId xmlns:a16="http://schemas.microsoft.com/office/drawing/2014/main" id="{47BE97C8-16FD-4645-B77D-351FB4F45E67}"/>
              </a:ext>
            </a:extLst>
          </p:cNvPr>
          <p:cNvCxnSpPr>
            <a:cxnSpLocks noChangeShapeType="1"/>
            <a:stCxn id="237" idx="6"/>
          </p:cNvCxnSpPr>
          <p:nvPr/>
        </p:nvCxnSpPr>
        <p:spPr bwMode="auto">
          <a:xfrm flipV="1">
            <a:off x="3722688" y="4367213"/>
            <a:ext cx="238125" cy="1333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1" name="Straight Connector 301">
            <a:extLst>
              <a:ext uri="{FF2B5EF4-FFF2-40B4-BE49-F238E27FC236}">
                <a16:creationId xmlns:a16="http://schemas.microsoft.com/office/drawing/2014/main" id="{6BA1230B-8B86-4169-AD43-E2C8388FC67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75188" y="4267200"/>
            <a:ext cx="292100" cy="3429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2" name="Straight Connector 302">
            <a:extLst>
              <a:ext uri="{FF2B5EF4-FFF2-40B4-BE49-F238E27FC236}">
                <a16:creationId xmlns:a16="http://schemas.microsoft.com/office/drawing/2014/main" id="{C0048179-FB88-4611-9A7D-BDCA9C82CF9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43513" y="4248150"/>
            <a:ext cx="412750" cy="1682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3" name="Straight Connector 303">
            <a:extLst>
              <a:ext uri="{FF2B5EF4-FFF2-40B4-BE49-F238E27FC236}">
                <a16:creationId xmlns:a16="http://schemas.microsoft.com/office/drawing/2014/main" id="{D0142725-BF04-44E8-8DEC-8E0A77410CE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27638" y="3776663"/>
            <a:ext cx="328612" cy="266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4" name="Straight Connector 304">
            <a:extLst>
              <a:ext uri="{FF2B5EF4-FFF2-40B4-BE49-F238E27FC236}">
                <a16:creationId xmlns:a16="http://schemas.microsoft.com/office/drawing/2014/main" id="{EF9FEB9B-C5C4-43E5-A15A-7748FA0D54B9}"/>
              </a:ext>
            </a:extLst>
          </p:cNvPr>
          <p:cNvCxnSpPr>
            <a:cxnSpLocks noChangeShapeType="1"/>
            <a:endCxn id="161" idx="7"/>
          </p:cNvCxnSpPr>
          <p:nvPr/>
        </p:nvCxnSpPr>
        <p:spPr bwMode="auto">
          <a:xfrm flipH="1" flipV="1">
            <a:off x="4024313" y="3600450"/>
            <a:ext cx="261937" cy="11906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865" name="TextBox 39958">
            <a:extLst>
              <a:ext uri="{FF2B5EF4-FFF2-40B4-BE49-F238E27FC236}">
                <a16:creationId xmlns:a16="http://schemas.microsoft.com/office/drawing/2014/main" id="{730D2E14-7763-4C31-8848-2C47C47AC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7663" y="3584575"/>
            <a:ext cx="10080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global</a:t>
            </a:r>
            <a:br>
              <a:rPr lang="en-US" altLang="en-US" i="1"/>
            </a:br>
            <a:r>
              <a:rPr lang="en-US" altLang="en-US" i="1"/>
              <a:t>ISP</a:t>
            </a:r>
          </a:p>
        </p:txBody>
      </p:sp>
      <p:grpSp>
        <p:nvGrpSpPr>
          <p:cNvPr id="78866" name="Group 347">
            <a:extLst>
              <a:ext uri="{FF2B5EF4-FFF2-40B4-BE49-F238E27FC236}">
                <a16:creationId xmlns:a16="http://schemas.microsoft.com/office/drawing/2014/main" id="{29F0F94A-A965-4DE0-8F0D-63E866D47DB7}"/>
              </a:ext>
            </a:extLst>
          </p:cNvPr>
          <p:cNvGrpSpPr>
            <a:grpSpLocks/>
          </p:cNvGrpSpPr>
          <p:nvPr/>
        </p:nvGrpSpPr>
        <p:grpSpPr bwMode="auto">
          <a:xfrm>
            <a:off x="4662488" y="3994150"/>
            <a:ext cx="611187" cy="298450"/>
            <a:chOff x="1871277" y="1576300"/>
            <a:chExt cx="1128371" cy="437860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36B4ED6-18B6-4B3D-B789-E31E1038EA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3C56721C-0652-4B1F-A846-4A8DF0764169}"/>
                </a:ext>
              </a:extLst>
            </p:cNvPr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2919B11-13DE-4435-8B67-C7D6D54C5F0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87DACB8E-47E3-4407-851B-F7B35D2F1E06}"/>
                </a:ext>
              </a:extLst>
            </p:cNvPr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A6F48837-5994-4DA6-95D8-2697EF0E5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CCC29B38-3119-4FEE-A1B6-3F34CA42B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AD379FB0-A12D-432C-AD8C-C77B63DB5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9466F82D-1CBF-47F9-B976-A12F60B2F713}"/>
                </a:ext>
              </a:extLst>
            </p:cNvPr>
            <p:cNvCxnSpPr>
              <a:cxnSpLocks noChangeShapeType="1"/>
              <a:endCxn id="1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0721FDB-2F8E-4D65-BA70-AFA6331A0F5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7" name="Group 347">
            <a:extLst>
              <a:ext uri="{FF2B5EF4-FFF2-40B4-BE49-F238E27FC236}">
                <a16:creationId xmlns:a16="http://schemas.microsoft.com/office/drawing/2014/main" id="{CAB69B39-B048-491D-BBC8-E9F13A45222B}"/>
              </a:ext>
            </a:extLst>
          </p:cNvPr>
          <p:cNvGrpSpPr>
            <a:grpSpLocks/>
          </p:cNvGrpSpPr>
          <p:nvPr/>
        </p:nvGrpSpPr>
        <p:grpSpPr bwMode="auto">
          <a:xfrm>
            <a:off x="4108450" y="3694113"/>
            <a:ext cx="609600" cy="296862"/>
            <a:chOff x="1871277" y="1576300"/>
            <a:chExt cx="1128371" cy="437860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9D8B4205-4ED6-4455-8FB1-D20C97982A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6CB30AC9-F76A-483B-B568-92F31B6F6959}"/>
                </a:ext>
              </a:extLst>
            </p:cNvPr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94BCBBD-590B-49E6-AB6B-193F4E94F5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0AB98D3F-D70C-4519-9C7D-76A6667A186E}"/>
                </a:ext>
              </a:extLst>
            </p:cNvPr>
            <p:cNvSpPr/>
            <p:nvPr/>
          </p:nvSpPr>
          <p:spPr bwMode="auto">
            <a:xfrm>
              <a:off x="2159247" y="1672301"/>
              <a:ext cx="549494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DF35E9BE-E88C-4C61-8384-6B8B06160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4E301992-9573-4D02-9AD6-6388B2F0D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A9DB67EC-B5B6-4F98-BDCE-C49C60EFD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A08A82E-235A-4026-9D82-0136D176E519}"/>
                </a:ext>
              </a:extLst>
            </p:cNvPr>
            <p:cNvCxnSpPr>
              <a:cxnSpLocks noChangeShapeType="1"/>
              <a:endCxn id="2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E16EA38-7977-4582-8699-A5217CC61B5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8" name="Group 347">
            <a:extLst>
              <a:ext uri="{FF2B5EF4-FFF2-40B4-BE49-F238E27FC236}">
                <a16:creationId xmlns:a16="http://schemas.microsoft.com/office/drawing/2014/main" id="{0166C273-680A-467B-A8D5-B05943970F24}"/>
              </a:ext>
            </a:extLst>
          </p:cNvPr>
          <p:cNvGrpSpPr>
            <a:grpSpLocks/>
          </p:cNvGrpSpPr>
          <p:nvPr/>
        </p:nvGrpSpPr>
        <p:grpSpPr bwMode="auto">
          <a:xfrm>
            <a:off x="3848100" y="4106863"/>
            <a:ext cx="611188" cy="298450"/>
            <a:chOff x="1871277" y="1576300"/>
            <a:chExt cx="1128371" cy="437860"/>
          </a:xfrm>
        </p:grpSpPr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23A0AF4E-09EE-4C55-8B88-368A75FFB6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4E1CA2C5-BA9D-4819-ABF9-AE231636B6CA}"/>
                </a:ext>
              </a:extLst>
            </p:cNvPr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BEE77D7C-1B0A-41AF-BA39-C4FF20E18B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0D890FE7-1B2C-4F07-BA4A-19D80442DF03}"/>
                </a:ext>
              </a:extLst>
            </p:cNvPr>
            <p:cNvSpPr/>
            <p:nvPr/>
          </p:nvSpPr>
          <p:spPr bwMode="auto">
            <a:xfrm>
              <a:off x="2158498" y="1674120"/>
              <a:ext cx="550996" cy="16070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9D2B582F-6AB4-4C60-8482-37AC91AFF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246C4A29-FD4C-4293-8182-66B18965D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632E3212-316F-4FEE-A1DD-B0FF11311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9A319C0-3F9D-4F8B-B044-853F20D7A091}"/>
                </a:ext>
              </a:extLst>
            </p:cNvPr>
            <p:cNvCxnSpPr>
              <a:cxnSpLocks noChangeShapeType="1"/>
              <a:endCxn id="21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3D59143-CFC6-437A-B1E2-B49015E6E0D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69" name="Straight Connector 307">
            <a:extLst>
              <a:ext uri="{FF2B5EF4-FFF2-40B4-BE49-F238E27FC236}">
                <a16:creationId xmlns:a16="http://schemas.microsoft.com/office/drawing/2014/main" id="{3EEAB304-20F8-4662-AEC2-4D85CF9C64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66813" y="4260850"/>
            <a:ext cx="1971675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0" name="Straight Connector 308">
            <a:extLst>
              <a:ext uri="{FF2B5EF4-FFF2-40B4-BE49-F238E27FC236}">
                <a16:creationId xmlns:a16="http://schemas.microsoft.com/office/drawing/2014/main" id="{B3F95F23-EEA9-463E-9E77-DD1C7C1786F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393825" y="4573588"/>
            <a:ext cx="1744663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1" name="Straight Connector 309">
            <a:extLst>
              <a:ext uri="{FF2B5EF4-FFF2-40B4-BE49-F238E27FC236}">
                <a16:creationId xmlns:a16="http://schemas.microsoft.com/office/drawing/2014/main" id="{83112F17-7AFD-4857-ADC3-D5ED2148F94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97050" y="4622800"/>
            <a:ext cx="1431925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72" name="Group 347">
            <a:extLst>
              <a:ext uri="{FF2B5EF4-FFF2-40B4-BE49-F238E27FC236}">
                <a16:creationId xmlns:a16="http://schemas.microsoft.com/office/drawing/2014/main" id="{8D3C74A0-8884-4583-8972-19EE76407407}"/>
              </a:ext>
            </a:extLst>
          </p:cNvPr>
          <p:cNvGrpSpPr>
            <a:grpSpLocks/>
          </p:cNvGrpSpPr>
          <p:nvPr/>
        </p:nvGrpSpPr>
        <p:grpSpPr bwMode="auto">
          <a:xfrm>
            <a:off x="3113088" y="4391025"/>
            <a:ext cx="611187" cy="298450"/>
            <a:chOff x="1871277" y="1576300"/>
            <a:chExt cx="1128371" cy="437860"/>
          </a:xfrm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494AB22-59EA-4512-84A2-0DB23220410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B53510C7-5E7F-4C2F-ABD8-715471FF5A5A}"/>
                </a:ext>
              </a:extLst>
            </p:cNvPr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6B6D30D6-1073-4B28-95AA-8813C6579A3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95CDFB02-FFF6-4158-AA24-88EC95C1F5DB}"/>
                </a:ext>
              </a:extLst>
            </p:cNvPr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7A3D9FC9-699E-43FF-ACB0-8D554D34F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59CDCF39-99F8-48D6-A29F-BFD19C801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C74E7311-954B-4249-AC8F-623A398A6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B4EC0AE6-36E1-4D73-AC8F-9AE3483B1392}"/>
                </a:ext>
              </a:extLst>
            </p:cNvPr>
            <p:cNvCxnSpPr>
              <a:cxnSpLocks noChangeShapeType="1"/>
              <a:endCxn id="23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69915AD4-FB32-4991-BFA5-87297AC2907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73" name="Straight Connector 310">
            <a:extLst>
              <a:ext uri="{FF2B5EF4-FFF2-40B4-BE49-F238E27FC236}">
                <a16:creationId xmlns:a16="http://schemas.microsoft.com/office/drawing/2014/main" id="{D1063ABB-7D0F-4677-9329-B2967A7AB321}"/>
              </a:ext>
            </a:extLst>
          </p:cNvPr>
          <p:cNvCxnSpPr>
            <a:cxnSpLocks noChangeShapeType="1"/>
            <a:stCxn id="78984" idx="0"/>
          </p:cNvCxnSpPr>
          <p:nvPr/>
        </p:nvCxnSpPr>
        <p:spPr bwMode="auto">
          <a:xfrm flipV="1">
            <a:off x="3389313" y="4643438"/>
            <a:ext cx="5715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4" name="Straight Connector 311">
            <a:extLst>
              <a:ext uri="{FF2B5EF4-FFF2-40B4-BE49-F238E27FC236}">
                <a16:creationId xmlns:a16="http://schemas.microsoft.com/office/drawing/2014/main" id="{E0941FA8-EA84-4377-9CC5-DF9C3DD1CB4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16450" y="4872038"/>
            <a:ext cx="6350" cy="11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5" name="Straight Connector 312">
            <a:extLst>
              <a:ext uri="{FF2B5EF4-FFF2-40B4-BE49-F238E27FC236}">
                <a16:creationId xmlns:a16="http://schemas.microsoft.com/office/drawing/2014/main" id="{487161A6-E6BF-49A5-8345-C5032030E00B}"/>
              </a:ext>
            </a:extLst>
          </p:cNvPr>
          <p:cNvCxnSpPr>
            <a:cxnSpLocks noChangeShapeType="1"/>
            <a:stCxn id="78987" idx="1"/>
          </p:cNvCxnSpPr>
          <p:nvPr/>
        </p:nvCxnSpPr>
        <p:spPr bwMode="auto">
          <a:xfrm flipH="1" flipV="1">
            <a:off x="4924425" y="4821238"/>
            <a:ext cx="506413" cy="1058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76" name="Group 347">
            <a:extLst>
              <a:ext uri="{FF2B5EF4-FFF2-40B4-BE49-F238E27FC236}">
                <a16:creationId xmlns:a16="http://schemas.microsoft.com/office/drawing/2014/main" id="{1944E9E5-7DF1-46BB-8CAE-C71328E699A4}"/>
              </a:ext>
            </a:extLst>
          </p:cNvPr>
          <p:cNvGrpSpPr>
            <a:grpSpLocks/>
          </p:cNvGrpSpPr>
          <p:nvPr/>
        </p:nvGrpSpPr>
        <p:grpSpPr bwMode="auto">
          <a:xfrm>
            <a:off x="4432300" y="4586288"/>
            <a:ext cx="611188" cy="296862"/>
            <a:chOff x="1871277" y="1576300"/>
            <a:chExt cx="1128371" cy="437860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5B7BAB13-FD8D-4630-91B1-031F61610F4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49A000B4-5F91-414B-9967-DE9275E53138}"/>
                </a:ext>
              </a:extLst>
            </p:cNvPr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F81400FB-A722-4CB9-9046-D8AF747ABE6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9DC72901-FE3F-4B3B-8189-7383CCF00F15}"/>
                </a:ext>
              </a:extLst>
            </p:cNvPr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062F74FB-99B3-4CC2-9F06-5FAE5E609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95462F9F-9492-4783-B672-318A33394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FADEA1B9-A6EA-4AD3-9166-F607F61CC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BE158D2-85F5-47EB-8AD4-CC719AA3310B}"/>
                </a:ext>
              </a:extLst>
            </p:cNvPr>
            <p:cNvCxnSpPr>
              <a:cxnSpLocks noChangeShapeType="1"/>
              <a:endCxn id="22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D030BB4-C2D2-45AA-9D49-372B0C32991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77" name="Straight Connector 313">
            <a:extLst>
              <a:ext uri="{FF2B5EF4-FFF2-40B4-BE49-F238E27FC236}">
                <a16:creationId xmlns:a16="http://schemas.microsoft.com/office/drawing/2014/main" id="{68FD17B2-10AA-4F84-86E7-5863C0D4AAEC}"/>
              </a:ext>
            </a:extLst>
          </p:cNvPr>
          <p:cNvCxnSpPr>
            <a:cxnSpLocks noChangeShapeType="1"/>
            <a:endCxn id="183" idx="7"/>
          </p:cNvCxnSpPr>
          <p:nvPr/>
        </p:nvCxnSpPr>
        <p:spPr bwMode="auto">
          <a:xfrm flipH="1" flipV="1">
            <a:off x="6042025" y="4586288"/>
            <a:ext cx="1512888" cy="108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8" name="Straight Connector 314">
            <a:extLst>
              <a:ext uri="{FF2B5EF4-FFF2-40B4-BE49-F238E27FC236}">
                <a16:creationId xmlns:a16="http://schemas.microsoft.com/office/drawing/2014/main" id="{56202D99-F126-4736-A61E-DC8B10F9729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099175" y="4464050"/>
            <a:ext cx="22447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9" name="Straight Connector 315">
            <a:extLst>
              <a:ext uri="{FF2B5EF4-FFF2-40B4-BE49-F238E27FC236}">
                <a16:creationId xmlns:a16="http://schemas.microsoft.com/office/drawing/2014/main" id="{103EB284-DF8B-4FD1-97A4-DC196A8B2658}"/>
              </a:ext>
            </a:extLst>
          </p:cNvPr>
          <p:cNvCxnSpPr>
            <a:cxnSpLocks noChangeShapeType="1"/>
            <a:endCxn id="185" idx="5"/>
          </p:cNvCxnSpPr>
          <p:nvPr/>
        </p:nvCxnSpPr>
        <p:spPr bwMode="auto">
          <a:xfrm flipH="1">
            <a:off x="6040438" y="4159250"/>
            <a:ext cx="2076450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0" name="Group 347">
            <a:extLst>
              <a:ext uri="{FF2B5EF4-FFF2-40B4-BE49-F238E27FC236}">
                <a16:creationId xmlns:a16="http://schemas.microsoft.com/office/drawing/2014/main" id="{67F5051F-98B0-48C6-AC32-A7FC0B5DC837}"/>
              </a:ext>
            </a:extLst>
          </p:cNvPr>
          <p:cNvGrpSpPr>
            <a:grpSpLocks/>
          </p:cNvGrpSpPr>
          <p:nvPr/>
        </p:nvGrpSpPr>
        <p:grpSpPr bwMode="auto">
          <a:xfrm>
            <a:off x="5521325" y="4321175"/>
            <a:ext cx="611188" cy="296863"/>
            <a:chOff x="1871277" y="1576300"/>
            <a:chExt cx="1128371" cy="437860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7BF839F-A0A7-4C96-B43A-F240528BF01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6D97A913-2E32-404D-9F25-2FC3F9E2C9B4}"/>
                </a:ext>
              </a:extLst>
            </p:cNvPr>
            <p:cNvSpPr/>
            <p:nvPr/>
          </p:nvSpPr>
          <p:spPr bwMode="auto">
            <a:xfrm>
              <a:off x="1871277" y="1740205"/>
              <a:ext cx="1128371" cy="11473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A8B8C3A-78E1-4F2A-AA55-6A68B9C6F7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9F1494AA-8323-4E14-A027-4788B5F55EFE}"/>
                </a:ext>
              </a:extLst>
            </p:cNvPr>
            <p:cNvSpPr/>
            <p:nvPr/>
          </p:nvSpPr>
          <p:spPr bwMode="auto">
            <a:xfrm>
              <a:off x="2158498" y="1672302"/>
              <a:ext cx="550996" cy="16156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1F3DAB18-77F8-490B-B81D-336F738E0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25A31648-5C96-411A-B425-CDC57737A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FD390C90-B045-4353-A590-C5F6FFDB2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CE2E9A5-9FC0-4F50-994A-64C71984FA25}"/>
                </a:ext>
              </a:extLst>
            </p:cNvPr>
            <p:cNvCxnSpPr>
              <a:cxnSpLocks noChangeShapeType="1"/>
              <a:endCxn id="18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D902563-69B4-4F90-A573-C6412779C0D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81" name="Straight Connector 316">
            <a:extLst>
              <a:ext uri="{FF2B5EF4-FFF2-40B4-BE49-F238E27FC236}">
                <a16:creationId xmlns:a16="http://schemas.microsoft.com/office/drawing/2014/main" id="{3AA9DD10-53A0-4017-A8AA-7CF38723FCA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861050" y="3227388"/>
            <a:ext cx="1422400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2" name="Straight Connector 317">
            <a:extLst>
              <a:ext uri="{FF2B5EF4-FFF2-40B4-BE49-F238E27FC236}">
                <a16:creationId xmlns:a16="http://schemas.microsoft.com/office/drawing/2014/main" id="{488DA79D-AA73-41AA-83C8-EAE1E583FEE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84838" y="2803525"/>
            <a:ext cx="898525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3" name="Straight Connector 318">
            <a:extLst>
              <a:ext uri="{FF2B5EF4-FFF2-40B4-BE49-F238E27FC236}">
                <a16:creationId xmlns:a16="http://schemas.microsoft.com/office/drawing/2014/main" id="{1007B2AA-ECEB-4D42-80DA-3BEF3A71C056}"/>
              </a:ext>
            </a:extLst>
          </p:cNvPr>
          <p:cNvCxnSpPr>
            <a:cxnSpLocks noChangeShapeType="1"/>
            <a:stCxn id="78995" idx="9"/>
          </p:cNvCxnSpPr>
          <p:nvPr/>
        </p:nvCxnSpPr>
        <p:spPr bwMode="auto">
          <a:xfrm>
            <a:off x="4849813" y="2381250"/>
            <a:ext cx="555625" cy="112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4" name="Group 347">
            <a:extLst>
              <a:ext uri="{FF2B5EF4-FFF2-40B4-BE49-F238E27FC236}">
                <a16:creationId xmlns:a16="http://schemas.microsoft.com/office/drawing/2014/main" id="{3AE55F6A-A0E5-4AB1-B5D7-4777F165AB0B}"/>
              </a:ext>
            </a:extLst>
          </p:cNvPr>
          <p:cNvGrpSpPr>
            <a:grpSpLocks/>
          </p:cNvGrpSpPr>
          <p:nvPr/>
        </p:nvGrpSpPr>
        <p:grpSpPr bwMode="auto">
          <a:xfrm>
            <a:off x="5254625" y="3497263"/>
            <a:ext cx="611188" cy="296862"/>
            <a:chOff x="1871277" y="1576300"/>
            <a:chExt cx="1128371" cy="437860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EACE69C-6EA3-4628-BBBB-4EA429EB1FD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DF6AC6D-7C2F-46CF-8A9D-DDF179ACA3B7}"/>
                </a:ext>
              </a:extLst>
            </p:cNvPr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14F75C3-45F8-4C38-99CD-BE6BEE7530C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DF6DB586-700F-4E36-A1DE-139AEB36C701}"/>
                </a:ext>
              </a:extLst>
            </p:cNvPr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705BE561-BD99-4230-BE77-DB80CBA9E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1BC85C36-9C43-4790-A09B-C33F3A5F7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759BC9E9-8D1F-4119-BEF4-24ADBB11F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0368B28-1F7C-4DFC-80CE-E83CBB2C223A}"/>
                </a:ext>
              </a:extLst>
            </p:cNvPr>
            <p:cNvCxnSpPr>
              <a:cxnSpLocks noChangeShapeType="1"/>
              <a:endCxn id="1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6B658B7-4090-475F-B8C8-F7DF0E7574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85" name="Straight Connector 22">
            <a:extLst>
              <a:ext uri="{FF2B5EF4-FFF2-40B4-BE49-F238E27FC236}">
                <a16:creationId xmlns:a16="http://schemas.microsoft.com/office/drawing/2014/main" id="{43EA72BA-C62C-496E-8966-DA7760CF8E4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2578100"/>
            <a:ext cx="1230313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6" name="Straight Connector 305">
            <a:extLst>
              <a:ext uri="{FF2B5EF4-FFF2-40B4-BE49-F238E27FC236}">
                <a16:creationId xmlns:a16="http://schemas.microsoft.com/office/drawing/2014/main" id="{C5F2A25B-105B-4788-A738-0A375B1617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17663" y="2909888"/>
            <a:ext cx="188595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7" name="Straight Connector 306">
            <a:extLst>
              <a:ext uri="{FF2B5EF4-FFF2-40B4-BE49-F238E27FC236}">
                <a16:creationId xmlns:a16="http://schemas.microsoft.com/office/drawing/2014/main" id="{85DA0FF9-AF56-4C0D-B5B5-920EA0F1BB4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30313" y="3278188"/>
            <a:ext cx="22733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8" name="Group 347">
            <a:extLst>
              <a:ext uri="{FF2B5EF4-FFF2-40B4-BE49-F238E27FC236}">
                <a16:creationId xmlns:a16="http://schemas.microsoft.com/office/drawing/2014/main" id="{01B378F0-82E4-4DD2-A316-F9CA8822AC1A}"/>
              </a:ext>
            </a:extLst>
          </p:cNvPr>
          <p:cNvGrpSpPr>
            <a:grpSpLocks/>
          </p:cNvGrpSpPr>
          <p:nvPr/>
        </p:nvGrpSpPr>
        <p:grpSpPr bwMode="auto">
          <a:xfrm>
            <a:off x="3502025" y="3335338"/>
            <a:ext cx="611188" cy="296862"/>
            <a:chOff x="1871277" y="1576300"/>
            <a:chExt cx="1128371" cy="437860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AC03BD0-BE1F-4AE5-B86A-8158AC1BCC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A8315BF-17DF-4246-BDF9-1CE5632A0959}"/>
                </a:ext>
              </a:extLst>
            </p:cNvPr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63AF6D6-D30B-4068-B258-31A2860A149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32AD1230-6BFB-4586-86A9-DFC29065EF6F}"/>
                </a:ext>
              </a:extLst>
            </p:cNvPr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96E95333-D006-4E5F-AFF8-703684552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6EEAA1D-D4A1-40D8-A458-113785E1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7AD2AFD9-ABD4-46F1-BBE0-10B1F3EFD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440DB61-45B8-4F34-BC3E-F593F70CEFD5}"/>
                </a:ext>
              </a:extLst>
            </p:cNvPr>
            <p:cNvCxnSpPr>
              <a:cxnSpLocks noChangeShapeType="1"/>
              <a:endCxn id="1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48083B7-5315-42A9-AB9F-CDF9AF548D8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Oval 3">
            <a:extLst>
              <a:ext uri="{FF2B5EF4-FFF2-40B4-BE49-F238E27FC236}">
                <a16:creationId xmlns:a16="http://schemas.microsoft.com/office/drawing/2014/main" id="{B6FFFA8B-641C-492F-878B-3D8EE458E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0825" y="4203700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0898" name="Straight Connector 10">
            <a:extLst>
              <a:ext uri="{FF2B5EF4-FFF2-40B4-BE49-F238E27FC236}">
                <a16:creationId xmlns:a16="http://schemas.microsoft.com/office/drawing/2014/main" id="{751180B4-7CBB-4210-BE32-630BB4DD799C}"/>
              </a:ext>
            </a:extLst>
          </p:cNvPr>
          <p:cNvCxnSpPr>
            <a:cxnSpLocks noChangeShapeType="1"/>
            <a:stCxn id="507" idx="7"/>
          </p:cNvCxnSpPr>
          <p:nvPr/>
        </p:nvCxnSpPr>
        <p:spPr bwMode="auto">
          <a:xfrm>
            <a:off x="2555875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99" name="Straight Connector 297">
            <a:extLst>
              <a:ext uri="{FF2B5EF4-FFF2-40B4-BE49-F238E27FC236}">
                <a16:creationId xmlns:a16="http://schemas.microsoft.com/office/drawing/2014/main" id="{732AD4FE-DEB7-40FB-A17B-082618DA552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59113" y="4724400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0" name="Straight Connector 298">
            <a:extLst>
              <a:ext uri="{FF2B5EF4-FFF2-40B4-BE49-F238E27FC236}">
                <a16:creationId xmlns:a16="http://schemas.microsoft.com/office/drawing/2014/main" id="{0A5178F9-7B23-401D-9778-82214CDC31C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76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1" name="Straight Connector 299">
            <a:extLst>
              <a:ext uri="{FF2B5EF4-FFF2-40B4-BE49-F238E27FC236}">
                <a16:creationId xmlns:a16="http://schemas.microsoft.com/office/drawing/2014/main" id="{7C39092E-3641-4296-A808-8358EC0CB7D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03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2" name="Straight Connector 300">
            <a:extLst>
              <a:ext uri="{FF2B5EF4-FFF2-40B4-BE49-F238E27FC236}">
                <a16:creationId xmlns:a16="http://schemas.microsoft.com/office/drawing/2014/main" id="{A4961E64-AD6C-4B32-AA06-83B43848E989}"/>
              </a:ext>
            </a:extLst>
          </p:cNvPr>
          <p:cNvCxnSpPr>
            <a:cxnSpLocks noChangeShapeType="1"/>
            <a:stCxn id="444" idx="6"/>
          </p:cNvCxnSpPr>
          <p:nvPr/>
        </p:nvCxnSpPr>
        <p:spPr bwMode="auto">
          <a:xfrm flipV="1">
            <a:off x="2317750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3" name="Straight Connector 301">
            <a:extLst>
              <a:ext uri="{FF2B5EF4-FFF2-40B4-BE49-F238E27FC236}">
                <a16:creationId xmlns:a16="http://schemas.microsoft.com/office/drawing/2014/main" id="{58C7B886-4DE2-46F0-8BE6-547A630F6B2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73400" y="4967288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4" name="Straight Connector 302">
            <a:extLst>
              <a:ext uri="{FF2B5EF4-FFF2-40B4-BE49-F238E27FC236}">
                <a16:creationId xmlns:a16="http://schemas.microsoft.com/office/drawing/2014/main" id="{93E7B927-E0C8-43B6-AD1B-B626078967AA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524250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5" name="Straight Connector 303">
            <a:extLst>
              <a:ext uri="{FF2B5EF4-FFF2-40B4-BE49-F238E27FC236}">
                <a16:creationId xmlns:a16="http://schemas.microsoft.com/office/drawing/2014/main" id="{1139D407-81C6-4455-BE80-0B65222C43C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11550" y="4619625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6" name="Straight Connector 304">
            <a:extLst>
              <a:ext uri="{FF2B5EF4-FFF2-40B4-BE49-F238E27FC236}">
                <a16:creationId xmlns:a16="http://schemas.microsoft.com/office/drawing/2014/main" id="{9F6FC3BC-110D-4FBE-ABF9-4A2590FA7694}"/>
              </a:ext>
            </a:extLst>
          </p:cNvPr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557463" y="4494213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07" name="TextBox 39958">
            <a:extLst>
              <a:ext uri="{FF2B5EF4-FFF2-40B4-BE49-F238E27FC236}">
                <a16:creationId xmlns:a16="http://schemas.microsoft.com/office/drawing/2014/main" id="{1F485928-82A5-4886-AECC-2A5508EE5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763" y="4533900"/>
            <a:ext cx="8921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ISP C</a:t>
            </a:r>
          </a:p>
        </p:txBody>
      </p:sp>
      <p:grpSp>
        <p:nvGrpSpPr>
          <p:cNvPr id="80908" name="Group 347">
            <a:extLst>
              <a:ext uri="{FF2B5EF4-FFF2-40B4-BE49-F238E27FC236}">
                <a16:creationId xmlns:a16="http://schemas.microsoft.com/office/drawing/2014/main" id="{19FEEAD7-B436-4CB4-B761-AF80BE62A174}"/>
              </a:ext>
            </a:extLst>
          </p:cNvPr>
          <p:cNvGrpSpPr>
            <a:grpSpLocks/>
          </p:cNvGrpSpPr>
          <p:nvPr/>
        </p:nvGrpSpPr>
        <p:grpSpPr bwMode="auto">
          <a:xfrm>
            <a:off x="3532188" y="4419600"/>
            <a:ext cx="485775" cy="211138"/>
            <a:chOff x="1871277" y="1576300"/>
            <a:chExt cx="1128371" cy="437860"/>
          </a:xfrm>
        </p:grpSpPr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DB9AFF83-914E-45AE-B9A1-029EAE3CEE3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D94D70E2-67C8-4F86-A1E0-450CF473EB4F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4D62A76E-C807-41C9-A366-E1E34CA669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576AFB65-D807-4A09-9A17-4D3D2B8A4528}"/>
                </a:ext>
              </a:extLst>
            </p:cNvPr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8501EB7D-1682-44D0-91C5-771695F9F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6A0DBF74-B52D-48BD-BC3D-6AD2CE6AC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DCA60BA2-0F5E-4AEC-9673-D83AA55CA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10BB0CBE-42E1-4EE8-BBAC-D23A6FE1DB9D}"/>
                </a:ext>
              </a:extLst>
            </p:cNvPr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4A5BBC9A-E2B6-4C26-87F6-6DB8867CE8D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09" name="Group 347">
            <a:extLst>
              <a:ext uri="{FF2B5EF4-FFF2-40B4-BE49-F238E27FC236}">
                <a16:creationId xmlns:a16="http://schemas.microsoft.com/office/drawing/2014/main" id="{FB1C6E39-C4B2-4CC0-8D5C-0FD39C22E09F}"/>
              </a:ext>
            </a:extLst>
          </p:cNvPr>
          <p:cNvGrpSpPr>
            <a:grpSpLocks/>
          </p:cNvGrpSpPr>
          <p:nvPr/>
        </p:nvGrpSpPr>
        <p:grpSpPr bwMode="auto">
          <a:xfrm>
            <a:off x="3063875" y="4773613"/>
            <a:ext cx="484188" cy="211137"/>
            <a:chOff x="1871277" y="1576300"/>
            <a:chExt cx="1128371" cy="437860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8BEB76F2-A198-4A25-89E5-FCA430DD29B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EE6E306F-4669-4796-B4C2-078BFACFA5A9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44291AC6-33C9-49A6-97FB-5A3FD597935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5FAC26CE-239D-481F-BC0E-789357FED8B2}"/>
                </a:ext>
              </a:extLst>
            </p:cNvPr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4D6492E7-99B1-4DD6-BEF2-8D326D133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4AA1BAAD-4BA0-4F98-A632-44840B8AC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4D4037CA-ADBF-44C4-A356-1B5836DBF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2B57DB50-82FC-4120-9916-E24A1E7E0FA5}"/>
                </a:ext>
              </a:extLst>
            </p:cNvPr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36D9A871-1DBC-4105-B9FA-AB0610375C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10" name="Group 347">
            <a:extLst>
              <a:ext uri="{FF2B5EF4-FFF2-40B4-BE49-F238E27FC236}">
                <a16:creationId xmlns:a16="http://schemas.microsoft.com/office/drawing/2014/main" id="{C49C1203-BFFF-4770-88B1-C1F3514801E2}"/>
              </a:ext>
            </a:extLst>
          </p:cNvPr>
          <p:cNvGrpSpPr>
            <a:grpSpLocks/>
          </p:cNvGrpSpPr>
          <p:nvPr/>
        </p:nvGrpSpPr>
        <p:grpSpPr bwMode="auto">
          <a:xfrm>
            <a:off x="2624138" y="4560888"/>
            <a:ext cx="484187" cy="211137"/>
            <a:chOff x="1871277" y="1576300"/>
            <a:chExt cx="1128371" cy="437860"/>
          </a:xfrm>
        </p:grpSpPr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18E64B5A-3B49-4FCB-984A-45DF054C189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3B703777-7917-4B93-A6A4-6C780E6E9295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ADDC35E0-FF6D-4576-9F3E-E7917CDA394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10467BCC-9892-4692-9FCC-4338F396D1A8}"/>
                </a:ext>
              </a:extLst>
            </p:cNvPr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35537B8B-950E-4172-AC0E-76783E689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F5A20858-55E9-48CE-AAE9-1C1B95E16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3DDDFABD-01D9-4978-B1B0-1F33D2A00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9BCE6EE5-E86E-42D7-AC79-ED29251A54A9}"/>
                </a:ext>
              </a:extLst>
            </p:cNvPr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116A53D8-12A4-40FF-A7A6-95C61005A8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11" name="Group 347">
            <a:extLst>
              <a:ext uri="{FF2B5EF4-FFF2-40B4-BE49-F238E27FC236}">
                <a16:creationId xmlns:a16="http://schemas.microsoft.com/office/drawing/2014/main" id="{E9386ACA-CF4B-44AE-8C14-A2E8EA1FF3E5}"/>
              </a:ext>
            </a:extLst>
          </p:cNvPr>
          <p:cNvGrpSpPr>
            <a:grpSpLocks/>
          </p:cNvGrpSpPr>
          <p:nvPr/>
        </p:nvGrpSpPr>
        <p:grpSpPr bwMode="auto">
          <a:xfrm>
            <a:off x="2417763" y="4854575"/>
            <a:ext cx="484187" cy="211138"/>
            <a:chOff x="1871277" y="1576300"/>
            <a:chExt cx="1128371" cy="437860"/>
          </a:xfrm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49267A04-FF33-4D50-81C0-C48B826A9E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05E18CF6-D1D7-4BB7-A02F-335448AE8F06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2BB86BC1-C44D-4F03-9138-DF6D999D0FD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6C573043-0A2D-4830-9259-89D4C5361614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04076119-5429-4376-BAFD-4EE5C2E1A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3D1A654F-DC6F-43F1-AB6F-CC2750993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B5319C0A-15FC-4777-A31D-8B7ACDA2A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32D7B932-91E3-4276-B336-A6170B9E4C14}"/>
                </a:ext>
              </a:extLst>
            </p:cNvPr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945F349-E8BD-49B7-8FF0-C8EFB1E472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12" name="Oval 3">
            <a:extLst>
              <a:ext uri="{FF2B5EF4-FFF2-40B4-BE49-F238E27FC236}">
                <a16:creationId xmlns:a16="http://schemas.microsoft.com/office/drawing/2014/main" id="{1725BC25-78A4-4780-BE44-C1AB4E739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3649663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0913" name="Straight Connector 10">
            <a:extLst>
              <a:ext uri="{FF2B5EF4-FFF2-40B4-BE49-F238E27FC236}">
                <a16:creationId xmlns:a16="http://schemas.microsoft.com/office/drawing/2014/main" id="{4CA9A89C-16C5-404B-BCBB-CB54AC344857}"/>
              </a:ext>
            </a:extLst>
          </p:cNvPr>
          <p:cNvCxnSpPr>
            <a:cxnSpLocks noChangeShapeType="1"/>
            <a:stCxn id="599" idx="7"/>
          </p:cNvCxnSpPr>
          <p:nvPr/>
        </p:nvCxnSpPr>
        <p:spPr bwMode="auto">
          <a:xfrm>
            <a:off x="5748338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4" name="Straight Connector 297">
            <a:extLst>
              <a:ext uri="{FF2B5EF4-FFF2-40B4-BE49-F238E27FC236}">
                <a16:creationId xmlns:a16="http://schemas.microsoft.com/office/drawing/2014/main" id="{7DC4D79C-9A71-43D4-B91E-6268B0A7E0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99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5" name="Straight Connector 298">
            <a:extLst>
              <a:ext uri="{FF2B5EF4-FFF2-40B4-BE49-F238E27FC236}">
                <a16:creationId xmlns:a16="http://schemas.microsoft.com/office/drawing/2014/main" id="{A8661619-D371-44FD-A0DD-6AD5E62F81D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099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6" name="Straight Connector 299">
            <a:extLst>
              <a:ext uri="{FF2B5EF4-FFF2-40B4-BE49-F238E27FC236}">
                <a16:creationId xmlns:a16="http://schemas.microsoft.com/office/drawing/2014/main" id="{6D11B953-4321-42B0-AB87-F6CB427590B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800725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7" name="Straight Connector 300">
            <a:extLst>
              <a:ext uri="{FF2B5EF4-FFF2-40B4-BE49-F238E27FC236}">
                <a16:creationId xmlns:a16="http://schemas.microsoft.com/office/drawing/2014/main" id="{0639A47A-40C8-46BC-96F5-A506E4601416}"/>
              </a:ext>
            </a:extLst>
          </p:cNvPr>
          <p:cNvCxnSpPr>
            <a:cxnSpLocks noChangeShapeType="1"/>
            <a:stCxn id="536" idx="6"/>
          </p:cNvCxnSpPr>
          <p:nvPr/>
        </p:nvCxnSpPr>
        <p:spPr bwMode="auto">
          <a:xfrm flipV="1">
            <a:off x="5487988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8" name="Straight Connector 301">
            <a:extLst>
              <a:ext uri="{FF2B5EF4-FFF2-40B4-BE49-F238E27FC236}">
                <a16:creationId xmlns:a16="http://schemas.microsoft.com/office/drawing/2014/main" id="{CE7FD657-2475-4C4F-932A-9BAA2F86167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315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9" name="Straight Connector 302">
            <a:extLst>
              <a:ext uri="{FF2B5EF4-FFF2-40B4-BE49-F238E27FC236}">
                <a16:creationId xmlns:a16="http://schemas.microsoft.com/office/drawing/2014/main" id="{ECC3C5C1-429C-4436-9B73-879F0863C20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778625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0" name="Straight Connector 303">
            <a:extLst>
              <a:ext uri="{FF2B5EF4-FFF2-40B4-BE49-F238E27FC236}">
                <a16:creationId xmlns:a16="http://schemas.microsoft.com/office/drawing/2014/main" id="{EBFB76A4-F05F-43C4-A3DB-65CC6E81635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794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1" name="Straight Connector 304">
            <a:extLst>
              <a:ext uri="{FF2B5EF4-FFF2-40B4-BE49-F238E27FC236}">
                <a16:creationId xmlns:a16="http://schemas.microsoft.com/office/drawing/2014/main" id="{941C5657-4002-475C-AC78-8703B4CF1658}"/>
              </a:ext>
            </a:extLst>
          </p:cNvPr>
          <p:cNvCxnSpPr>
            <a:cxnSpLocks noChangeShapeType="1"/>
            <a:endCxn id="597" idx="7"/>
          </p:cNvCxnSpPr>
          <p:nvPr/>
        </p:nvCxnSpPr>
        <p:spPr bwMode="auto">
          <a:xfrm flipH="1" flipV="1">
            <a:off x="5749925" y="3943350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22" name="TextBox 39958">
            <a:extLst>
              <a:ext uri="{FF2B5EF4-FFF2-40B4-BE49-F238E27FC236}">
                <a16:creationId xmlns:a16="http://schemas.microsoft.com/office/drawing/2014/main" id="{E93528E6-9EB0-4572-8BB1-F9443A4B8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088" y="3983038"/>
            <a:ext cx="958850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ISP B</a:t>
            </a:r>
          </a:p>
        </p:txBody>
      </p:sp>
      <p:grpSp>
        <p:nvGrpSpPr>
          <p:cNvPr id="80923" name="Group 347">
            <a:extLst>
              <a:ext uri="{FF2B5EF4-FFF2-40B4-BE49-F238E27FC236}">
                <a16:creationId xmlns:a16="http://schemas.microsoft.com/office/drawing/2014/main" id="{AF1AF882-EEE7-4E5E-B2D1-01452C137A5C}"/>
              </a:ext>
            </a:extLst>
          </p:cNvPr>
          <p:cNvGrpSpPr>
            <a:grpSpLocks/>
          </p:cNvGrpSpPr>
          <p:nvPr/>
        </p:nvGrpSpPr>
        <p:grpSpPr bwMode="auto">
          <a:xfrm>
            <a:off x="5297488" y="3752850"/>
            <a:ext cx="530225" cy="214313"/>
            <a:chOff x="1871277" y="1576300"/>
            <a:chExt cx="1128371" cy="437860"/>
          </a:xfrm>
        </p:grpSpPr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67AD1AC6-385D-4D22-BE44-B5D917FEFB8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897511EF-C8E2-45CB-8F39-EB138021533C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BEC4836B-DB8C-4E4F-9298-6B48B9F4AA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8E65858E-C7A3-4511-AF3C-4A29CC6960EC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56027607-1040-496F-A6C3-2FC40DFD8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782E8E76-6D49-4E57-A60F-C8D184524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9C6420A8-97B3-4B7F-A02A-FA6A461E1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ABF73BC3-0022-4FB2-B27D-00E33779CF9E}"/>
                </a:ext>
              </a:extLst>
            </p:cNvPr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>
              <a:extLst>
                <a:ext uri="{FF2B5EF4-FFF2-40B4-BE49-F238E27FC236}">
                  <a16:creationId xmlns:a16="http://schemas.microsoft.com/office/drawing/2014/main" id="{7D473F65-0B1A-4C4D-8AA9-67A3FD45DB2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4" name="Group 347">
            <a:extLst>
              <a:ext uri="{FF2B5EF4-FFF2-40B4-BE49-F238E27FC236}">
                <a16:creationId xmlns:a16="http://schemas.microsoft.com/office/drawing/2014/main" id="{2D759213-AFDC-41C7-816D-183A1B44E591}"/>
              </a:ext>
            </a:extLst>
          </p:cNvPr>
          <p:cNvGrpSpPr>
            <a:grpSpLocks/>
          </p:cNvGrpSpPr>
          <p:nvPr/>
        </p:nvGrpSpPr>
        <p:grpSpPr bwMode="auto">
          <a:xfrm>
            <a:off x="6303963" y="4227513"/>
            <a:ext cx="530225" cy="214312"/>
            <a:chOff x="1871277" y="1576300"/>
            <a:chExt cx="1128371" cy="437860"/>
          </a:xfrm>
        </p:grpSpPr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B0952BDD-22BB-45F1-9EB7-BD06F4E32A7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CB28CD5C-CA93-4079-A6B5-46A4189B5AB5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4AFE1A50-F2DB-4BD4-850C-F0B423DCD2D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09583BBF-C661-4AE5-B3DE-3243C9294D1D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551BB278-47AA-416D-9D04-F05CD6005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2A0CBA9B-D06A-4D57-84B2-64F6418CF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FEF7FCF8-C613-4823-B0AA-68CF4576D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73AE54B9-7703-461E-BDA4-4B49D0AB0BA1}"/>
                </a:ext>
              </a:extLst>
            </p:cNvPr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186972CC-B337-4817-8723-40FCBB32541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5" name="Group 347">
            <a:extLst>
              <a:ext uri="{FF2B5EF4-FFF2-40B4-BE49-F238E27FC236}">
                <a16:creationId xmlns:a16="http://schemas.microsoft.com/office/drawing/2014/main" id="{966C9A3F-3114-42E6-BE81-4C605C1C797C}"/>
              </a:ext>
            </a:extLst>
          </p:cNvPr>
          <p:cNvGrpSpPr>
            <a:grpSpLocks/>
          </p:cNvGrpSpPr>
          <p:nvPr/>
        </p:nvGrpSpPr>
        <p:grpSpPr bwMode="auto">
          <a:xfrm>
            <a:off x="5822950" y="4011613"/>
            <a:ext cx="530225" cy="214312"/>
            <a:chOff x="1871277" y="1576300"/>
            <a:chExt cx="1128371" cy="437860"/>
          </a:xfrm>
        </p:grpSpPr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AE84A826-9452-43ED-8BDA-8A1F1417CB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DED122C1-B11D-4ACF-81C5-8244062F099E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C195CB50-8005-406B-917A-79E873BD9F3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64E23384-10CD-4DB2-89EA-5CBC65665B51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62754BF1-A859-444D-A9E0-6C5AEFD63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C7E03B0B-0F10-4773-A3D6-A8F67717E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165C88DB-0FBC-4BD4-925C-905184A6C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8" name="Straight Connector 567">
              <a:extLst>
                <a:ext uri="{FF2B5EF4-FFF2-40B4-BE49-F238E27FC236}">
                  <a16:creationId xmlns:a16="http://schemas.microsoft.com/office/drawing/2014/main" id="{B315CB55-8CCA-45B0-9682-1B2992F4E825}"/>
                </a:ext>
              </a:extLst>
            </p:cNvPr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>
              <a:extLst>
                <a:ext uri="{FF2B5EF4-FFF2-40B4-BE49-F238E27FC236}">
                  <a16:creationId xmlns:a16="http://schemas.microsoft.com/office/drawing/2014/main" id="{CDEF859A-B060-4EA8-BC02-F09C0BFB6AF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6" name="Group 347">
            <a:extLst>
              <a:ext uri="{FF2B5EF4-FFF2-40B4-BE49-F238E27FC236}">
                <a16:creationId xmlns:a16="http://schemas.microsoft.com/office/drawing/2014/main" id="{88C21EE5-37D4-4D5F-BEC3-D7C722D272D5}"/>
              </a:ext>
            </a:extLst>
          </p:cNvPr>
          <p:cNvGrpSpPr>
            <a:grpSpLocks/>
          </p:cNvGrpSpPr>
          <p:nvPr/>
        </p:nvGrpSpPr>
        <p:grpSpPr bwMode="auto">
          <a:xfrm>
            <a:off x="5597525" y="4310063"/>
            <a:ext cx="530225" cy="214312"/>
            <a:chOff x="1871277" y="1576300"/>
            <a:chExt cx="1128371" cy="437860"/>
          </a:xfrm>
        </p:grpSpPr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F1F674C-0031-4329-BE80-90A8D49EB1C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66215007-8065-415B-BA73-8B29410E06DD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2F79C209-C39E-429D-BB95-31E3412DA49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9B5FBEEF-C232-40BB-8C33-F0C627586CC9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13307352-6BD9-4459-B2E6-9125A6276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C381A170-0373-42CA-922C-4799EA216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AB6326C0-46E4-4771-B266-AD99B9425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9" name="Straight Connector 558">
              <a:extLst>
                <a:ext uri="{FF2B5EF4-FFF2-40B4-BE49-F238E27FC236}">
                  <a16:creationId xmlns:a16="http://schemas.microsoft.com/office/drawing/2014/main" id="{E1BEECBF-0399-43B3-BCE8-8F39680BEA2B}"/>
                </a:ext>
              </a:extLst>
            </p:cNvPr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DD5EB8F5-65AD-4730-B00E-49697A865D2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27" name="Oval 3">
            <a:extLst>
              <a:ext uri="{FF2B5EF4-FFF2-40B4-BE49-F238E27FC236}">
                <a16:creationId xmlns:a16="http://schemas.microsoft.com/office/drawing/2014/main" id="{FE4B62B4-63F3-4195-8767-229DC07C4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2725738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0928" name="Straight Connector 10">
            <a:extLst>
              <a:ext uri="{FF2B5EF4-FFF2-40B4-BE49-F238E27FC236}">
                <a16:creationId xmlns:a16="http://schemas.microsoft.com/office/drawing/2014/main" id="{83172A32-579F-40AE-8152-8AB263B56BDC}"/>
              </a:ext>
            </a:extLst>
          </p:cNvPr>
          <p:cNvCxnSpPr>
            <a:cxnSpLocks noChangeShapeType="1"/>
            <a:stCxn id="415" idx="7"/>
          </p:cNvCxnSpPr>
          <p:nvPr/>
        </p:nvCxnSpPr>
        <p:spPr bwMode="auto">
          <a:xfrm>
            <a:off x="2957513" y="2968625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9" name="Straight Connector 297">
            <a:extLst>
              <a:ext uri="{FF2B5EF4-FFF2-40B4-BE49-F238E27FC236}">
                <a16:creationId xmlns:a16="http://schemas.microsoft.com/office/drawing/2014/main" id="{283CF21C-6D02-4766-9695-9364D9909AD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1238" y="3268663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0" name="Straight Connector 298">
            <a:extLst>
              <a:ext uri="{FF2B5EF4-FFF2-40B4-BE49-F238E27FC236}">
                <a16:creationId xmlns:a16="http://schemas.microsoft.com/office/drawing/2014/main" id="{B691FA27-3032-4132-9305-B9F77FE748B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35338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1" name="Straight Connector 299">
            <a:extLst>
              <a:ext uri="{FF2B5EF4-FFF2-40B4-BE49-F238E27FC236}">
                <a16:creationId xmlns:a16="http://schemas.microsoft.com/office/drawing/2014/main" id="{8B7FE76D-9A8A-4F1E-86F5-5820C66622D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14663" y="3297238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2" name="Straight Connector 300">
            <a:extLst>
              <a:ext uri="{FF2B5EF4-FFF2-40B4-BE49-F238E27FC236}">
                <a16:creationId xmlns:a16="http://schemas.microsoft.com/office/drawing/2014/main" id="{D212F9FB-2F8E-408F-B6E5-50573E22E1D7}"/>
              </a:ext>
            </a:extLst>
          </p:cNvPr>
          <p:cNvCxnSpPr>
            <a:cxnSpLocks noChangeShapeType="1"/>
            <a:stCxn id="352" idx="6"/>
          </p:cNvCxnSpPr>
          <p:nvPr/>
        </p:nvCxnSpPr>
        <p:spPr bwMode="auto">
          <a:xfrm flipV="1">
            <a:off x="2676525" y="3597275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3" name="Straight Connector 301">
            <a:extLst>
              <a:ext uri="{FF2B5EF4-FFF2-40B4-BE49-F238E27FC236}">
                <a16:creationId xmlns:a16="http://schemas.microsoft.com/office/drawing/2014/main" id="{844637F2-1823-44A4-9D39-EC24355B43A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68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4" name="Straight Connector 302">
            <a:extLst>
              <a:ext uri="{FF2B5EF4-FFF2-40B4-BE49-F238E27FC236}">
                <a16:creationId xmlns:a16="http://schemas.microsoft.com/office/drawing/2014/main" id="{56C0A0A2-BA58-4CBC-A8E7-7AC8D322715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0513" y="3508375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5" name="Straight Connector 303">
            <a:extLst>
              <a:ext uri="{FF2B5EF4-FFF2-40B4-BE49-F238E27FC236}">
                <a16:creationId xmlns:a16="http://schemas.microsoft.com/office/drawing/2014/main" id="{BAFB6C46-D06E-40B0-88B6-4E201E6A456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86225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6" name="Straight Connector 304">
            <a:extLst>
              <a:ext uri="{FF2B5EF4-FFF2-40B4-BE49-F238E27FC236}">
                <a16:creationId xmlns:a16="http://schemas.microsoft.com/office/drawing/2014/main" id="{F8D70F5F-5E00-47EA-A90F-CF72C2DB9A2D}"/>
              </a:ext>
            </a:extLst>
          </p:cNvPr>
          <p:cNvCxnSpPr>
            <a:cxnSpLocks noChangeShapeType="1"/>
            <a:endCxn id="413" idx="7"/>
          </p:cNvCxnSpPr>
          <p:nvPr/>
        </p:nvCxnSpPr>
        <p:spPr bwMode="auto">
          <a:xfrm flipH="1" flipV="1">
            <a:off x="2959100" y="3028950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37" name="TextBox 39958">
            <a:extLst>
              <a:ext uri="{FF2B5EF4-FFF2-40B4-BE49-F238E27FC236}">
                <a16:creationId xmlns:a16="http://schemas.microsoft.com/office/drawing/2014/main" id="{1DC925B9-35FF-40C5-9082-0C849EEA5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3070225"/>
            <a:ext cx="1030287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ISP A</a:t>
            </a:r>
          </a:p>
        </p:txBody>
      </p:sp>
      <p:grpSp>
        <p:nvGrpSpPr>
          <p:cNvPr id="80938" name="Group 347">
            <a:extLst>
              <a:ext uri="{FF2B5EF4-FFF2-40B4-BE49-F238E27FC236}">
                <a16:creationId xmlns:a16="http://schemas.microsoft.com/office/drawing/2014/main" id="{964D770C-5794-490A-81CE-52D9FFB3E257}"/>
              </a:ext>
            </a:extLst>
          </p:cNvPr>
          <p:cNvGrpSpPr>
            <a:grpSpLocks/>
          </p:cNvGrpSpPr>
          <p:nvPr/>
        </p:nvGrpSpPr>
        <p:grpSpPr bwMode="auto">
          <a:xfrm>
            <a:off x="4360863" y="3562350"/>
            <a:ext cx="573087" cy="220663"/>
            <a:chOff x="1871277" y="1576300"/>
            <a:chExt cx="1128371" cy="437860"/>
          </a:xfrm>
        </p:grpSpPr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1B363D19-B289-4A8C-9378-E6EEEBB2EF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70670C95-7AD7-4405-A904-096ADC866DE3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930162C5-454F-4268-8B8F-AA2BE6DF0B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6F48965C-5AFB-492A-A096-A2E9F69C0341}"/>
                </a:ext>
              </a:extLst>
            </p:cNvPr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A0DE9FD1-3FF2-4CF9-A414-287F29D16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A83CFD9A-67C6-4E34-84B6-563AA668E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F5303A36-7A9C-4DD8-914A-39562AF26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7C1C31F8-0BA9-46F6-965F-E7A3883DBE32}"/>
                </a:ext>
              </a:extLst>
            </p:cNvPr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D77A7B43-8A88-4DA9-8928-108D775ACF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39" name="Group 347">
            <a:extLst>
              <a:ext uri="{FF2B5EF4-FFF2-40B4-BE49-F238E27FC236}">
                <a16:creationId xmlns:a16="http://schemas.microsoft.com/office/drawing/2014/main" id="{F4A8FA43-FC36-405C-AA18-7B714C713F02}"/>
              </a:ext>
            </a:extLst>
          </p:cNvPr>
          <p:cNvGrpSpPr>
            <a:grpSpLocks/>
          </p:cNvGrpSpPr>
          <p:nvPr/>
        </p:nvGrpSpPr>
        <p:grpSpPr bwMode="auto">
          <a:xfrm>
            <a:off x="3557588" y="3321050"/>
            <a:ext cx="571500" cy="220663"/>
            <a:chOff x="1871277" y="1576300"/>
            <a:chExt cx="1128371" cy="437860"/>
          </a:xfrm>
        </p:grpSpPr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8908655-EA41-4653-97FE-6054C437C5D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328E9769-64C3-4D3B-AE79-C456C89330E9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B08E3DEC-133B-4881-9877-10C0CE8FDF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0893B45C-84AA-4D4B-BDDE-70492DA50354}"/>
                </a:ext>
              </a:extLst>
            </p:cNvPr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B4E898AC-2531-4A93-B2A1-3418AF554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2CE24256-6D86-4B04-96FB-34B26B332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42DF5F47-F2DD-4440-919F-CF955133F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21825E85-D487-4190-AD48-EE3844099CE5}"/>
                </a:ext>
              </a:extLst>
            </p:cNvPr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E474DD71-490A-4748-8761-42F63AE7B07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0" name="Group 347">
            <a:extLst>
              <a:ext uri="{FF2B5EF4-FFF2-40B4-BE49-F238E27FC236}">
                <a16:creationId xmlns:a16="http://schemas.microsoft.com/office/drawing/2014/main" id="{B446F89E-C1EA-4299-B8B7-4D713FF70763}"/>
              </a:ext>
            </a:extLst>
          </p:cNvPr>
          <p:cNvGrpSpPr>
            <a:grpSpLocks/>
          </p:cNvGrpSpPr>
          <p:nvPr/>
        </p:nvGrpSpPr>
        <p:grpSpPr bwMode="auto">
          <a:xfrm>
            <a:off x="3036888" y="3098800"/>
            <a:ext cx="573087" cy="219075"/>
            <a:chOff x="1871277" y="1576300"/>
            <a:chExt cx="1128371" cy="437860"/>
          </a:xfrm>
        </p:grpSpPr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A9396DA1-D88E-4DEF-9824-7C3CBCD12E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3023C9C7-BFA0-46C0-A165-C3A6C246EF47}"/>
                </a:ext>
              </a:extLst>
            </p:cNvPr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0A05427E-A4E6-4ECD-AFE7-AD21C38D33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68381563-04D2-4873-8A50-3DC444CA56EF}"/>
                </a:ext>
              </a:extLst>
            </p:cNvPr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60C605C1-E59B-4B71-BDB3-23A1A9FAF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8B01C60D-0D19-4E69-B329-AA3E1F356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6ACEF486-371E-4758-857F-BD4689435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5EE1BD27-3EDA-4835-A821-FEE6A71D5633}"/>
                </a:ext>
              </a:extLst>
            </p:cNvPr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01DFFC42-CEA8-4AFB-B095-EE46BB270B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1" name="Group 347">
            <a:extLst>
              <a:ext uri="{FF2B5EF4-FFF2-40B4-BE49-F238E27FC236}">
                <a16:creationId xmlns:a16="http://schemas.microsoft.com/office/drawing/2014/main" id="{D0B02926-DD26-4B9E-A8DD-E993EF9A2187}"/>
              </a:ext>
            </a:extLst>
          </p:cNvPr>
          <p:cNvGrpSpPr>
            <a:grpSpLocks/>
          </p:cNvGrpSpPr>
          <p:nvPr/>
        </p:nvGrpSpPr>
        <p:grpSpPr bwMode="auto">
          <a:xfrm>
            <a:off x="2794000" y="3405188"/>
            <a:ext cx="573088" cy="219075"/>
            <a:chOff x="1871277" y="1576300"/>
            <a:chExt cx="1128371" cy="437860"/>
          </a:xfrm>
        </p:grpSpPr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67784E3-6344-46D2-9CC3-FBD72DC15F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4243528A-1AFA-4A20-B98F-B92C1E73F8B1}"/>
                </a:ext>
              </a:extLst>
            </p:cNvPr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722BDE31-D03B-4EF4-B4BA-69D4DF68CA1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2B17AAA1-9716-44C5-B728-D909F71B1D20}"/>
                </a:ext>
              </a:extLst>
            </p:cNvPr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FCE52ACD-FD44-4CB7-8580-9C6163B2E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F93332F3-657A-4D46-9F20-C5C895435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321D9AB8-C87F-4A3B-8B17-AC4B733F6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2A375244-C4FD-4920-A413-B9A597CE7BFD}"/>
                </a:ext>
              </a:extLst>
            </p:cNvPr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1B726D10-7199-40D5-8543-C0F606FB07F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2" name="Group 347">
            <a:extLst>
              <a:ext uri="{FF2B5EF4-FFF2-40B4-BE49-F238E27FC236}">
                <a16:creationId xmlns:a16="http://schemas.microsoft.com/office/drawing/2014/main" id="{D9E4606B-20F8-4B89-A96B-964EADB07069}"/>
              </a:ext>
            </a:extLst>
          </p:cNvPr>
          <p:cNvGrpSpPr>
            <a:grpSpLocks/>
          </p:cNvGrpSpPr>
          <p:nvPr/>
        </p:nvGrpSpPr>
        <p:grpSpPr bwMode="auto">
          <a:xfrm>
            <a:off x="3341688" y="3759200"/>
            <a:ext cx="573087" cy="220663"/>
            <a:chOff x="1871277" y="1576300"/>
            <a:chExt cx="1128371" cy="437860"/>
          </a:xfrm>
        </p:grpSpPr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C457675D-60B0-42E8-B7A5-C161EECEB1D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EE19C2EA-DC0C-4175-AC4F-F8D32CEAB8BC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61AD2329-FF78-410F-A487-BD4264FDBAF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0919566F-08DC-490F-8690-EFC7B943AA6C}"/>
                </a:ext>
              </a:extLst>
            </p:cNvPr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C8FCEE8A-75F6-4549-AC20-5C290F5F4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6901AF2E-F11B-46D8-B014-5D9D240E4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8A207516-09BD-488D-8833-55B454104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83B307E7-D1B5-4289-9173-ED208985EECC}"/>
                </a:ext>
              </a:extLst>
            </p:cNvPr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BC2C5717-2D7F-4999-ADFC-6EE283B55D3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3" name="Group 347">
            <a:extLst>
              <a:ext uri="{FF2B5EF4-FFF2-40B4-BE49-F238E27FC236}">
                <a16:creationId xmlns:a16="http://schemas.microsoft.com/office/drawing/2014/main" id="{E2E9B3A0-9336-4CEE-888D-88542B1EDE60}"/>
              </a:ext>
            </a:extLst>
          </p:cNvPr>
          <p:cNvGrpSpPr>
            <a:grpSpLocks/>
          </p:cNvGrpSpPr>
          <p:nvPr/>
        </p:nvGrpSpPr>
        <p:grpSpPr bwMode="auto">
          <a:xfrm>
            <a:off x="2105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E1CAD086-569F-46B8-BDC9-A2E6BA334C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8C57F1C-916B-4225-9C47-045D9909C1A2}"/>
                </a:ext>
              </a:extLst>
            </p:cNvPr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39CF05E6-5186-4BF9-9958-F787E550DA7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432B86EC-4617-411E-8C66-697006DFD531}"/>
                </a:ext>
              </a:extLst>
            </p:cNvPr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5BDF4FC1-3281-42F5-BCDF-33EDB8B44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CE1D6F17-883B-49BA-8A71-E693D447D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4251271A-8E7C-4CF0-B0D6-1F3D20ACB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C4AEA47D-DE94-471E-A3BC-3E3C26105939}"/>
                </a:ext>
              </a:extLst>
            </p:cNvPr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F17EC735-EFBA-4DEA-A765-C5297567D0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44" name="Rectangle 2">
            <a:extLst>
              <a:ext uri="{FF2B5EF4-FFF2-40B4-BE49-F238E27FC236}">
                <a16:creationId xmlns:a16="http://schemas.microsoft.com/office/drawing/2014/main" id="{AD69E727-1DFA-4110-BDE5-43B3117F109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80945" name="Picture 76" descr="underline_base">
            <a:extLst>
              <a:ext uri="{FF2B5EF4-FFF2-40B4-BE49-F238E27FC236}">
                <a16:creationId xmlns:a16="http://schemas.microsoft.com/office/drawing/2014/main" id="{0A6243B7-7D3E-4CB8-8618-B7D65078018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946" name="Group 2">
            <a:extLst>
              <a:ext uri="{FF2B5EF4-FFF2-40B4-BE49-F238E27FC236}">
                <a16:creationId xmlns:a16="http://schemas.microsoft.com/office/drawing/2014/main" id="{42872174-3242-4BCF-A11D-818A9CDE2587}"/>
              </a:ext>
            </a:extLst>
          </p:cNvPr>
          <p:cNvGrpSpPr>
            <a:grpSpLocks/>
          </p:cNvGrpSpPr>
          <p:nvPr/>
        </p:nvGrpSpPr>
        <p:grpSpPr bwMode="auto">
          <a:xfrm>
            <a:off x="1825625" y="2241550"/>
            <a:ext cx="647700" cy="417513"/>
            <a:chOff x="3053396" y="4304255"/>
            <a:chExt cx="648422" cy="418253"/>
          </a:xfrm>
        </p:grpSpPr>
        <p:sp>
          <p:nvSpPr>
            <p:cNvPr id="81117" name="Freeform 84">
              <a:extLst>
                <a:ext uri="{FF2B5EF4-FFF2-40B4-BE49-F238E27FC236}">
                  <a16:creationId xmlns:a16="http://schemas.microsoft.com/office/drawing/2014/main" id="{B53979F9-6D53-4A9C-AD73-F52D8B366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8" name="TextBox 1">
              <a:extLst>
                <a:ext uri="{FF2B5EF4-FFF2-40B4-BE49-F238E27FC236}">
                  <a16:creationId xmlns:a16="http://schemas.microsoft.com/office/drawing/2014/main" id="{E13D8862-5BD1-42CD-92ED-30A050021B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47" name="Group 131">
            <a:extLst>
              <a:ext uri="{FF2B5EF4-FFF2-40B4-BE49-F238E27FC236}">
                <a16:creationId xmlns:a16="http://schemas.microsoft.com/office/drawing/2014/main" id="{066E7973-5DBB-405A-A837-FD36804A3B3D}"/>
              </a:ext>
            </a:extLst>
          </p:cNvPr>
          <p:cNvGrpSpPr>
            <a:grpSpLocks/>
          </p:cNvGrpSpPr>
          <p:nvPr/>
        </p:nvGrpSpPr>
        <p:grpSpPr bwMode="auto">
          <a:xfrm>
            <a:off x="669925" y="3041650"/>
            <a:ext cx="647700" cy="417513"/>
            <a:chOff x="3053396" y="4304255"/>
            <a:chExt cx="648422" cy="418253"/>
          </a:xfrm>
        </p:grpSpPr>
        <p:sp>
          <p:nvSpPr>
            <p:cNvPr id="81115" name="Freeform 84">
              <a:extLst>
                <a:ext uri="{FF2B5EF4-FFF2-40B4-BE49-F238E27FC236}">
                  <a16:creationId xmlns:a16="http://schemas.microsoft.com/office/drawing/2014/main" id="{697C2FF0-CBE0-45D9-A1A4-CE9288DC6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6" name="TextBox 133">
              <a:extLst>
                <a:ext uri="{FF2B5EF4-FFF2-40B4-BE49-F238E27FC236}">
                  <a16:creationId xmlns:a16="http://schemas.microsoft.com/office/drawing/2014/main" id="{E70EBB8D-948B-4C1A-81CF-6D5EC0FF13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48" name="Group 135">
            <a:extLst>
              <a:ext uri="{FF2B5EF4-FFF2-40B4-BE49-F238E27FC236}">
                <a16:creationId xmlns:a16="http://schemas.microsoft.com/office/drawing/2014/main" id="{4DEE0331-2972-4C2C-ABEB-C2ED69418DA2}"/>
              </a:ext>
            </a:extLst>
          </p:cNvPr>
          <p:cNvGrpSpPr>
            <a:grpSpLocks/>
          </p:cNvGrpSpPr>
          <p:nvPr/>
        </p:nvGrpSpPr>
        <p:grpSpPr bwMode="auto">
          <a:xfrm>
            <a:off x="6334125" y="2495550"/>
            <a:ext cx="649288" cy="417513"/>
            <a:chOff x="3053396" y="4304255"/>
            <a:chExt cx="648422" cy="418253"/>
          </a:xfrm>
        </p:grpSpPr>
        <p:sp>
          <p:nvSpPr>
            <p:cNvPr id="81113" name="Freeform 84">
              <a:extLst>
                <a:ext uri="{FF2B5EF4-FFF2-40B4-BE49-F238E27FC236}">
                  <a16:creationId xmlns:a16="http://schemas.microsoft.com/office/drawing/2014/main" id="{8AA01BB1-31A3-4EDB-B86E-0161A4805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4" name="TextBox 137">
              <a:extLst>
                <a:ext uri="{FF2B5EF4-FFF2-40B4-BE49-F238E27FC236}">
                  <a16:creationId xmlns:a16="http://schemas.microsoft.com/office/drawing/2014/main" id="{E58E2F29-930E-4955-9DE7-5AA0B9F32A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49" name="Group 138">
            <a:extLst>
              <a:ext uri="{FF2B5EF4-FFF2-40B4-BE49-F238E27FC236}">
                <a16:creationId xmlns:a16="http://schemas.microsoft.com/office/drawing/2014/main" id="{762C8423-2432-40FB-A53E-3A2E9E2B70C3}"/>
              </a:ext>
            </a:extLst>
          </p:cNvPr>
          <p:cNvGrpSpPr>
            <a:grpSpLocks/>
          </p:cNvGrpSpPr>
          <p:nvPr/>
        </p:nvGrpSpPr>
        <p:grpSpPr bwMode="auto">
          <a:xfrm>
            <a:off x="1241425" y="5353050"/>
            <a:ext cx="647700" cy="417513"/>
            <a:chOff x="3053396" y="4304255"/>
            <a:chExt cx="648422" cy="418253"/>
          </a:xfrm>
        </p:grpSpPr>
        <p:sp>
          <p:nvSpPr>
            <p:cNvPr id="81111" name="Freeform 84">
              <a:extLst>
                <a:ext uri="{FF2B5EF4-FFF2-40B4-BE49-F238E27FC236}">
                  <a16:creationId xmlns:a16="http://schemas.microsoft.com/office/drawing/2014/main" id="{96874C1C-BC6F-42CA-AA3C-7B3C896FE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2" name="TextBox 140">
              <a:extLst>
                <a:ext uri="{FF2B5EF4-FFF2-40B4-BE49-F238E27FC236}">
                  <a16:creationId xmlns:a16="http://schemas.microsoft.com/office/drawing/2014/main" id="{F3D62597-C9E3-4730-BA2F-E1353A8AB6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0" name="Group 141">
            <a:extLst>
              <a:ext uri="{FF2B5EF4-FFF2-40B4-BE49-F238E27FC236}">
                <a16:creationId xmlns:a16="http://schemas.microsoft.com/office/drawing/2014/main" id="{AB03DF6E-D176-4931-BBB1-934A256313DC}"/>
              </a:ext>
            </a:extLst>
          </p:cNvPr>
          <p:cNvGrpSpPr>
            <a:grpSpLocks/>
          </p:cNvGrpSpPr>
          <p:nvPr/>
        </p:nvGrpSpPr>
        <p:grpSpPr bwMode="auto">
          <a:xfrm>
            <a:off x="822325" y="4730750"/>
            <a:ext cx="647700" cy="417513"/>
            <a:chOff x="3053396" y="4304255"/>
            <a:chExt cx="648422" cy="418253"/>
          </a:xfrm>
        </p:grpSpPr>
        <p:sp>
          <p:nvSpPr>
            <p:cNvPr id="81109" name="Freeform 84">
              <a:extLst>
                <a:ext uri="{FF2B5EF4-FFF2-40B4-BE49-F238E27FC236}">
                  <a16:creationId xmlns:a16="http://schemas.microsoft.com/office/drawing/2014/main" id="{970827A3-A179-445B-BEB5-D53A3976D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0" name="TextBox 143">
              <a:extLst>
                <a:ext uri="{FF2B5EF4-FFF2-40B4-BE49-F238E27FC236}">
                  <a16:creationId xmlns:a16="http://schemas.microsoft.com/office/drawing/2014/main" id="{D6D3902D-8308-4BB3-BDF0-AE0BBD95D4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1" name="Group 144">
            <a:extLst>
              <a:ext uri="{FF2B5EF4-FFF2-40B4-BE49-F238E27FC236}">
                <a16:creationId xmlns:a16="http://schemas.microsoft.com/office/drawing/2014/main" id="{19860300-6657-4CD4-92AB-13B08D01DD7E}"/>
              </a:ext>
            </a:extLst>
          </p:cNvPr>
          <p:cNvGrpSpPr>
            <a:grpSpLocks/>
          </p:cNvGrpSpPr>
          <p:nvPr/>
        </p:nvGrpSpPr>
        <p:grpSpPr bwMode="auto">
          <a:xfrm>
            <a:off x="593725" y="4070350"/>
            <a:ext cx="647700" cy="417513"/>
            <a:chOff x="3053396" y="4304255"/>
            <a:chExt cx="648422" cy="418253"/>
          </a:xfrm>
        </p:grpSpPr>
        <p:sp>
          <p:nvSpPr>
            <p:cNvPr id="81107" name="Freeform 84">
              <a:extLst>
                <a:ext uri="{FF2B5EF4-FFF2-40B4-BE49-F238E27FC236}">
                  <a16:creationId xmlns:a16="http://schemas.microsoft.com/office/drawing/2014/main" id="{3751A76A-3623-4364-9FC8-946544812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8" name="TextBox 146">
              <a:extLst>
                <a:ext uri="{FF2B5EF4-FFF2-40B4-BE49-F238E27FC236}">
                  <a16:creationId xmlns:a16="http://schemas.microsoft.com/office/drawing/2014/main" id="{0131B764-27FE-4A2D-BF6F-2E9623494D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2" name="Group 147">
            <a:extLst>
              <a:ext uri="{FF2B5EF4-FFF2-40B4-BE49-F238E27FC236}">
                <a16:creationId xmlns:a16="http://schemas.microsoft.com/office/drawing/2014/main" id="{1C34D675-C02B-4455-AF14-66047E48E468}"/>
              </a:ext>
            </a:extLst>
          </p:cNvPr>
          <p:cNvGrpSpPr>
            <a:grpSpLocks/>
          </p:cNvGrpSpPr>
          <p:nvPr/>
        </p:nvGrpSpPr>
        <p:grpSpPr bwMode="auto">
          <a:xfrm>
            <a:off x="7083425" y="2927350"/>
            <a:ext cx="649288" cy="417513"/>
            <a:chOff x="3053396" y="4304255"/>
            <a:chExt cx="648422" cy="418253"/>
          </a:xfrm>
        </p:grpSpPr>
        <p:sp>
          <p:nvSpPr>
            <p:cNvPr id="81105" name="Freeform 84">
              <a:extLst>
                <a:ext uri="{FF2B5EF4-FFF2-40B4-BE49-F238E27FC236}">
                  <a16:creationId xmlns:a16="http://schemas.microsoft.com/office/drawing/2014/main" id="{CB1727ED-4831-4F38-8F03-81007635B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6" name="TextBox 149">
              <a:extLst>
                <a:ext uri="{FF2B5EF4-FFF2-40B4-BE49-F238E27FC236}">
                  <a16:creationId xmlns:a16="http://schemas.microsoft.com/office/drawing/2014/main" id="{22690591-264E-4B9A-83AC-CDAAC4146D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3" name="Group 150">
            <a:extLst>
              <a:ext uri="{FF2B5EF4-FFF2-40B4-BE49-F238E27FC236}">
                <a16:creationId xmlns:a16="http://schemas.microsoft.com/office/drawing/2014/main" id="{8EAECD3A-C105-494A-AAA1-5E012E6A671F}"/>
              </a:ext>
            </a:extLst>
          </p:cNvPr>
          <p:cNvGrpSpPr>
            <a:grpSpLocks/>
          </p:cNvGrpSpPr>
          <p:nvPr/>
        </p:nvGrpSpPr>
        <p:grpSpPr bwMode="auto">
          <a:xfrm>
            <a:off x="3425825" y="2000250"/>
            <a:ext cx="649288" cy="417513"/>
            <a:chOff x="3053396" y="4304255"/>
            <a:chExt cx="648422" cy="418253"/>
          </a:xfrm>
        </p:grpSpPr>
        <p:sp>
          <p:nvSpPr>
            <p:cNvPr id="81103" name="Freeform 84">
              <a:extLst>
                <a:ext uri="{FF2B5EF4-FFF2-40B4-BE49-F238E27FC236}">
                  <a16:creationId xmlns:a16="http://schemas.microsoft.com/office/drawing/2014/main" id="{6900E5E8-2AF8-4467-8C45-400114525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4" name="TextBox 152">
              <a:extLst>
                <a:ext uri="{FF2B5EF4-FFF2-40B4-BE49-F238E27FC236}">
                  <a16:creationId xmlns:a16="http://schemas.microsoft.com/office/drawing/2014/main" id="{C6674533-CB97-4711-AC6D-F8ECC2BD76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4" name="Group 153">
            <a:extLst>
              <a:ext uri="{FF2B5EF4-FFF2-40B4-BE49-F238E27FC236}">
                <a16:creationId xmlns:a16="http://schemas.microsoft.com/office/drawing/2014/main" id="{2A3BAEFC-BD02-4804-B35F-458377A35B43}"/>
              </a:ext>
            </a:extLst>
          </p:cNvPr>
          <p:cNvGrpSpPr>
            <a:grpSpLocks/>
          </p:cNvGrpSpPr>
          <p:nvPr/>
        </p:nvGrpSpPr>
        <p:grpSpPr bwMode="auto">
          <a:xfrm>
            <a:off x="1050925" y="2647950"/>
            <a:ext cx="647700" cy="417513"/>
            <a:chOff x="3053396" y="4304255"/>
            <a:chExt cx="648422" cy="418253"/>
          </a:xfrm>
        </p:grpSpPr>
        <p:sp>
          <p:nvSpPr>
            <p:cNvPr id="81101" name="Freeform 84">
              <a:extLst>
                <a:ext uri="{FF2B5EF4-FFF2-40B4-BE49-F238E27FC236}">
                  <a16:creationId xmlns:a16="http://schemas.microsoft.com/office/drawing/2014/main" id="{3A251AD2-A17F-4DB7-BE01-DECC396BC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2" name="TextBox 155">
              <a:extLst>
                <a:ext uri="{FF2B5EF4-FFF2-40B4-BE49-F238E27FC236}">
                  <a16:creationId xmlns:a16="http://schemas.microsoft.com/office/drawing/2014/main" id="{8D12FAAB-2BB8-41FD-8257-5B7EECDCEE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5" name="Group 156">
            <a:extLst>
              <a:ext uri="{FF2B5EF4-FFF2-40B4-BE49-F238E27FC236}">
                <a16:creationId xmlns:a16="http://schemas.microsoft.com/office/drawing/2014/main" id="{DEE9E42E-31ED-4D05-97C2-EC47BA32D665}"/>
              </a:ext>
            </a:extLst>
          </p:cNvPr>
          <p:cNvGrpSpPr>
            <a:grpSpLocks/>
          </p:cNvGrpSpPr>
          <p:nvPr/>
        </p:nvGrpSpPr>
        <p:grpSpPr bwMode="auto">
          <a:xfrm>
            <a:off x="4340225" y="1974850"/>
            <a:ext cx="649288" cy="417513"/>
            <a:chOff x="3053396" y="4304255"/>
            <a:chExt cx="648422" cy="418253"/>
          </a:xfrm>
        </p:grpSpPr>
        <p:sp>
          <p:nvSpPr>
            <p:cNvPr id="81099" name="Freeform 84">
              <a:extLst>
                <a:ext uri="{FF2B5EF4-FFF2-40B4-BE49-F238E27FC236}">
                  <a16:creationId xmlns:a16="http://schemas.microsoft.com/office/drawing/2014/main" id="{75B27AEC-2FA8-494C-A237-A795340E1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0" name="TextBox 158">
              <a:extLst>
                <a:ext uri="{FF2B5EF4-FFF2-40B4-BE49-F238E27FC236}">
                  <a16:creationId xmlns:a16="http://schemas.microsoft.com/office/drawing/2014/main" id="{5625F2A6-18B8-4122-A81D-E83DF987D2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6" name="Group 160">
            <a:extLst>
              <a:ext uri="{FF2B5EF4-FFF2-40B4-BE49-F238E27FC236}">
                <a16:creationId xmlns:a16="http://schemas.microsoft.com/office/drawing/2014/main" id="{68C9D63F-C932-44F8-BB4B-3823AAFC78B4}"/>
              </a:ext>
            </a:extLst>
          </p:cNvPr>
          <p:cNvGrpSpPr>
            <a:grpSpLocks/>
          </p:cNvGrpSpPr>
          <p:nvPr/>
        </p:nvGrpSpPr>
        <p:grpSpPr bwMode="auto">
          <a:xfrm>
            <a:off x="7400925" y="5607050"/>
            <a:ext cx="649288" cy="417513"/>
            <a:chOff x="3053396" y="4304255"/>
            <a:chExt cx="648422" cy="418253"/>
          </a:xfrm>
        </p:grpSpPr>
        <p:sp>
          <p:nvSpPr>
            <p:cNvPr id="81097" name="Freeform 84">
              <a:extLst>
                <a:ext uri="{FF2B5EF4-FFF2-40B4-BE49-F238E27FC236}">
                  <a16:creationId xmlns:a16="http://schemas.microsoft.com/office/drawing/2014/main" id="{F0AD4A23-DE18-42DB-BFAC-12F6A06FA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8" name="TextBox 162">
              <a:extLst>
                <a:ext uri="{FF2B5EF4-FFF2-40B4-BE49-F238E27FC236}">
                  <a16:creationId xmlns:a16="http://schemas.microsoft.com/office/drawing/2014/main" id="{ED300E77-3549-455D-A836-AAF31A03F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7" name="Group 163">
            <a:extLst>
              <a:ext uri="{FF2B5EF4-FFF2-40B4-BE49-F238E27FC236}">
                <a16:creationId xmlns:a16="http://schemas.microsoft.com/office/drawing/2014/main" id="{D579A516-6DFC-48BB-96DB-C34F165A5025}"/>
              </a:ext>
            </a:extLst>
          </p:cNvPr>
          <p:cNvGrpSpPr>
            <a:grpSpLocks/>
          </p:cNvGrpSpPr>
          <p:nvPr/>
        </p:nvGrpSpPr>
        <p:grpSpPr bwMode="auto">
          <a:xfrm>
            <a:off x="8239125" y="4959350"/>
            <a:ext cx="649288" cy="417513"/>
            <a:chOff x="3053396" y="4304255"/>
            <a:chExt cx="648422" cy="418253"/>
          </a:xfrm>
        </p:grpSpPr>
        <p:sp>
          <p:nvSpPr>
            <p:cNvPr id="81095" name="Freeform 84">
              <a:extLst>
                <a:ext uri="{FF2B5EF4-FFF2-40B4-BE49-F238E27FC236}">
                  <a16:creationId xmlns:a16="http://schemas.microsoft.com/office/drawing/2014/main" id="{D2C260EF-60A4-4D6F-AD80-3658A9AE4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6" name="TextBox 165">
              <a:extLst>
                <a:ext uri="{FF2B5EF4-FFF2-40B4-BE49-F238E27FC236}">
                  <a16:creationId xmlns:a16="http://schemas.microsoft.com/office/drawing/2014/main" id="{4E51313F-2B17-4D0B-A7BA-CED92B1BE7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8" name="Group 169">
            <a:extLst>
              <a:ext uri="{FF2B5EF4-FFF2-40B4-BE49-F238E27FC236}">
                <a16:creationId xmlns:a16="http://schemas.microsoft.com/office/drawing/2014/main" id="{1FB5D2BB-32E6-4F9D-9BD0-33966070BD83}"/>
              </a:ext>
            </a:extLst>
          </p:cNvPr>
          <p:cNvGrpSpPr>
            <a:grpSpLocks/>
          </p:cNvGrpSpPr>
          <p:nvPr/>
        </p:nvGrpSpPr>
        <p:grpSpPr bwMode="auto">
          <a:xfrm>
            <a:off x="5165725" y="5848350"/>
            <a:ext cx="649288" cy="417513"/>
            <a:chOff x="3053396" y="4304255"/>
            <a:chExt cx="648422" cy="418253"/>
          </a:xfrm>
        </p:grpSpPr>
        <p:sp>
          <p:nvSpPr>
            <p:cNvPr id="81093" name="Freeform 84">
              <a:extLst>
                <a:ext uri="{FF2B5EF4-FFF2-40B4-BE49-F238E27FC236}">
                  <a16:creationId xmlns:a16="http://schemas.microsoft.com/office/drawing/2014/main" id="{915EBCFE-4D1E-452D-AAA3-01EE0D85A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4" name="TextBox 171">
              <a:extLst>
                <a:ext uri="{FF2B5EF4-FFF2-40B4-BE49-F238E27FC236}">
                  <a16:creationId xmlns:a16="http://schemas.microsoft.com/office/drawing/2014/main" id="{3FFD4340-5BED-4921-B0ED-D646560E18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9" name="Group 172">
            <a:extLst>
              <a:ext uri="{FF2B5EF4-FFF2-40B4-BE49-F238E27FC236}">
                <a16:creationId xmlns:a16="http://schemas.microsoft.com/office/drawing/2014/main" id="{C82564B3-387E-4532-9AAA-F593253AED70}"/>
              </a:ext>
            </a:extLst>
          </p:cNvPr>
          <p:cNvGrpSpPr>
            <a:grpSpLocks/>
          </p:cNvGrpSpPr>
          <p:nvPr/>
        </p:nvGrpSpPr>
        <p:grpSpPr bwMode="auto">
          <a:xfrm>
            <a:off x="4251325" y="5988050"/>
            <a:ext cx="649288" cy="417513"/>
            <a:chOff x="3053396" y="4304255"/>
            <a:chExt cx="648422" cy="418253"/>
          </a:xfrm>
        </p:grpSpPr>
        <p:sp>
          <p:nvSpPr>
            <p:cNvPr id="81091" name="Freeform 84">
              <a:extLst>
                <a:ext uri="{FF2B5EF4-FFF2-40B4-BE49-F238E27FC236}">
                  <a16:creationId xmlns:a16="http://schemas.microsoft.com/office/drawing/2014/main" id="{19BF7F98-D372-4D2E-B0D7-F58187C0E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2" name="TextBox 174">
              <a:extLst>
                <a:ext uri="{FF2B5EF4-FFF2-40B4-BE49-F238E27FC236}">
                  <a16:creationId xmlns:a16="http://schemas.microsoft.com/office/drawing/2014/main" id="{D38A8158-B98D-46C9-9504-B908E02FEF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60" name="Group 175">
            <a:extLst>
              <a:ext uri="{FF2B5EF4-FFF2-40B4-BE49-F238E27FC236}">
                <a16:creationId xmlns:a16="http://schemas.microsoft.com/office/drawing/2014/main" id="{1AE798E4-FAF6-470B-944A-50D9AB2C73FD}"/>
              </a:ext>
            </a:extLst>
          </p:cNvPr>
          <p:cNvGrpSpPr>
            <a:grpSpLocks/>
          </p:cNvGrpSpPr>
          <p:nvPr/>
        </p:nvGrpSpPr>
        <p:grpSpPr bwMode="auto">
          <a:xfrm>
            <a:off x="3032125" y="5835650"/>
            <a:ext cx="649288" cy="417513"/>
            <a:chOff x="3053396" y="4304255"/>
            <a:chExt cx="648422" cy="418253"/>
          </a:xfrm>
        </p:grpSpPr>
        <p:sp>
          <p:nvSpPr>
            <p:cNvPr id="81089" name="Freeform 84">
              <a:extLst>
                <a:ext uri="{FF2B5EF4-FFF2-40B4-BE49-F238E27FC236}">
                  <a16:creationId xmlns:a16="http://schemas.microsoft.com/office/drawing/2014/main" id="{69119505-2BC5-4E04-9C22-8CBAF2C68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0" name="TextBox 177">
              <a:extLst>
                <a:ext uri="{FF2B5EF4-FFF2-40B4-BE49-F238E27FC236}">
                  <a16:creationId xmlns:a16="http://schemas.microsoft.com/office/drawing/2014/main" id="{68DB10A6-3AE2-4921-B705-5BE49CF3D7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80961" name="TextBox 4">
            <a:extLst>
              <a:ext uri="{FF2B5EF4-FFF2-40B4-BE49-F238E27FC236}">
                <a16:creationId xmlns:a16="http://schemas.microsoft.com/office/drawing/2014/main" id="{456C3C70-D9D7-4371-92AC-FEC59B8BAD5D}"/>
              </a:ext>
            </a:extLst>
          </p:cNvPr>
          <p:cNvSpPr txBox="1">
            <a:spLocks noChangeArrowheads="1"/>
          </p:cNvSpPr>
          <p:nvPr/>
        </p:nvSpPr>
        <p:spPr bwMode="auto">
          <a:xfrm rot="1053502">
            <a:off x="5440363" y="1900238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2" name="TextBox 179">
            <a:extLst>
              <a:ext uri="{FF2B5EF4-FFF2-40B4-BE49-F238E27FC236}">
                <a16:creationId xmlns:a16="http://schemas.microsoft.com/office/drawing/2014/main" id="{349F2AB2-F929-4B97-9688-448A890BA3F7}"/>
              </a:ext>
            </a:extLst>
          </p:cNvPr>
          <p:cNvSpPr txBox="1">
            <a:spLocks noChangeArrowheads="1"/>
          </p:cNvSpPr>
          <p:nvPr/>
        </p:nvSpPr>
        <p:spPr bwMode="auto">
          <a:xfrm rot="2829263">
            <a:off x="7726362" y="3373438"/>
            <a:ext cx="5445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3" name="TextBox 180">
            <a:extLst>
              <a:ext uri="{FF2B5EF4-FFF2-40B4-BE49-F238E27FC236}">
                <a16:creationId xmlns:a16="http://schemas.microsoft.com/office/drawing/2014/main" id="{C16C3AB0-8610-47BA-A51F-CEE828CC1B5B}"/>
              </a:ext>
            </a:extLst>
          </p:cNvPr>
          <p:cNvSpPr txBox="1">
            <a:spLocks noChangeArrowheads="1"/>
          </p:cNvSpPr>
          <p:nvPr/>
        </p:nvSpPr>
        <p:spPr bwMode="auto">
          <a:xfrm rot="9845918">
            <a:off x="6394450" y="5884863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4" name="TextBox 181">
            <a:extLst>
              <a:ext uri="{FF2B5EF4-FFF2-40B4-BE49-F238E27FC236}">
                <a16:creationId xmlns:a16="http://schemas.microsoft.com/office/drawing/2014/main" id="{B7E5599F-4AF3-46C8-8147-301FF123F10D}"/>
              </a:ext>
            </a:extLst>
          </p:cNvPr>
          <p:cNvSpPr txBox="1">
            <a:spLocks noChangeArrowheads="1"/>
          </p:cNvSpPr>
          <p:nvPr/>
        </p:nvSpPr>
        <p:spPr bwMode="auto">
          <a:xfrm rot="-9948738">
            <a:off x="2027238" y="5789613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5" name="TextBox 182">
            <a:extLst>
              <a:ext uri="{FF2B5EF4-FFF2-40B4-BE49-F238E27FC236}">
                <a16:creationId xmlns:a16="http://schemas.microsoft.com/office/drawing/2014/main" id="{B179BA9E-8464-4DFF-8F3E-692EE82181D1}"/>
              </a:ext>
            </a:extLst>
          </p:cNvPr>
          <p:cNvSpPr txBox="1">
            <a:spLocks noChangeArrowheads="1"/>
          </p:cNvSpPr>
          <p:nvPr/>
        </p:nvSpPr>
        <p:spPr bwMode="auto">
          <a:xfrm rot="-4992697">
            <a:off x="440532" y="3482181"/>
            <a:ext cx="544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6" name="TextBox 183">
            <a:extLst>
              <a:ext uri="{FF2B5EF4-FFF2-40B4-BE49-F238E27FC236}">
                <a16:creationId xmlns:a16="http://schemas.microsoft.com/office/drawing/2014/main" id="{BBE3482B-A5BE-4DBC-8C95-30779BCBDDE8}"/>
              </a:ext>
            </a:extLst>
          </p:cNvPr>
          <p:cNvSpPr txBox="1">
            <a:spLocks noChangeArrowheads="1"/>
          </p:cNvSpPr>
          <p:nvPr/>
        </p:nvSpPr>
        <p:spPr bwMode="auto">
          <a:xfrm rot="-1017263">
            <a:off x="2627313" y="1849438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7" name="Rectangle 3">
            <a:extLst>
              <a:ext uri="{FF2B5EF4-FFF2-40B4-BE49-F238E27FC236}">
                <a16:creationId xmlns:a16="http://schemas.microsoft.com/office/drawing/2014/main" id="{A70229CF-638A-4F33-AC7F-36E4D930B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>
                <a:latin typeface="Gill Sans MT" panose="020B0502020104020203" pitchFamily="34" charset="0"/>
              </a:rPr>
              <a:t>But if one global ISP is viable business, there will be competitors ….</a:t>
            </a:r>
          </a:p>
        </p:txBody>
      </p:sp>
      <p:cxnSp>
        <p:nvCxnSpPr>
          <p:cNvPr id="80968" name="Straight Connector 12">
            <a:extLst>
              <a:ext uri="{FF2B5EF4-FFF2-40B4-BE49-F238E27FC236}">
                <a16:creationId xmlns:a16="http://schemas.microsoft.com/office/drawing/2014/main" id="{980F3B02-6926-488B-BD18-EA503B4C301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69" name="Straight Connector 500">
            <a:extLst>
              <a:ext uri="{FF2B5EF4-FFF2-40B4-BE49-F238E27FC236}">
                <a16:creationId xmlns:a16="http://schemas.microsoft.com/office/drawing/2014/main" id="{D9C4F229-2932-45F4-BD8D-D1D60474775D}"/>
              </a:ext>
            </a:extLst>
          </p:cNvPr>
          <p:cNvCxnSpPr>
            <a:cxnSpLocks noChangeShapeType="1"/>
            <a:endCxn id="415" idx="2"/>
          </p:cNvCxnSpPr>
          <p:nvPr/>
        </p:nvCxnSpPr>
        <p:spPr bwMode="auto">
          <a:xfrm>
            <a:off x="1638300" y="2849563"/>
            <a:ext cx="831850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0" name="Straight Connector 501">
            <a:extLst>
              <a:ext uri="{FF2B5EF4-FFF2-40B4-BE49-F238E27FC236}">
                <a16:creationId xmlns:a16="http://schemas.microsoft.com/office/drawing/2014/main" id="{8BBD1BC1-478F-492A-AB93-BC1A1E6A637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1" name="Straight Connector 502">
            <a:extLst>
              <a:ext uri="{FF2B5EF4-FFF2-40B4-BE49-F238E27FC236}">
                <a16:creationId xmlns:a16="http://schemas.microsoft.com/office/drawing/2014/main" id="{9DD0B78B-A8AF-4A25-9091-694738CA3D6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2" name="Straight Connector 503">
            <a:extLst>
              <a:ext uri="{FF2B5EF4-FFF2-40B4-BE49-F238E27FC236}">
                <a16:creationId xmlns:a16="http://schemas.microsoft.com/office/drawing/2014/main" id="{E2E0C685-F350-4A89-899B-E9F97392FB9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3" name="Straight Connector 504">
            <a:extLst>
              <a:ext uri="{FF2B5EF4-FFF2-40B4-BE49-F238E27FC236}">
                <a16:creationId xmlns:a16="http://schemas.microsoft.com/office/drawing/2014/main" id="{8710FD9A-8E49-4848-9ECA-0418E8BB552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4" name="Straight Connector 505">
            <a:extLst>
              <a:ext uri="{FF2B5EF4-FFF2-40B4-BE49-F238E27FC236}">
                <a16:creationId xmlns:a16="http://schemas.microsoft.com/office/drawing/2014/main" id="{741BEE9F-6A35-4495-9960-7CA8EE826F3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5" name="Straight Connector 507">
            <a:extLst>
              <a:ext uri="{FF2B5EF4-FFF2-40B4-BE49-F238E27FC236}">
                <a16:creationId xmlns:a16="http://schemas.microsoft.com/office/drawing/2014/main" id="{41443AF2-4DFA-4E18-8644-DBB795A3ED9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6" name="Straight Connector 509">
            <a:extLst>
              <a:ext uri="{FF2B5EF4-FFF2-40B4-BE49-F238E27FC236}">
                <a16:creationId xmlns:a16="http://schemas.microsoft.com/office/drawing/2014/main" id="{601B22AC-4D3F-4EE3-87C1-377350E7A0C6}"/>
              </a:ext>
            </a:extLst>
          </p:cNvPr>
          <p:cNvCxnSpPr>
            <a:cxnSpLocks noChangeShapeType="1"/>
            <a:stCxn id="81093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7" name="Straight Connector 510">
            <a:extLst>
              <a:ext uri="{FF2B5EF4-FFF2-40B4-BE49-F238E27FC236}">
                <a16:creationId xmlns:a16="http://schemas.microsoft.com/office/drawing/2014/main" id="{AF82D0C0-DB64-46E0-9520-650F1BCE103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8" name="Straight Connector 511">
            <a:extLst>
              <a:ext uri="{FF2B5EF4-FFF2-40B4-BE49-F238E27FC236}">
                <a16:creationId xmlns:a16="http://schemas.microsoft.com/office/drawing/2014/main" id="{18146312-C32B-4A1B-B8AB-C2C0B310709C}"/>
              </a:ext>
            </a:extLst>
          </p:cNvPr>
          <p:cNvCxnSpPr>
            <a:cxnSpLocks noChangeShapeType="1"/>
            <a:stCxn id="81090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9" name="Straight Connector 512">
            <a:extLst>
              <a:ext uri="{FF2B5EF4-FFF2-40B4-BE49-F238E27FC236}">
                <a16:creationId xmlns:a16="http://schemas.microsoft.com/office/drawing/2014/main" id="{E0B6FED9-3F1A-4A8A-B7C0-83752B0B847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80" name="Straight Connector 513">
            <a:extLst>
              <a:ext uri="{FF2B5EF4-FFF2-40B4-BE49-F238E27FC236}">
                <a16:creationId xmlns:a16="http://schemas.microsoft.com/office/drawing/2014/main" id="{7FDDB4FA-4E96-4618-8A32-88BD72591F94}"/>
              </a:ext>
            </a:extLst>
          </p:cNvPr>
          <p:cNvCxnSpPr>
            <a:cxnSpLocks noChangeShapeType="1"/>
            <a:endCxn id="444" idx="2"/>
          </p:cNvCxnSpPr>
          <p:nvPr/>
        </p:nvCxnSpPr>
        <p:spPr bwMode="auto">
          <a:xfrm>
            <a:off x="1384300" y="5018088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81" name="Straight Connector 514">
            <a:extLst>
              <a:ext uri="{FF2B5EF4-FFF2-40B4-BE49-F238E27FC236}">
                <a16:creationId xmlns:a16="http://schemas.microsoft.com/office/drawing/2014/main" id="{E4AAF7A8-4B12-40D1-A00A-B1506212253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82" name="Footer Placeholder 2">
            <a:extLst>
              <a:ext uri="{FF2B5EF4-FFF2-40B4-BE49-F238E27FC236}">
                <a16:creationId xmlns:a16="http://schemas.microsoft.com/office/drawing/2014/main" id="{EECB1F8E-084E-410C-9B13-B40C268DF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80983" name="Slide Number Placeholder 3">
            <a:extLst>
              <a:ext uri="{FF2B5EF4-FFF2-40B4-BE49-F238E27FC236}">
                <a16:creationId xmlns:a16="http://schemas.microsoft.com/office/drawing/2014/main" id="{096B9C4F-96F0-4DD9-BE91-02B29FF5D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AE3AA6B1-A84F-4A2E-B1CC-D60A0868F6ED}" type="slidenum">
              <a:rPr lang="en-US" altLang="en-US" sz="1200">
                <a:latin typeface="Tahoma" panose="020B0604030504040204" pitchFamily="34" charset="0"/>
              </a:rPr>
              <a:pPr/>
              <a:t>36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80984" name="Group 347">
            <a:extLst>
              <a:ext uri="{FF2B5EF4-FFF2-40B4-BE49-F238E27FC236}">
                <a16:creationId xmlns:a16="http://schemas.microsoft.com/office/drawing/2014/main" id="{6496E3F2-320C-426F-BB43-4DC50D09EA37}"/>
              </a:ext>
            </a:extLst>
          </p:cNvPr>
          <p:cNvGrpSpPr>
            <a:grpSpLocks/>
          </p:cNvGrpSpPr>
          <p:nvPr/>
        </p:nvGrpSpPr>
        <p:grpSpPr bwMode="auto">
          <a:xfrm>
            <a:off x="6818313" y="3868738"/>
            <a:ext cx="530225" cy="214312"/>
            <a:chOff x="1871277" y="1576300"/>
            <a:chExt cx="1128371" cy="437860"/>
          </a:xfrm>
        </p:grpSpPr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CB7BCB64-91C0-4DEB-9148-2B7F73F23F9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2D1E9B15-B590-4CAC-816B-2577FF8E7B35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95BB92EB-5CD0-45FA-8302-116140E5F62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CBC22269-B363-4CEE-BD49-3C224B99ECBB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E1748464-70BB-4654-83E1-7C9BA1CBA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453701D1-3D4B-4F2B-80FC-AF2E44DA9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5C3B96F-26C8-444F-818B-C72DE9B61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89498E11-4EFA-4F54-BADF-468B84EE6F46}"/>
                </a:ext>
              </a:extLst>
            </p:cNvPr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B40A66BE-47B8-4DCB-93B0-95E8CD3807F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5" name="Group 347">
            <a:extLst>
              <a:ext uri="{FF2B5EF4-FFF2-40B4-BE49-F238E27FC236}">
                <a16:creationId xmlns:a16="http://schemas.microsoft.com/office/drawing/2014/main" id="{31CAE81A-8B91-4AD4-A045-C8D52A6B3318}"/>
              </a:ext>
            </a:extLst>
          </p:cNvPr>
          <p:cNvGrpSpPr>
            <a:grpSpLocks/>
          </p:cNvGrpSpPr>
          <p:nvPr/>
        </p:nvGrpSpPr>
        <p:grpSpPr bwMode="auto">
          <a:xfrm>
            <a:off x="7050088" y="4464050"/>
            <a:ext cx="530225" cy="214313"/>
            <a:chOff x="1871277" y="1576300"/>
            <a:chExt cx="1128371" cy="437860"/>
          </a:xfrm>
        </p:grpSpPr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D8471B24-A71D-469D-B05B-9DDC2DB9F1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DBE94006-CA8E-470E-9B9C-E7E2960ED8E1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27050256-BD6C-4EE9-B3A8-4FACA8426E7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DB565E4A-9E90-4A00-9CBA-85109CBB2140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1BF24C6F-9FFA-4718-B21D-FC9CB0A9D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DF0C7CBD-BF98-4005-8BD0-5627CC698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3B448C65-82B2-446A-9C5B-9EC6D4B9E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65824C6A-AABC-4A16-8CA2-8912EBEFCC44}"/>
                </a:ext>
              </a:extLst>
            </p:cNvPr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82C14A0B-9393-4DA6-B5D9-C400E1D8281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6" name="Group 347">
            <a:extLst>
              <a:ext uri="{FF2B5EF4-FFF2-40B4-BE49-F238E27FC236}">
                <a16:creationId xmlns:a16="http://schemas.microsoft.com/office/drawing/2014/main" id="{CCEDA549-F796-45A5-8938-CDDE948FB21E}"/>
              </a:ext>
            </a:extLst>
          </p:cNvPr>
          <p:cNvGrpSpPr>
            <a:grpSpLocks/>
          </p:cNvGrpSpPr>
          <p:nvPr/>
        </p:nvGrpSpPr>
        <p:grpSpPr bwMode="auto">
          <a:xfrm>
            <a:off x="4959350" y="4514850"/>
            <a:ext cx="530225" cy="214313"/>
            <a:chOff x="1871277" y="1576300"/>
            <a:chExt cx="1128371" cy="437860"/>
          </a:xfrm>
        </p:grpSpPr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C2FB1631-60A7-4E62-9D84-5F4CC084B94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71533D90-BC66-4D59-B5D5-4A60380DB77B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36AEFC0A-DCF8-44F5-A7F2-AA698A08A80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D3B4222F-047A-4C07-8479-417CF1368B10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363329DF-2029-4D10-9F56-66D833D8C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23FB4495-527C-44BE-80AA-9A8075FC8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3F895492-B4FB-49C5-8AA8-DC154C48B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136AECEE-A9A3-48BA-9D1D-2FB48A278A9C}"/>
                </a:ext>
              </a:extLst>
            </p:cNvPr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A2C277D1-913D-4828-BBE2-4DA89F25DF1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0987" name="Straight Connector 508">
            <a:extLst>
              <a:ext uri="{FF2B5EF4-FFF2-40B4-BE49-F238E27FC236}">
                <a16:creationId xmlns:a16="http://schemas.microsoft.com/office/drawing/2014/main" id="{DB77FAD1-ADE3-4B4B-9914-ACFB67BE4CE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88" name="Group 347">
            <a:extLst>
              <a:ext uri="{FF2B5EF4-FFF2-40B4-BE49-F238E27FC236}">
                <a16:creationId xmlns:a16="http://schemas.microsoft.com/office/drawing/2014/main" id="{53D3023A-03AA-4603-A2F3-1E7E01BBCDEC}"/>
              </a:ext>
            </a:extLst>
          </p:cNvPr>
          <p:cNvGrpSpPr>
            <a:grpSpLocks/>
          </p:cNvGrpSpPr>
          <p:nvPr/>
        </p:nvGrpSpPr>
        <p:grpSpPr bwMode="auto">
          <a:xfrm>
            <a:off x="2143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9365009E-8047-4494-8FCC-6A855EA0303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F8D4E645-C9B5-486F-99E5-2D1FADF1EA07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35D14B29-93EE-425C-9B6D-5A6152FA1D3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1E55C68D-1A6F-4794-B986-59358864DEC3}"/>
                </a:ext>
              </a:extLst>
            </p:cNvPr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C5F35665-D5A2-4742-A904-EA8046381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F194129A-F8D0-49BE-ABB6-65FA7680C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71987674-B5F2-4235-B7BB-61C131701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70B03CBC-5D6B-4917-AA7A-C5A103F575CA}"/>
                </a:ext>
              </a:extLst>
            </p:cNvPr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A37F2592-546B-4752-AE2E-08DC156861A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9" name="Group 347">
            <a:extLst>
              <a:ext uri="{FF2B5EF4-FFF2-40B4-BE49-F238E27FC236}">
                <a16:creationId xmlns:a16="http://schemas.microsoft.com/office/drawing/2014/main" id="{8B4BC132-E4C4-4724-B506-B7B85DFFE218}"/>
              </a:ext>
            </a:extLst>
          </p:cNvPr>
          <p:cNvGrpSpPr>
            <a:grpSpLocks/>
          </p:cNvGrpSpPr>
          <p:nvPr/>
        </p:nvGrpSpPr>
        <p:grpSpPr bwMode="auto">
          <a:xfrm>
            <a:off x="3744913" y="5006975"/>
            <a:ext cx="484187" cy="211138"/>
            <a:chOff x="1871277" y="1576300"/>
            <a:chExt cx="1128371" cy="437860"/>
          </a:xfrm>
        </p:grpSpPr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1E33FFAA-7B9B-413D-B9AD-522D5A8E98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D60D424E-3949-41B8-900F-8BC858778FC6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EB99913F-5888-4697-B40F-854101A5FD0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1DE950EF-6184-4244-9713-3CBB9C07DF86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9E2B6659-12BD-4839-BDF1-5D68F89A6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30E0FE30-E545-49E3-9574-F989478FD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76A7C622-5451-4A8D-9096-70CF18B22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E03515EA-7B67-4C00-B179-ACBAA897B2A2}"/>
                </a:ext>
              </a:extLst>
            </p:cNvPr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AE50464B-CE21-4F9C-A641-B2A7E536A3E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0" name="Group 439">
            <a:extLst>
              <a:ext uri="{FF2B5EF4-FFF2-40B4-BE49-F238E27FC236}">
                <a16:creationId xmlns:a16="http://schemas.microsoft.com/office/drawing/2014/main" id="{79340D42-AFE3-4873-9703-78CAA6B146FE}"/>
              </a:ext>
            </a:extLst>
          </p:cNvPr>
          <p:cNvGrpSpPr>
            <a:grpSpLocks/>
          </p:cNvGrpSpPr>
          <p:nvPr/>
        </p:nvGrpSpPr>
        <p:grpSpPr bwMode="auto">
          <a:xfrm>
            <a:off x="2881313" y="5194300"/>
            <a:ext cx="484187" cy="211138"/>
            <a:chOff x="1871277" y="1576300"/>
            <a:chExt cx="1128371" cy="437860"/>
          </a:xfrm>
        </p:grpSpPr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110B3918-49BC-4D4C-B62C-0AE5244FFE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4EB0CFF9-73F8-4F69-B77B-BBEBBCDC1500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52091D4-DE78-448A-869E-2108DAC977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D1DFEC36-0BE1-46B6-921E-3A2F609EF817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F798CD61-8524-485D-9CC7-A98727866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EEB5ED3D-89FE-44BB-9448-F9C06FFE6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87664B85-1AA7-4733-904C-220A2E9C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983A90DA-C224-4761-A9C6-FC435CBEBB10}"/>
                </a:ext>
              </a:extLst>
            </p:cNvPr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EE69F365-2897-43E0-B5D9-A01024E6260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1" name="Group 347">
            <a:extLst>
              <a:ext uri="{FF2B5EF4-FFF2-40B4-BE49-F238E27FC236}">
                <a16:creationId xmlns:a16="http://schemas.microsoft.com/office/drawing/2014/main" id="{C8E8206C-ABBB-46FE-BBBD-F78A73C8A5A3}"/>
              </a:ext>
            </a:extLst>
          </p:cNvPr>
          <p:cNvGrpSpPr>
            <a:grpSpLocks/>
          </p:cNvGrpSpPr>
          <p:nvPr/>
        </p:nvGrpSpPr>
        <p:grpSpPr bwMode="auto">
          <a:xfrm>
            <a:off x="1835150" y="5056188"/>
            <a:ext cx="484188" cy="211137"/>
            <a:chOff x="1871277" y="1576300"/>
            <a:chExt cx="1128371" cy="437860"/>
          </a:xfrm>
        </p:grpSpPr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ACA8F696-FB99-4389-96E6-3D4EFCA9F9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335C03BC-52A2-42F0-A58D-EDED5D0F660D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799AF0C5-A3D8-40DE-90F2-20DDEF7C6B0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16842AB0-6FED-4B33-8DAE-D0E11C3EBC00}"/>
                </a:ext>
              </a:extLst>
            </p:cNvPr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15BF3608-FC3D-465B-9E4C-2BC083CB5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AB51D914-214B-474A-A2DD-9EC706C21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42E38C22-B9B6-419D-A2AC-DA16C0855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BA9C106E-042A-4566-B325-10A2F083D99A}"/>
                </a:ext>
              </a:extLst>
            </p:cNvPr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FBCA9A41-BAF2-4BB0-8C23-42D3A5CAB1E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2" name="Group 347">
            <a:extLst>
              <a:ext uri="{FF2B5EF4-FFF2-40B4-BE49-F238E27FC236}">
                <a16:creationId xmlns:a16="http://schemas.microsoft.com/office/drawing/2014/main" id="{B171D484-27EE-4A7A-A25B-7D5A6964BA9E}"/>
              </a:ext>
            </a:extLst>
          </p:cNvPr>
          <p:cNvGrpSpPr>
            <a:grpSpLocks/>
          </p:cNvGrpSpPr>
          <p:nvPr/>
        </p:nvGrpSpPr>
        <p:grpSpPr bwMode="auto">
          <a:xfrm>
            <a:off x="2470150" y="2832100"/>
            <a:ext cx="571500" cy="220663"/>
            <a:chOff x="1871277" y="1576300"/>
            <a:chExt cx="1128371" cy="437860"/>
          </a:xfrm>
        </p:grpSpPr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5B498926-986A-4540-A84E-B67A6DD0CDD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C438B3BF-186F-4E1E-A247-1E9CDAC11F76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E258E9E3-C8EA-4054-ABC4-1D02468AEB4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9A32B1C9-959F-42F9-9913-DC003952E088}"/>
                </a:ext>
              </a:extLst>
            </p:cNvPr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41436CA3-9D38-433C-8FF8-6CB6D4949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9981AF66-CA0C-403E-BAF2-BF506424B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4401A9F2-507B-42FB-B0D3-97CACE370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832587A0-707A-4A78-B2D3-A786E2A8764B}"/>
                </a:ext>
              </a:extLst>
            </p:cNvPr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6BB90635-756B-4B55-9EB7-424615ECAF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3" name="Group 347">
            <a:extLst>
              <a:ext uri="{FF2B5EF4-FFF2-40B4-BE49-F238E27FC236}">
                <a16:creationId xmlns:a16="http://schemas.microsoft.com/office/drawing/2014/main" id="{7E0183EC-CCD1-4B8B-95F0-68202E109DFB}"/>
              </a:ext>
            </a:extLst>
          </p:cNvPr>
          <p:cNvGrpSpPr>
            <a:grpSpLocks/>
          </p:cNvGrpSpPr>
          <p:nvPr/>
        </p:nvGrpSpPr>
        <p:grpSpPr bwMode="auto">
          <a:xfrm>
            <a:off x="4111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403B4C30-FFFD-40B8-B619-82E24E80A8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8050E23D-1F20-455D-B38B-6745FAC93ACB}"/>
                </a:ext>
              </a:extLst>
            </p:cNvPr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E1FAD6CB-048F-4C44-AFE2-9ADF311B8E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CF60809C-DBB3-4548-824C-EEAA7D6D6A22}"/>
                </a:ext>
              </a:extLst>
            </p:cNvPr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DD56A93F-1B8E-41D1-997B-943F0BA71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AAD4C055-BC52-486D-92F9-D3E264649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5B21E188-B3F3-41B6-8B60-0E6A90666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D43D9041-4EAA-4173-80FD-2DEA2B9A0D3F}"/>
                </a:ext>
              </a:extLst>
            </p:cNvPr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9378E83-571A-45D7-99D8-3CA5829AAF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4" name="Group 531">
            <a:extLst>
              <a:ext uri="{FF2B5EF4-FFF2-40B4-BE49-F238E27FC236}">
                <a16:creationId xmlns:a16="http://schemas.microsoft.com/office/drawing/2014/main" id="{C12A907E-6DED-4D78-A29D-EE58D64DA414}"/>
              </a:ext>
            </a:extLst>
          </p:cNvPr>
          <p:cNvGrpSpPr>
            <a:grpSpLocks/>
          </p:cNvGrpSpPr>
          <p:nvPr/>
        </p:nvGrpSpPr>
        <p:grpSpPr bwMode="auto">
          <a:xfrm>
            <a:off x="6103938" y="4654550"/>
            <a:ext cx="530225" cy="214313"/>
            <a:chOff x="1871277" y="1576300"/>
            <a:chExt cx="1128371" cy="437860"/>
          </a:xfrm>
        </p:grpSpPr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F6B88637-A757-4129-9CFA-DB99FF2D8AE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A672B7B2-8CDD-456E-9BEE-EE2D2F968CE8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9440AF38-B504-4D24-8AA7-9D0BEAC5AB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943661F1-78B7-4E6D-B156-D7D6A673D2FA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C1A67F73-0CF3-42C5-ACCE-9F3D54D15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58C26C8B-4474-477B-B5AC-303F989E6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21AEE633-9853-46EE-86C7-335C02FCC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AB8F4680-7120-4571-99D5-59B41F28C066}"/>
                </a:ext>
              </a:extLst>
            </p:cNvPr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631BC0F-2CFE-4CBC-81C0-EBE53BA1823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0995" name="Straight Connector 506">
            <a:extLst>
              <a:ext uri="{FF2B5EF4-FFF2-40B4-BE49-F238E27FC236}">
                <a16:creationId xmlns:a16="http://schemas.microsoft.com/office/drawing/2014/main" id="{DCB2C740-8AB6-423A-9BC8-290C0E80E51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566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96" name="Group 166">
            <a:extLst>
              <a:ext uri="{FF2B5EF4-FFF2-40B4-BE49-F238E27FC236}">
                <a16:creationId xmlns:a16="http://schemas.microsoft.com/office/drawing/2014/main" id="{63388EB8-16A4-4720-ACC3-D66E09D77F71}"/>
              </a:ext>
            </a:extLst>
          </p:cNvPr>
          <p:cNvGrpSpPr>
            <a:grpSpLocks/>
          </p:cNvGrpSpPr>
          <p:nvPr/>
        </p:nvGrpSpPr>
        <p:grpSpPr bwMode="auto">
          <a:xfrm>
            <a:off x="8010525" y="4044950"/>
            <a:ext cx="649288" cy="417513"/>
            <a:chOff x="3053396" y="4304255"/>
            <a:chExt cx="648422" cy="418253"/>
          </a:xfrm>
        </p:grpSpPr>
        <p:sp>
          <p:nvSpPr>
            <p:cNvPr id="80997" name="Freeform 84">
              <a:extLst>
                <a:ext uri="{FF2B5EF4-FFF2-40B4-BE49-F238E27FC236}">
                  <a16:creationId xmlns:a16="http://schemas.microsoft.com/office/drawing/2014/main" id="{0515749D-53C9-4DC1-A2E7-3973EA5E6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98" name="TextBox 168">
              <a:extLst>
                <a:ext uri="{FF2B5EF4-FFF2-40B4-BE49-F238E27FC236}">
                  <a16:creationId xmlns:a16="http://schemas.microsoft.com/office/drawing/2014/main" id="{EB841564-9E06-449B-BA61-55AC266952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Oval 3">
            <a:extLst>
              <a:ext uri="{FF2B5EF4-FFF2-40B4-BE49-F238E27FC236}">
                <a16:creationId xmlns:a16="http://schemas.microsoft.com/office/drawing/2014/main" id="{B85C1184-2063-4FE6-BFCB-1B802940A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0825" y="4203700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2946" name="Straight Connector 10">
            <a:extLst>
              <a:ext uri="{FF2B5EF4-FFF2-40B4-BE49-F238E27FC236}">
                <a16:creationId xmlns:a16="http://schemas.microsoft.com/office/drawing/2014/main" id="{E0E23373-626F-49CC-800D-FB66185E9E68}"/>
              </a:ext>
            </a:extLst>
          </p:cNvPr>
          <p:cNvCxnSpPr>
            <a:cxnSpLocks noChangeShapeType="1"/>
            <a:stCxn id="507" idx="7"/>
          </p:cNvCxnSpPr>
          <p:nvPr/>
        </p:nvCxnSpPr>
        <p:spPr bwMode="auto">
          <a:xfrm>
            <a:off x="2555875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7" name="Straight Connector 297">
            <a:extLst>
              <a:ext uri="{FF2B5EF4-FFF2-40B4-BE49-F238E27FC236}">
                <a16:creationId xmlns:a16="http://schemas.microsoft.com/office/drawing/2014/main" id="{F42E7A67-E3A1-4F1C-9296-FAAD06442EE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59113" y="4724400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8" name="Straight Connector 298">
            <a:extLst>
              <a:ext uri="{FF2B5EF4-FFF2-40B4-BE49-F238E27FC236}">
                <a16:creationId xmlns:a16="http://schemas.microsoft.com/office/drawing/2014/main" id="{7C1511D4-0A85-436B-A243-4ECFB5AF036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76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9" name="Straight Connector 299">
            <a:extLst>
              <a:ext uri="{FF2B5EF4-FFF2-40B4-BE49-F238E27FC236}">
                <a16:creationId xmlns:a16="http://schemas.microsoft.com/office/drawing/2014/main" id="{8EFB4232-3A2B-4F2A-9EE3-96A728538A3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03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0" name="Straight Connector 300">
            <a:extLst>
              <a:ext uri="{FF2B5EF4-FFF2-40B4-BE49-F238E27FC236}">
                <a16:creationId xmlns:a16="http://schemas.microsoft.com/office/drawing/2014/main" id="{15D15C96-8D3A-4A4A-9A7B-8982A2A9D733}"/>
              </a:ext>
            </a:extLst>
          </p:cNvPr>
          <p:cNvCxnSpPr>
            <a:cxnSpLocks noChangeShapeType="1"/>
            <a:stCxn id="444" idx="6"/>
          </p:cNvCxnSpPr>
          <p:nvPr/>
        </p:nvCxnSpPr>
        <p:spPr bwMode="auto">
          <a:xfrm flipV="1">
            <a:off x="2317750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1" name="Straight Connector 301">
            <a:extLst>
              <a:ext uri="{FF2B5EF4-FFF2-40B4-BE49-F238E27FC236}">
                <a16:creationId xmlns:a16="http://schemas.microsoft.com/office/drawing/2014/main" id="{E1F4B081-39D4-41C5-B46D-B8242C60DF8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73400" y="4967288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2" name="Straight Connector 302">
            <a:extLst>
              <a:ext uri="{FF2B5EF4-FFF2-40B4-BE49-F238E27FC236}">
                <a16:creationId xmlns:a16="http://schemas.microsoft.com/office/drawing/2014/main" id="{3435A808-539F-45A0-86EC-0E83A92BE40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524250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3" name="Straight Connector 303">
            <a:extLst>
              <a:ext uri="{FF2B5EF4-FFF2-40B4-BE49-F238E27FC236}">
                <a16:creationId xmlns:a16="http://schemas.microsoft.com/office/drawing/2014/main" id="{CAAF78BF-A832-4384-97A5-EA889762C1B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11550" y="4619625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4" name="Straight Connector 304">
            <a:extLst>
              <a:ext uri="{FF2B5EF4-FFF2-40B4-BE49-F238E27FC236}">
                <a16:creationId xmlns:a16="http://schemas.microsoft.com/office/drawing/2014/main" id="{0E01B065-F5DF-4B73-A79E-26E3B92B78A8}"/>
              </a:ext>
            </a:extLst>
          </p:cNvPr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557463" y="4494213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55" name="TextBox 39958">
            <a:extLst>
              <a:ext uri="{FF2B5EF4-FFF2-40B4-BE49-F238E27FC236}">
                <a16:creationId xmlns:a16="http://schemas.microsoft.com/office/drawing/2014/main" id="{2936CB2E-3394-40D3-8A41-D3F911B55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763" y="4533900"/>
            <a:ext cx="8921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ISP C</a:t>
            </a:r>
          </a:p>
        </p:txBody>
      </p:sp>
      <p:grpSp>
        <p:nvGrpSpPr>
          <p:cNvPr id="82956" name="Group 347">
            <a:extLst>
              <a:ext uri="{FF2B5EF4-FFF2-40B4-BE49-F238E27FC236}">
                <a16:creationId xmlns:a16="http://schemas.microsoft.com/office/drawing/2014/main" id="{2ACE1DF9-C422-4AD4-B3F2-A7828BBB457B}"/>
              </a:ext>
            </a:extLst>
          </p:cNvPr>
          <p:cNvGrpSpPr>
            <a:grpSpLocks/>
          </p:cNvGrpSpPr>
          <p:nvPr/>
        </p:nvGrpSpPr>
        <p:grpSpPr bwMode="auto">
          <a:xfrm>
            <a:off x="3532188" y="4419600"/>
            <a:ext cx="485775" cy="211138"/>
            <a:chOff x="1871277" y="1576300"/>
            <a:chExt cx="1128371" cy="437860"/>
          </a:xfrm>
        </p:grpSpPr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94E1AE9C-12D3-474F-98A5-2192FE68C5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EE2E0D63-CD99-4F2B-AB83-67FC32645352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B0226F39-2A7B-41B1-B78A-ED271189DD2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9841FCF8-BF44-4037-AA5D-B8E0CC1343D4}"/>
                </a:ext>
              </a:extLst>
            </p:cNvPr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985801EB-C667-48A0-9FE4-570A5EA7C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5B330CFF-1CF4-42FE-8DA4-B5936E514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0712AD9B-EA8A-4131-8EE3-2C76AD21E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2F149A90-B1A6-49B4-A897-1806CF2F9940}"/>
                </a:ext>
              </a:extLst>
            </p:cNvPr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5E91101C-157B-462E-92D0-3081A93C8FA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7" name="Group 347">
            <a:extLst>
              <a:ext uri="{FF2B5EF4-FFF2-40B4-BE49-F238E27FC236}">
                <a16:creationId xmlns:a16="http://schemas.microsoft.com/office/drawing/2014/main" id="{4D13354C-FD78-409A-8E26-1589FBB0DC95}"/>
              </a:ext>
            </a:extLst>
          </p:cNvPr>
          <p:cNvGrpSpPr>
            <a:grpSpLocks/>
          </p:cNvGrpSpPr>
          <p:nvPr/>
        </p:nvGrpSpPr>
        <p:grpSpPr bwMode="auto">
          <a:xfrm>
            <a:off x="3063875" y="4773613"/>
            <a:ext cx="484188" cy="211137"/>
            <a:chOff x="1871277" y="1576300"/>
            <a:chExt cx="1128371" cy="437860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8297EDE5-090F-4D7A-8F15-2D77C307AC9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D5673E0A-7F16-4292-BC95-7344B6162851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E3E9C319-7512-472C-94ED-D6C527BDD7E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41C3CD1F-6DFD-402F-9ED3-FD8EB7175F59}"/>
                </a:ext>
              </a:extLst>
            </p:cNvPr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AF82FFF3-4E45-4044-A460-216654D98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8703C0DB-094A-4D56-B983-E178CF3CA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CB830576-8CBA-45BC-B5E7-906D4A8C9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71293A92-F376-4FF1-879F-1EC2191D2CF4}"/>
                </a:ext>
              </a:extLst>
            </p:cNvPr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0EACA12D-5B37-4A1F-8874-DC2FD66384B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8" name="Group 347">
            <a:extLst>
              <a:ext uri="{FF2B5EF4-FFF2-40B4-BE49-F238E27FC236}">
                <a16:creationId xmlns:a16="http://schemas.microsoft.com/office/drawing/2014/main" id="{01687183-0217-4D63-AB39-6B2B1530F507}"/>
              </a:ext>
            </a:extLst>
          </p:cNvPr>
          <p:cNvGrpSpPr>
            <a:grpSpLocks/>
          </p:cNvGrpSpPr>
          <p:nvPr/>
        </p:nvGrpSpPr>
        <p:grpSpPr bwMode="auto">
          <a:xfrm>
            <a:off x="2624138" y="4560888"/>
            <a:ext cx="484187" cy="211137"/>
            <a:chOff x="1871277" y="1576300"/>
            <a:chExt cx="1128371" cy="437860"/>
          </a:xfrm>
        </p:grpSpPr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75200C5-8FC0-48B6-98EB-0292F91AAE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5FEF7826-8E46-4B6A-A525-3F87D85C4004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6E0D689-787B-4AFB-A5AF-0A61FB63303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E9887A16-0813-4B4B-A810-99A71EC3BEAC}"/>
                </a:ext>
              </a:extLst>
            </p:cNvPr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BF0C7412-2044-4279-968B-0F081E2A3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DC4AE38A-1289-447B-8742-7B5FFB651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93693ADB-E8B1-4F80-B778-1D3220F41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8647674C-5216-49A4-BE1F-E67889242567}"/>
                </a:ext>
              </a:extLst>
            </p:cNvPr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6C217EE0-B231-4B50-80F8-05F1A760943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9" name="Group 347">
            <a:extLst>
              <a:ext uri="{FF2B5EF4-FFF2-40B4-BE49-F238E27FC236}">
                <a16:creationId xmlns:a16="http://schemas.microsoft.com/office/drawing/2014/main" id="{2CF5C643-DAD0-4972-B484-8B6F0F6E8559}"/>
              </a:ext>
            </a:extLst>
          </p:cNvPr>
          <p:cNvGrpSpPr>
            <a:grpSpLocks/>
          </p:cNvGrpSpPr>
          <p:nvPr/>
        </p:nvGrpSpPr>
        <p:grpSpPr bwMode="auto">
          <a:xfrm>
            <a:off x="2417763" y="4854575"/>
            <a:ext cx="484187" cy="211138"/>
            <a:chOff x="1871277" y="1576300"/>
            <a:chExt cx="1128371" cy="437860"/>
          </a:xfrm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83893FD3-1B3A-4D6E-923C-2672ADBD2A8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D94635B2-82F6-4B90-B0E8-BDEE6487FEC7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B33A0154-BE29-41F4-808F-A9A3DBC8993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A68A6436-D7AF-421E-BE1F-EA2B5030B1F5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BBE31344-B16F-4D9A-A145-4E4287322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4EAA5EEA-2183-4FF2-A38A-3D8948128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6794B806-62FF-4FA2-958E-DDB34FC73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4AD419E2-52EE-40CC-9BFD-AE59B0DBF15F}"/>
                </a:ext>
              </a:extLst>
            </p:cNvPr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6F6BBAB0-CACE-4A38-913E-0B5EDF06EC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60" name="Oval 3">
            <a:extLst>
              <a:ext uri="{FF2B5EF4-FFF2-40B4-BE49-F238E27FC236}">
                <a16:creationId xmlns:a16="http://schemas.microsoft.com/office/drawing/2014/main" id="{8F99D6F0-7C33-4078-9CB5-59755569B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3649663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2961" name="Straight Connector 10">
            <a:extLst>
              <a:ext uri="{FF2B5EF4-FFF2-40B4-BE49-F238E27FC236}">
                <a16:creationId xmlns:a16="http://schemas.microsoft.com/office/drawing/2014/main" id="{57A550D7-390E-4E16-A1A7-7AB2DED85837}"/>
              </a:ext>
            </a:extLst>
          </p:cNvPr>
          <p:cNvCxnSpPr>
            <a:cxnSpLocks noChangeShapeType="1"/>
            <a:stCxn id="599" idx="7"/>
          </p:cNvCxnSpPr>
          <p:nvPr/>
        </p:nvCxnSpPr>
        <p:spPr bwMode="auto">
          <a:xfrm>
            <a:off x="5748338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2" name="Straight Connector 297">
            <a:extLst>
              <a:ext uri="{FF2B5EF4-FFF2-40B4-BE49-F238E27FC236}">
                <a16:creationId xmlns:a16="http://schemas.microsoft.com/office/drawing/2014/main" id="{C72650E8-8BBF-4CC1-9390-6C889BD64E7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99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3" name="Straight Connector 298">
            <a:extLst>
              <a:ext uri="{FF2B5EF4-FFF2-40B4-BE49-F238E27FC236}">
                <a16:creationId xmlns:a16="http://schemas.microsoft.com/office/drawing/2014/main" id="{11847417-6138-4486-9219-F4C4942F751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099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4" name="Straight Connector 299">
            <a:extLst>
              <a:ext uri="{FF2B5EF4-FFF2-40B4-BE49-F238E27FC236}">
                <a16:creationId xmlns:a16="http://schemas.microsoft.com/office/drawing/2014/main" id="{3748461E-EAAB-4ECA-96F7-F54DBDD1339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800725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5" name="Straight Connector 300">
            <a:extLst>
              <a:ext uri="{FF2B5EF4-FFF2-40B4-BE49-F238E27FC236}">
                <a16:creationId xmlns:a16="http://schemas.microsoft.com/office/drawing/2014/main" id="{DB553E91-A8CB-43F7-ACEC-04104958BEAE}"/>
              </a:ext>
            </a:extLst>
          </p:cNvPr>
          <p:cNvCxnSpPr>
            <a:cxnSpLocks noChangeShapeType="1"/>
            <a:stCxn id="536" idx="6"/>
          </p:cNvCxnSpPr>
          <p:nvPr/>
        </p:nvCxnSpPr>
        <p:spPr bwMode="auto">
          <a:xfrm flipV="1">
            <a:off x="5487988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6" name="Straight Connector 301">
            <a:extLst>
              <a:ext uri="{FF2B5EF4-FFF2-40B4-BE49-F238E27FC236}">
                <a16:creationId xmlns:a16="http://schemas.microsoft.com/office/drawing/2014/main" id="{52CDC4C2-DB59-4C19-8DC6-E74DD43F4CB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315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7" name="Straight Connector 302">
            <a:extLst>
              <a:ext uri="{FF2B5EF4-FFF2-40B4-BE49-F238E27FC236}">
                <a16:creationId xmlns:a16="http://schemas.microsoft.com/office/drawing/2014/main" id="{587906A1-21DF-4095-9BBE-341B7BD2929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778625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8" name="Straight Connector 303">
            <a:extLst>
              <a:ext uri="{FF2B5EF4-FFF2-40B4-BE49-F238E27FC236}">
                <a16:creationId xmlns:a16="http://schemas.microsoft.com/office/drawing/2014/main" id="{D2F9D387-2D57-4A36-A61D-D4EA5E2CB85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794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9" name="Straight Connector 304">
            <a:extLst>
              <a:ext uri="{FF2B5EF4-FFF2-40B4-BE49-F238E27FC236}">
                <a16:creationId xmlns:a16="http://schemas.microsoft.com/office/drawing/2014/main" id="{4CE80496-CE98-4E03-BCDE-3D0F9211EE3F}"/>
              </a:ext>
            </a:extLst>
          </p:cNvPr>
          <p:cNvCxnSpPr>
            <a:cxnSpLocks noChangeShapeType="1"/>
            <a:endCxn id="597" idx="7"/>
          </p:cNvCxnSpPr>
          <p:nvPr/>
        </p:nvCxnSpPr>
        <p:spPr bwMode="auto">
          <a:xfrm flipH="1" flipV="1">
            <a:off x="5749925" y="3943350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0" name="TextBox 39958">
            <a:extLst>
              <a:ext uri="{FF2B5EF4-FFF2-40B4-BE49-F238E27FC236}">
                <a16:creationId xmlns:a16="http://schemas.microsoft.com/office/drawing/2014/main" id="{BB466215-B52B-41AB-A0E4-CE5D707CD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088" y="3983038"/>
            <a:ext cx="958850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ISP B</a:t>
            </a:r>
          </a:p>
        </p:txBody>
      </p:sp>
      <p:grpSp>
        <p:nvGrpSpPr>
          <p:cNvPr id="82971" name="Group 347">
            <a:extLst>
              <a:ext uri="{FF2B5EF4-FFF2-40B4-BE49-F238E27FC236}">
                <a16:creationId xmlns:a16="http://schemas.microsoft.com/office/drawing/2014/main" id="{87B3DEBB-1ED8-40D2-9165-70E1AA78B1DB}"/>
              </a:ext>
            </a:extLst>
          </p:cNvPr>
          <p:cNvGrpSpPr>
            <a:grpSpLocks/>
          </p:cNvGrpSpPr>
          <p:nvPr/>
        </p:nvGrpSpPr>
        <p:grpSpPr bwMode="auto">
          <a:xfrm>
            <a:off x="5297488" y="3752850"/>
            <a:ext cx="530225" cy="214313"/>
            <a:chOff x="1871277" y="1576300"/>
            <a:chExt cx="1128371" cy="437860"/>
          </a:xfrm>
        </p:grpSpPr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3C834F07-C71D-4255-BB86-984FB1FBB94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04D7AD8E-01D9-4543-8830-112CB95C5712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3BA99E4-D4AA-42EB-91D3-B7755CA5ADD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8F560556-86E8-4DBA-A8DC-714DD80430E3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C6FD495E-D2C7-4DBB-BD1D-027E00C1C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50837A10-E667-4220-9CFF-9E0FD2B15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16198EEB-A229-4F2F-82E3-3B7EA8273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FB4D06E3-DB67-4B0B-8C9A-033741221B90}"/>
                </a:ext>
              </a:extLst>
            </p:cNvPr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>
              <a:extLst>
                <a:ext uri="{FF2B5EF4-FFF2-40B4-BE49-F238E27FC236}">
                  <a16:creationId xmlns:a16="http://schemas.microsoft.com/office/drawing/2014/main" id="{C03635DD-D4B0-472F-A6DF-DDF40940C40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2" name="Group 347">
            <a:extLst>
              <a:ext uri="{FF2B5EF4-FFF2-40B4-BE49-F238E27FC236}">
                <a16:creationId xmlns:a16="http://schemas.microsoft.com/office/drawing/2014/main" id="{14A7EBA5-756E-4340-9F89-93EFE69A1472}"/>
              </a:ext>
            </a:extLst>
          </p:cNvPr>
          <p:cNvGrpSpPr>
            <a:grpSpLocks/>
          </p:cNvGrpSpPr>
          <p:nvPr/>
        </p:nvGrpSpPr>
        <p:grpSpPr bwMode="auto">
          <a:xfrm>
            <a:off x="6303963" y="4227513"/>
            <a:ext cx="530225" cy="214312"/>
            <a:chOff x="1871277" y="1576300"/>
            <a:chExt cx="1128371" cy="437860"/>
          </a:xfrm>
        </p:grpSpPr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36BFE761-924A-4C41-8A76-DD0276F41D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A05EDA36-DF88-4CDA-8A74-B027C920C606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BBEB58C1-5EA6-4652-B1CF-A0746722CF7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2078B3CA-9E0D-4005-BE3F-8138DA672D66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2AF276C1-1056-4287-8651-ED6E18F87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E18E9240-7C5B-4016-9F75-C17746B13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1755F623-6B84-4430-A536-A4B6483BF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790C7395-6B21-47DE-BCB4-8FE09FE9070A}"/>
                </a:ext>
              </a:extLst>
            </p:cNvPr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A7D1276E-94EC-48FD-9E6F-CDFD4503E3A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3" name="Group 347">
            <a:extLst>
              <a:ext uri="{FF2B5EF4-FFF2-40B4-BE49-F238E27FC236}">
                <a16:creationId xmlns:a16="http://schemas.microsoft.com/office/drawing/2014/main" id="{4168EC8C-3A77-485F-AB22-324B47F70B82}"/>
              </a:ext>
            </a:extLst>
          </p:cNvPr>
          <p:cNvGrpSpPr>
            <a:grpSpLocks/>
          </p:cNvGrpSpPr>
          <p:nvPr/>
        </p:nvGrpSpPr>
        <p:grpSpPr bwMode="auto">
          <a:xfrm>
            <a:off x="5822950" y="4011613"/>
            <a:ext cx="530225" cy="214312"/>
            <a:chOff x="1871277" y="1576300"/>
            <a:chExt cx="1128371" cy="437860"/>
          </a:xfrm>
        </p:grpSpPr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0AD29F9-0F17-41BD-9FE7-FF63D4A4643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6C1ADB0A-7DA3-4455-9511-EAC35FADE7DB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4A0FBC14-C5A1-4CCA-B762-0E7441F971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687C3CD1-D696-4ACE-A6A1-566F32F93FC7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8CD53489-C028-43B4-99DF-F6D2B4A2C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02BCD81F-53B6-4C11-85FC-B08613AD4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5652EF05-6528-41C3-ABC5-9A2EB7491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8" name="Straight Connector 567">
              <a:extLst>
                <a:ext uri="{FF2B5EF4-FFF2-40B4-BE49-F238E27FC236}">
                  <a16:creationId xmlns:a16="http://schemas.microsoft.com/office/drawing/2014/main" id="{B70ABAB8-CA43-4591-81EA-8B782F65F88E}"/>
                </a:ext>
              </a:extLst>
            </p:cNvPr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>
              <a:extLst>
                <a:ext uri="{FF2B5EF4-FFF2-40B4-BE49-F238E27FC236}">
                  <a16:creationId xmlns:a16="http://schemas.microsoft.com/office/drawing/2014/main" id="{E0E438B0-145F-4B12-8C11-99A2D80B548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4" name="Group 347">
            <a:extLst>
              <a:ext uri="{FF2B5EF4-FFF2-40B4-BE49-F238E27FC236}">
                <a16:creationId xmlns:a16="http://schemas.microsoft.com/office/drawing/2014/main" id="{93455F79-33BE-48D6-AAE5-2EA68F08C5D3}"/>
              </a:ext>
            </a:extLst>
          </p:cNvPr>
          <p:cNvGrpSpPr>
            <a:grpSpLocks/>
          </p:cNvGrpSpPr>
          <p:nvPr/>
        </p:nvGrpSpPr>
        <p:grpSpPr bwMode="auto">
          <a:xfrm>
            <a:off x="5597525" y="4310063"/>
            <a:ext cx="530225" cy="214312"/>
            <a:chOff x="1871277" y="1576300"/>
            <a:chExt cx="1128371" cy="437860"/>
          </a:xfrm>
        </p:grpSpPr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C7E562C7-5E6E-4E98-AEF4-8AB3542904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CFB28323-0C44-4A94-90F3-BBDABE881A1E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50DC7F0D-AC71-4875-B019-5B438853398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D82A5F39-A734-4160-9ADA-D9240A76342E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3FAB013F-CFB9-49EF-92D7-2DE491B77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68128304-BAB4-4558-B4EC-A6B6EAC59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B5CF28EA-D966-47A3-BFD6-BD8C6BECE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9" name="Straight Connector 558">
              <a:extLst>
                <a:ext uri="{FF2B5EF4-FFF2-40B4-BE49-F238E27FC236}">
                  <a16:creationId xmlns:a16="http://schemas.microsoft.com/office/drawing/2014/main" id="{646EC82C-C041-47D3-A4D9-12DADCBE4AD4}"/>
                </a:ext>
              </a:extLst>
            </p:cNvPr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6856A1C0-3599-4B6F-8D92-BBB0176D81A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75" name="Oval 3">
            <a:extLst>
              <a:ext uri="{FF2B5EF4-FFF2-40B4-BE49-F238E27FC236}">
                <a16:creationId xmlns:a16="http://schemas.microsoft.com/office/drawing/2014/main" id="{9A4CEED4-3913-49B0-8897-174602A69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2725738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2976" name="Straight Connector 10">
            <a:extLst>
              <a:ext uri="{FF2B5EF4-FFF2-40B4-BE49-F238E27FC236}">
                <a16:creationId xmlns:a16="http://schemas.microsoft.com/office/drawing/2014/main" id="{DAE5DE59-ACDD-46F4-85E4-7E0C7A27DF87}"/>
              </a:ext>
            </a:extLst>
          </p:cNvPr>
          <p:cNvCxnSpPr>
            <a:cxnSpLocks noChangeShapeType="1"/>
            <a:stCxn id="415" idx="7"/>
          </p:cNvCxnSpPr>
          <p:nvPr/>
        </p:nvCxnSpPr>
        <p:spPr bwMode="auto">
          <a:xfrm>
            <a:off x="2957513" y="2968625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7" name="Straight Connector 297">
            <a:extLst>
              <a:ext uri="{FF2B5EF4-FFF2-40B4-BE49-F238E27FC236}">
                <a16:creationId xmlns:a16="http://schemas.microsoft.com/office/drawing/2014/main" id="{25764C38-8A0A-48AD-912D-97744C3BDC8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1238" y="3268663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8" name="Straight Connector 298">
            <a:extLst>
              <a:ext uri="{FF2B5EF4-FFF2-40B4-BE49-F238E27FC236}">
                <a16:creationId xmlns:a16="http://schemas.microsoft.com/office/drawing/2014/main" id="{91548708-C494-4D42-BD6C-839B71229FC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35338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9" name="Straight Connector 299">
            <a:extLst>
              <a:ext uri="{FF2B5EF4-FFF2-40B4-BE49-F238E27FC236}">
                <a16:creationId xmlns:a16="http://schemas.microsoft.com/office/drawing/2014/main" id="{A2EDDE00-FFF5-40D2-9387-3AF425A9508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14663" y="3297238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0" name="Straight Connector 300">
            <a:extLst>
              <a:ext uri="{FF2B5EF4-FFF2-40B4-BE49-F238E27FC236}">
                <a16:creationId xmlns:a16="http://schemas.microsoft.com/office/drawing/2014/main" id="{C912FF6F-2F6A-44FE-966C-E650FEA1CBED}"/>
              </a:ext>
            </a:extLst>
          </p:cNvPr>
          <p:cNvCxnSpPr>
            <a:cxnSpLocks noChangeShapeType="1"/>
            <a:stCxn id="352" idx="6"/>
          </p:cNvCxnSpPr>
          <p:nvPr/>
        </p:nvCxnSpPr>
        <p:spPr bwMode="auto">
          <a:xfrm flipV="1">
            <a:off x="2676525" y="3597275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1" name="Straight Connector 301">
            <a:extLst>
              <a:ext uri="{FF2B5EF4-FFF2-40B4-BE49-F238E27FC236}">
                <a16:creationId xmlns:a16="http://schemas.microsoft.com/office/drawing/2014/main" id="{19B88FBB-1B6A-4CD2-83D3-629AA5B4501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68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2" name="Straight Connector 302">
            <a:extLst>
              <a:ext uri="{FF2B5EF4-FFF2-40B4-BE49-F238E27FC236}">
                <a16:creationId xmlns:a16="http://schemas.microsoft.com/office/drawing/2014/main" id="{49E59B85-E8BF-48D8-B1C7-191954AE31F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0513" y="3508375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3" name="Straight Connector 303">
            <a:extLst>
              <a:ext uri="{FF2B5EF4-FFF2-40B4-BE49-F238E27FC236}">
                <a16:creationId xmlns:a16="http://schemas.microsoft.com/office/drawing/2014/main" id="{A85B664A-D01E-421E-AD0B-228233878CD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86225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4" name="Straight Connector 304">
            <a:extLst>
              <a:ext uri="{FF2B5EF4-FFF2-40B4-BE49-F238E27FC236}">
                <a16:creationId xmlns:a16="http://schemas.microsoft.com/office/drawing/2014/main" id="{8A22709D-FCB6-4CE9-AA43-27A23EB11F5E}"/>
              </a:ext>
            </a:extLst>
          </p:cNvPr>
          <p:cNvCxnSpPr>
            <a:cxnSpLocks noChangeShapeType="1"/>
            <a:endCxn id="413" idx="7"/>
          </p:cNvCxnSpPr>
          <p:nvPr/>
        </p:nvCxnSpPr>
        <p:spPr bwMode="auto">
          <a:xfrm flipH="1" flipV="1">
            <a:off x="2959100" y="3028950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85" name="TextBox 39958">
            <a:extLst>
              <a:ext uri="{FF2B5EF4-FFF2-40B4-BE49-F238E27FC236}">
                <a16:creationId xmlns:a16="http://schemas.microsoft.com/office/drawing/2014/main" id="{C654E913-79DA-426A-93E2-EA153D5A6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3070225"/>
            <a:ext cx="1030287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ISP A</a:t>
            </a:r>
          </a:p>
        </p:txBody>
      </p:sp>
      <p:grpSp>
        <p:nvGrpSpPr>
          <p:cNvPr id="82986" name="Group 347">
            <a:extLst>
              <a:ext uri="{FF2B5EF4-FFF2-40B4-BE49-F238E27FC236}">
                <a16:creationId xmlns:a16="http://schemas.microsoft.com/office/drawing/2014/main" id="{024FCD81-BF22-424E-AC86-E3C24C88CFB3}"/>
              </a:ext>
            </a:extLst>
          </p:cNvPr>
          <p:cNvGrpSpPr>
            <a:grpSpLocks/>
          </p:cNvGrpSpPr>
          <p:nvPr/>
        </p:nvGrpSpPr>
        <p:grpSpPr bwMode="auto">
          <a:xfrm>
            <a:off x="4360863" y="3562350"/>
            <a:ext cx="573087" cy="220663"/>
            <a:chOff x="1871277" y="1576300"/>
            <a:chExt cx="1128371" cy="437860"/>
          </a:xfrm>
        </p:grpSpPr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E003558B-DE3C-4317-AD58-1B8F327239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E6067290-D125-43A4-ADDE-58E4836E4B2A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1E9403E3-BBD6-404B-85E8-2A545F64880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18F4F555-3740-41A7-86E3-A9D0487B18C0}"/>
                </a:ext>
              </a:extLst>
            </p:cNvPr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57B5A672-8BDE-42CA-92B8-F1BDA9968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B9849583-9B7E-425A-8C16-739C37AAF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D63F3C48-1007-4DC0-8B7A-9FCBC2DF2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E91F54F9-BE1E-456F-AFA2-EFA8EA4DD90E}"/>
                </a:ext>
              </a:extLst>
            </p:cNvPr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903DF958-A53F-4D2D-A06B-D3826C80AD9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7" name="Group 347">
            <a:extLst>
              <a:ext uri="{FF2B5EF4-FFF2-40B4-BE49-F238E27FC236}">
                <a16:creationId xmlns:a16="http://schemas.microsoft.com/office/drawing/2014/main" id="{1B08D537-1C93-4408-A435-F73A02D49F18}"/>
              </a:ext>
            </a:extLst>
          </p:cNvPr>
          <p:cNvGrpSpPr>
            <a:grpSpLocks/>
          </p:cNvGrpSpPr>
          <p:nvPr/>
        </p:nvGrpSpPr>
        <p:grpSpPr bwMode="auto">
          <a:xfrm>
            <a:off x="3557588" y="3321050"/>
            <a:ext cx="571500" cy="220663"/>
            <a:chOff x="1871277" y="1576300"/>
            <a:chExt cx="1128371" cy="437860"/>
          </a:xfrm>
        </p:grpSpPr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36CF3C8C-8E0C-4FF8-B7BE-0ECE2B1A5B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3B65755B-7582-4ABE-BFFF-812A232F5350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3700B696-B6C7-4865-92B4-D12F7E9B46C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3AFB1E1E-0BC9-4A7B-9040-600CECBA9941}"/>
                </a:ext>
              </a:extLst>
            </p:cNvPr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396DDEF5-9DA1-4B86-8406-C58BA1876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2697EB79-3EA1-4CB6-892B-4DCDC011A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0AFD2C75-F532-40FF-B4F1-20476D48A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0BDA7D94-A42B-499A-AC96-A541B22EF211}"/>
                </a:ext>
              </a:extLst>
            </p:cNvPr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7FCB24B7-A313-46B3-B8E3-DBE197FCDBA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8" name="Group 347">
            <a:extLst>
              <a:ext uri="{FF2B5EF4-FFF2-40B4-BE49-F238E27FC236}">
                <a16:creationId xmlns:a16="http://schemas.microsoft.com/office/drawing/2014/main" id="{4D39B4BF-88F8-4479-8C22-97E56E9283E3}"/>
              </a:ext>
            </a:extLst>
          </p:cNvPr>
          <p:cNvGrpSpPr>
            <a:grpSpLocks/>
          </p:cNvGrpSpPr>
          <p:nvPr/>
        </p:nvGrpSpPr>
        <p:grpSpPr bwMode="auto">
          <a:xfrm>
            <a:off x="3036888" y="3098800"/>
            <a:ext cx="573087" cy="219075"/>
            <a:chOff x="1871277" y="1576300"/>
            <a:chExt cx="1128371" cy="437860"/>
          </a:xfrm>
        </p:grpSpPr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3BE0E34F-6693-4C22-8636-4AEFC2267E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E6AA7A0A-0B65-45FE-992E-855D8900B41D}"/>
                </a:ext>
              </a:extLst>
            </p:cNvPr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635544C2-E582-469F-8866-C09DE1B61EC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B1E6E532-84C8-46F8-B572-6D0ACA1A6197}"/>
                </a:ext>
              </a:extLst>
            </p:cNvPr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B041BBE7-B135-4010-B228-4F7B64EA6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0B12C578-AF37-498D-93C5-135FF66DF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467E5A42-F3E5-4840-A9D1-7404211E0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84512FC2-BE1A-437A-BA58-4AE94BFD6AA2}"/>
                </a:ext>
              </a:extLst>
            </p:cNvPr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DEA24AE6-E8BD-4335-B78A-ECB262ED1C8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9" name="Group 347">
            <a:extLst>
              <a:ext uri="{FF2B5EF4-FFF2-40B4-BE49-F238E27FC236}">
                <a16:creationId xmlns:a16="http://schemas.microsoft.com/office/drawing/2014/main" id="{DC583278-BD36-491B-BAAF-A28902FA9416}"/>
              </a:ext>
            </a:extLst>
          </p:cNvPr>
          <p:cNvGrpSpPr>
            <a:grpSpLocks/>
          </p:cNvGrpSpPr>
          <p:nvPr/>
        </p:nvGrpSpPr>
        <p:grpSpPr bwMode="auto">
          <a:xfrm>
            <a:off x="2794000" y="3405188"/>
            <a:ext cx="573088" cy="219075"/>
            <a:chOff x="1871277" y="1576300"/>
            <a:chExt cx="1128371" cy="437860"/>
          </a:xfrm>
        </p:grpSpPr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7799D063-B78C-4D86-8BAD-72BD9464239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51A820CD-4E40-4827-B36E-B28D664DDB29}"/>
                </a:ext>
              </a:extLst>
            </p:cNvPr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5603E77F-6958-4601-9EC7-DF5A5F9C45A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0A64560B-1498-4AAA-A634-B48C8A47E0B6}"/>
                </a:ext>
              </a:extLst>
            </p:cNvPr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E6C4D528-3E9D-458F-9360-DEA7FD489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51F4972F-AA9B-4C3B-B2C7-20DD463F0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0B51D25E-68C6-461C-A74E-AB76259A0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2CE506F2-198D-44F5-BB4B-DFFD69590721}"/>
                </a:ext>
              </a:extLst>
            </p:cNvPr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DC13F3AB-698B-4FD9-8694-69DC0B49678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90" name="Group 347">
            <a:extLst>
              <a:ext uri="{FF2B5EF4-FFF2-40B4-BE49-F238E27FC236}">
                <a16:creationId xmlns:a16="http://schemas.microsoft.com/office/drawing/2014/main" id="{6EF4731A-B6EA-4B81-84F0-F8EB0BE59297}"/>
              </a:ext>
            </a:extLst>
          </p:cNvPr>
          <p:cNvGrpSpPr>
            <a:grpSpLocks/>
          </p:cNvGrpSpPr>
          <p:nvPr/>
        </p:nvGrpSpPr>
        <p:grpSpPr bwMode="auto">
          <a:xfrm>
            <a:off x="3341688" y="3759200"/>
            <a:ext cx="573087" cy="220663"/>
            <a:chOff x="1871277" y="1576300"/>
            <a:chExt cx="1128371" cy="437860"/>
          </a:xfrm>
        </p:grpSpPr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3DA996D7-1246-48E5-8344-7FB9C59F38C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F574824F-E7BE-4949-BFE8-B146E34BA26A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A22F7050-80E9-4BD9-A86B-DF94B330765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B134570C-8648-4F5E-A056-DC921A66AAB9}"/>
                </a:ext>
              </a:extLst>
            </p:cNvPr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AD5590DF-E209-42D2-B6E0-24403E11B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3B124547-1F55-467C-B03B-B02A4EBB2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E47824DD-A4DA-4A1A-A143-AD4ED6271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F19FB699-A0F1-4885-9756-76F4F4904364}"/>
                </a:ext>
              </a:extLst>
            </p:cNvPr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A7A815D1-068E-4C4F-A562-A2B1BBFE1E1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91" name="Group 347">
            <a:extLst>
              <a:ext uri="{FF2B5EF4-FFF2-40B4-BE49-F238E27FC236}">
                <a16:creationId xmlns:a16="http://schemas.microsoft.com/office/drawing/2014/main" id="{F6E3EDFA-DCE8-4354-9C15-E06F2E6A27DD}"/>
              </a:ext>
            </a:extLst>
          </p:cNvPr>
          <p:cNvGrpSpPr>
            <a:grpSpLocks/>
          </p:cNvGrpSpPr>
          <p:nvPr/>
        </p:nvGrpSpPr>
        <p:grpSpPr bwMode="auto">
          <a:xfrm>
            <a:off x="2105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DAD74F2C-845D-4E62-BEB4-54E8EA91CAD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05E950A1-D9CC-4F4C-8A28-5710E3BE3177}"/>
                </a:ext>
              </a:extLst>
            </p:cNvPr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0423933C-FF39-4C4D-8355-0C57B194A4E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C88F2E4D-EBF3-46AF-A768-7B4FA9A92980}"/>
                </a:ext>
              </a:extLst>
            </p:cNvPr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E5245AC6-2971-4A3F-BFED-D0E85DD5F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7F5ADA50-7563-463A-89E0-43FA18C08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F5CC4B05-A685-4DDC-8627-2736AC17D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19D2D310-A034-4003-A518-506BA2FE3493}"/>
                </a:ext>
              </a:extLst>
            </p:cNvPr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E5EED609-AB63-4A5C-BD62-1454CCE04D2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92" name="Rectangle 2">
            <a:extLst>
              <a:ext uri="{FF2B5EF4-FFF2-40B4-BE49-F238E27FC236}">
                <a16:creationId xmlns:a16="http://schemas.microsoft.com/office/drawing/2014/main" id="{774F1DF5-CFC6-4656-B9CB-55F2583AED0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82993" name="Picture 76" descr="underline_base">
            <a:extLst>
              <a:ext uri="{FF2B5EF4-FFF2-40B4-BE49-F238E27FC236}">
                <a16:creationId xmlns:a16="http://schemas.microsoft.com/office/drawing/2014/main" id="{C21B6423-FA48-4E12-B5BB-ADEF042B935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994" name="Group 2">
            <a:extLst>
              <a:ext uri="{FF2B5EF4-FFF2-40B4-BE49-F238E27FC236}">
                <a16:creationId xmlns:a16="http://schemas.microsoft.com/office/drawing/2014/main" id="{47C0F35A-B220-4F8F-8B1B-DBBC11D3CE90}"/>
              </a:ext>
            </a:extLst>
          </p:cNvPr>
          <p:cNvGrpSpPr>
            <a:grpSpLocks/>
          </p:cNvGrpSpPr>
          <p:nvPr/>
        </p:nvGrpSpPr>
        <p:grpSpPr bwMode="auto">
          <a:xfrm>
            <a:off x="1825625" y="2241550"/>
            <a:ext cx="647700" cy="417513"/>
            <a:chOff x="3053396" y="4304255"/>
            <a:chExt cx="648422" cy="418253"/>
          </a:xfrm>
        </p:grpSpPr>
        <p:sp>
          <p:nvSpPr>
            <p:cNvPr id="83188" name="Freeform 84">
              <a:extLst>
                <a:ext uri="{FF2B5EF4-FFF2-40B4-BE49-F238E27FC236}">
                  <a16:creationId xmlns:a16="http://schemas.microsoft.com/office/drawing/2014/main" id="{129AAF04-F9A2-4A6D-9E1B-391A1A33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89" name="TextBox 1">
              <a:extLst>
                <a:ext uri="{FF2B5EF4-FFF2-40B4-BE49-F238E27FC236}">
                  <a16:creationId xmlns:a16="http://schemas.microsoft.com/office/drawing/2014/main" id="{04EB5E01-BC93-4ACA-BD70-F7A952EDDE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2995" name="Group 131">
            <a:extLst>
              <a:ext uri="{FF2B5EF4-FFF2-40B4-BE49-F238E27FC236}">
                <a16:creationId xmlns:a16="http://schemas.microsoft.com/office/drawing/2014/main" id="{447CA63E-0C35-4C0A-985B-0F1C29967B04}"/>
              </a:ext>
            </a:extLst>
          </p:cNvPr>
          <p:cNvGrpSpPr>
            <a:grpSpLocks/>
          </p:cNvGrpSpPr>
          <p:nvPr/>
        </p:nvGrpSpPr>
        <p:grpSpPr bwMode="auto">
          <a:xfrm>
            <a:off x="669925" y="3041650"/>
            <a:ext cx="647700" cy="417513"/>
            <a:chOff x="3053396" y="4304255"/>
            <a:chExt cx="648422" cy="418253"/>
          </a:xfrm>
        </p:grpSpPr>
        <p:sp>
          <p:nvSpPr>
            <p:cNvPr id="83186" name="Freeform 84">
              <a:extLst>
                <a:ext uri="{FF2B5EF4-FFF2-40B4-BE49-F238E27FC236}">
                  <a16:creationId xmlns:a16="http://schemas.microsoft.com/office/drawing/2014/main" id="{6B92695F-92E9-4E13-B3B9-34ECBE73E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87" name="TextBox 133">
              <a:extLst>
                <a:ext uri="{FF2B5EF4-FFF2-40B4-BE49-F238E27FC236}">
                  <a16:creationId xmlns:a16="http://schemas.microsoft.com/office/drawing/2014/main" id="{C141EB80-FA37-4DF9-9D98-B628A33915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2996" name="Group 135">
            <a:extLst>
              <a:ext uri="{FF2B5EF4-FFF2-40B4-BE49-F238E27FC236}">
                <a16:creationId xmlns:a16="http://schemas.microsoft.com/office/drawing/2014/main" id="{E5E3036E-458C-4F4A-8FD2-6BAD8FB57DF4}"/>
              </a:ext>
            </a:extLst>
          </p:cNvPr>
          <p:cNvGrpSpPr>
            <a:grpSpLocks/>
          </p:cNvGrpSpPr>
          <p:nvPr/>
        </p:nvGrpSpPr>
        <p:grpSpPr bwMode="auto">
          <a:xfrm>
            <a:off x="6334125" y="2495550"/>
            <a:ext cx="649288" cy="417513"/>
            <a:chOff x="3053396" y="4304255"/>
            <a:chExt cx="648422" cy="418253"/>
          </a:xfrm>
        </p:grpSpPr>
        <p:sp>
          <p:nvSpPr>
            <p:cNvPr id="83184" name="Freeform 84">
              <a:extLst>
                <a:ext uri="{FF2B5EF4-FFF2-40B4-BE49-F238E27FC236}">
                  <a16:creationId xmlns:a16="http://schemas.microsoft.com/office/drawing/2014/main" id="{DA4ECDA1-ED90-4CEE-A4C5-BFC1848D6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85" name="TextBox 137">
              <a:extLst>
                <a:ext uri="{FF2B5EF4-FFF2-40B4-BE49-F238E27FC236}">
                  <a16:creationId xmlns:a16="http://schemas.microsoft.com/office/drawing/2014/main" id="{8C00256E-E644-4807-B73C-297A4DAAC0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2997" name="Group 138">
            <a:extLst>
              <a:ext uri="{FF2B5EF4-FFF2-40B4-BE49-F238E27FC236}">
                <a16:creationId xmlns:a16="http://schemas.microsoft.com/office/drawing/2014/main" id="{279C0871-DF4B-4DB5-A383-84FAB3A50C28}"/>
              </a:ext>
            </a:extLst>
          </p:cNvPr>
          <p:cNvGrpSpPr>
            <a:grpSpLocks/>
          </p:cNvGrpSpPr>
          <p:nvPr/>
        </p:nvGrpSpPr>
        <p:grpSpPr bwMode="auto">
          <a:xfrm>
            <a:off x="1241425" y="5353050"/>
            <a:ext cx="647700" cy="417513"/>
            <a:chOff x="3053396" y="4304255"/>
            <a:chExt cx="648422" cy="418253"/>
          </a:xfrm>
        </p:grpSpPr>
        <p:sp>
          <p:nvSpPr>
            <p:cNvPr id="83182" name="Freeform 84">
              <a:extLst>
                <a:ext uri="{FF2B5EF4-FFF2-40B4-BE49-F238E27FC236}">
                  <a16:creationId xmlns:a16="http://schemas.microsoft.com/office/drawing/2014/main" id="{FF8EFF4F-2343-4FB8-88D4-67BE15B79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83" name="TextBox 140">
              <a:extLst>
                <a:ext uri="{FF2B5EF4-FFF2-40B4-BE49-F238E27FC236}">
                  <a16:creationId xmlns:a16="http://schemas.microsoft.com/office/drawing/2014/main" id="{9B359900-5D5D-4780-851F-F12FFF08A8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2998" name="Group 141">
            <a:extLst>
              <a:ext uri="{FF2B5EF4-FFF2-40B4-BE49-F238E27FC236}">
                <a16:creationId xmlns:a16="http://schemas.microsoft.com/office/drawing/2014/main" id="{0483BBE9-30BD-4903-AE0B-2C7015D7E499}"/>
              </a:ext>
            </a:extLst>
          </p:cNvPr>
          <p:cNvGrpSpPr>
            <a:grpSpLocks/>
          </p:cNvGrpSpPr>
          <p:nvPr/>
        </p:nvGrpSpPr>
        <p:grpSpPr bwMode="auto">
          <a:xfrm>
            <a:off x="822325" y="4730750"/>
            <a:ext cx="647700" cy="417513"/>
            <a:chOff x="3053396" y="4304255"/>
            <a:chExt cx="648422" cy="418253"/>
          </a:xfrm>
        </p:grpSpPr>
        <p:sp>
          <p:nvSpPr>
            <p:cNvPr id="83180" name="Freeform 84">
              <a:extLst>
                <a:ext uri="{FF2B5EF4-FFF2-40B4-BE49-F238E27FC236}">
                  <a16:creationId xmlns:a16="http://schemas.microsoft.com/office/drawing/2014/main" id="{CD620DE7-EDDB-4F21-86A1-C92265CD0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81" name="TextBox 143">
              <a:extLst>
                <a:ext uri="{FF2B5EF4-FFF2-40B4-BE49-F238E27FC236}">
                  <a16:creationId xmlns:a16="http://schemas.microsoft.com/office/drawing/2014/main" id="{75A69FC9-A690-4E87-9E74-E23EB600ED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2999" name="Group 144">
            <a:extLst>
              <a:ext uri="{FF2B5EF4-FFF2-40B4-BE49-F238E27FC236}">
                <a16:creationId xmlns:a16="http://schemas.microsoft.com/office/drawing/2014/main" id="{F2066F17-5876-4703-98F4-BCE424484C4B}"/>
              </a:ext>
            </a:extLst>
          </p:cNvPr>
          <p:cNvGrpSpPr>
            <a:grpSpLocks/>
          </p:cNvGrpSpPr>
          <p:nvPr/>
        </p:nvGrpSpPr>
        <p:grpSpPr bwMode="auto">
          <a:xfrm>
            <a:off x="593725" y="4070350"/>
            <a:ext cx="647700" cy="417513"/>
            <a:chOff x="3053396" y="4304255"/>
            <a:chExt cx="648422" cy="418253"/>
          </a:xfrm>
        </p:grpSpPr>
        <p:sp>
          <p:nvSpPr>
            <p:cNvPr id="83178" name="Freeform 84">
              <a:extLst>
                <a:ext uri="{FF2B5EF4-FFF2-40B4-BE49-F238E27FC236}">
                  <a16:creationId xmlns:a16="http://schemas.microsoft.com/office/drawing/2014/main" id="{1DC5F44B-2E60-43FE-9A07-B324A3A5E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79" name="TextBox 146">
              <a:extLst>
                <a:ext uri="{FF2B5EF4-FFF2-40B4-BE49-F238E27FC236}">
                  <a16:creationId xmlns:a16="http://schemas.microsoft.com/office/drawing/2014/main" id="{0FF69D89-58FC-41F6-9D27-EFF48CD527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0" name="Group 147">
            <a:extLst>
              <a:ext uri="{FF2B5EF4-FFF2-40B4-BE49-F238E27FC236}">
                <a16:creationId xmlns:a16="http://schemas.microsoft.com/office/drawing/2014/main" id="{C8A2C7B7-9962-4078-8D54-2D4ED143B750}"/>
              </a:ext>
            </a:extLst>
          </p:cNvPr>
          <p:cNvGrpSpPr>
            <a:grpSpLocks/>
          </p:cNvGrpSpPr>
          <p:nvPr/>
        </p:nvGrpSpPr>
        <p:grpSpPr bwMode="auto">
          <a:xfrm>
            <a:off x="7083425" y="2927350"/>
            <a:ext cx="649288" cy="417513"/>
            <a:chOff x="3053396" y="4304255"/>
            <a:chExt cx="648422" cy="418253"/>
          </a:xfrm>
        </p:grpSpPr>
        <p:sp>
          <p:nvSpPr>
            <p:cNvPr id="83176" name="Freeform 84">
              <a:extLst>
                <a:ext uri="{FF2B5EF4-FFF2-40B4-BE49-F238E27FC236}">
                  <a16:creationId xmlns:a16="http://schemas.microsoft.com/office/drawing/2014/main" id="{7D2FC869-3C15-4034-B462-2D95F590F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77" name="TextBox 149">
              <a:extLst>
                <a:ext uri="{FF2B5EF4-FFF2-40B4-BE49-F238E27FC236}">
                  <a16:creationId xmlns:a16="http://schemas.microsoft.com/office/drawing/2014/main" id="{B1B5F6EA-B78D-47B0-8E61-2B24934740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1" name="Group 150">
            <a:extLst>
              <a:ext uri="{FF2B5EF4-FFF2-40B4-BE49-F238E27FC236}">
                <a16:creationId xmlns:a16="http://schemas.microsoft.com/office/drawing/2014/main" id="{4055A4D6-5D92-4B35-A5DE-D2C7B6BEB610}"/>
              </a:ext>
            </a:extLst>
          </p:cNvPr>
          <p:cNvGrpSpPr>
            <a:grpSpLocks/>
          </p:cNvGrpSpPr>
          <p:nvPr/>
        </p:nvGrpSpPr>
        <p:grpSpPr bwMode="auto">
          <a:xfrm>
            <a:off x="3425825" y="2000250"/>
            <a:ext cx="649288" cy="417513"/>
            <a:chOff x="3053396" y="4304255"/>
            <a:chExt cx="648422" cy="418253"/>
          </a:xfrm>
        </p:grpSpPr>
        <p:sp>
          <p:nvSpPr>
            <p:cNvPr id="83174" name="Freeform 84">
              <a:extLst>
                <a:ext uri="{FF2B5EF4-FFF2-40B4-BE49-F238E27FC236}">
                  <a16:creationId xmlns:a16="http://schemas.microsoft.com/office/drawing/2014/main" id="{1C4BE7C4-7577-497E-BB99-03CA26CE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75" name="TextBox 152">
              <a:extLst>
                <a:ext uri="{FF2B5EF4-FFF2-40B4-BE49-F238E27FC236}">
                  <a16:creationId xmlns:a16="http://schemas.microsoft.com/office/drawing/2014/main" id="{3E8A3E28-33A0-4565-9100-7C56A8688B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2" name="Group 153">
            <a:extLst>
              <a:ext uri="{FF2B5EF4-FFF2-40B4-BE49-F238E27FC236}">
                <a16:creationId xmlns:a16="http://schemas.microsoft.com/office/drawing/2014/main" id="{B1196308-35E1-45E1-A241-9CD981B0F1E2}"/>
              </a:ext>
            </a:extLst>
          </p:cNvPr>
          <p:cNvGrpSpPr>
            <a:grpSpLocks/>
          </p:cNvGrpSpPr>
          <p:nvPr/>
        </p:nvGrpSpPr>
        <p:grpSpPr bwMode="auto">
          <a:xfrm>
            <a:off x="1050925" y="2647950"/>
            <a:ext cx="647700" cy="417513"/>
            <a:chOff x="3053396" y="4304255"/>
            <a:chExt cx="648422" cy="418253"/>
          </a:xfrm>
        </p:grpSpPr>
        <p:sp>
          <p:nvSpPr>
            <p:cNvPr id="83172" name="Freeform 84">
              <a:extLst>
                <a:ext uri="{FF2B5EF4-FFF2-40B4-BE49-F238E27FC236}">
                  <a16:creationId xmlns:a16="http://schemas.microsoft.com/office/drawing/2014/main" id="{37A63ED3-9D7B-4BF5-B6A1-D4569A504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73" name="TextBox 155">
              <a:extLst>
                <a:ext uri="{FF2B5EF4-FFF2-40B4-BE49-F238E27FC236}">
                  <a16:creationId xmlns:a16="http://schemas.microsoft.com/office/drawing/2014/main" id="{AA63735D-647D-4CDE-9F36-CF0F8C1ECB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3" name="Group 156">
            <a:extLst>
              <a:ext uri="{FF2B5EF4-FFF2-40B4-BE49-F238E27FC236}">
                <a16:creationId xmlns:a16="http://schemas.microsoft.com/office/drawing/2014/main" id="{C57813D6-6DF2-4D6A-A883-F5E8BAFF7C86}"/>
              </a:ext>
            </a:extLst>
          </p:cNvPr>
          <p:cNvGrpSpPr>
            <a:grpSpLocks/>
          </p:cNvGrpSpPr>
          <p:nvPr/>
        </p:nvGrpSpPr>
        <p:grpSpPr bwMode="auto">
          <a:xfrm>
            <a:off x="4340225" y="1974850"/>
            <a:ext cx="649288" cy="417513"/>
            <a:chOff x="3053396" y="4304255"/>
            <a:chExt cx="648422" cy="418253"/>
          </a:xfrm>
        </p:grpSpPr>
        <p:sp>
          <p:nvSpPr>
            <p:cNvPr id="83170" name="Freeform 84">
              <a:extLst>
                <a:ext uri="{FF2B5EF4-FFF2-40B4-BE49-F238E27FC236}">
                  <a16:creationId xmlns:a16="http://schemas.microsoft.com/office/drawing/2014/main" id="{4C362CDF-6551-4DFA-9A44-9EDDA8A5E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71" name="TextBox 158">
              <a:extLst>
                <a:ext uri="{FF2B5EF4-FFF2-40B4-BE49-F238E27FC236}">
                  <a16:creationId xmlns:a16="http://schemas.microsoft.com/office/drawing/2014/main" id="{FA3148B6-676F-428D-BF55-321869F446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4" name="Group 160">
            <a:extLst>
              <a:ext uri="{FF2B5EF4-FFF2-40B4-BE49-F238E27FC236}">
                <a16:creationId xmlns:a16="http://schemas.microsoft.com/office/drawing/2014/main" id="{AFBF5D41-CDA3-41D2-8C23-20E66AB17197}"/>
              </a:ext>
            </a:extLst>
          </p:cNvPr>
          <p:cNvGrpSpPr>
            <a:grpSpLocks/>
          </p:cNvGrpSpPr>
          <p:nvPr/>
        </p:nvGrpSpPr>
        <p:grpSpPr bwMode="auto">
          <a:xfrm>
            <a:off x="7400925" y="5607050"/>
            <a:ext cx="649288" cy="417513"/>
            <a:chOff x="3053396" y="4304255"/>
            <a:chExt cx="648422" cy="418253"/>
          </a:xfrm>
        </p:grpSpPr>
        <p:sp>
          <p:nvSpPr>
            <p:cNvPr id="83168" name="Freeform 84">
              <a:extLst>
                <a:ext uri="{FF2B5EF4-FFF2-40B4-BE49-F238E27FC236}">
                  <a16:creationId xmlns:a16="http://schemas.microsoft.com/office/drawing/2014/main" id="{24A3C626-DAD7-4975-A98D-B0EE8FB2D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69" name="TextBox 162">
              <a:extLst>
                <a:ext uri="{FF2B5EF4-FFF2-40B4-BE49-F238E27FC236}">
                  <a16:creationId xmlns:a16="http://schemas.microsoft.com/office/drawing/2014/main" id="{0A50BA5B-ABED-4CF0-AC18-41409C62E7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5" name="Group 163">
            <a:extLst>
              <a:ext uri="{FF2B5EF4-FFF2-40B4-BE49-F238E27FC236}">
                <a16:creationId xmlns:a16="http://schemas.microsoft.com/office/drawing/2014/main" id="{8C015635-DD0E-4048-89A7-AF3C4E3E3EF8}"/>
              </a:ext>
            </a:extLst>
          </p:cNvPr>
          <p:cNvGrpSpPr>
            <a:grpSpLocks/>
          </p:cNvGrpSpPr>
          <p:nvPr/>
        </p:nvGrpSpPr>
        <p:grpSpPr bwMode="auto">
          <a:xfrm>
            <a:off x="8239125" y="4959350"/>
            <a:ext cx="649288" cy="417513"/>
            <a:chOff x="3053396" y="4304255"/>
            <a:chExt cx="648422" cy="418253"/>
          </a:xfrm>
        </p:grpSpPr>
        <p:sp>
          <p:nvSpPr>
            <p:cNvPr id="83166" name="Freeform 84">
              <a:extLst>
                <a:ext uri="{FF2B5EF4-FFF2-40B4-BE49-F238E27FC236}">
                  <a16:creationId xmlns:a16="http://schemas.microsoft.com/office/drawing/2014/main" id="{771DE012-FCB0-479C-9FDB-16DC4919A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67" name="TextBox 165">
              <a:extLst>
                <a:ext uri="{FF2B5EF4-FFF2-40B4-BE49-F238E27FC236}">
                  <a16:creationId xmlns:a16="http://schemas.microsoft.com/office/drawing/2014/main" id="{D251811E-6876-48E3-9861-EF6BF06DD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6" name="Group 169">
            <a:extLst>
              <a:ext uri="{FF2B5EF4-FFF2-40B4-BE49-F238E27FC236}">
                <a16:creationId xmlns:a16="http://schemas.microsoft.com/office/drawing/2014/main" id="{5DC6B425-CBE5-4C43-B1EC-16A02808F423}"/>
              </a:ext>
            </a:extLst>
          </p:cNvPr>
          <p:cNvGrpSpPr>
            <a:grpSpLocks/>
          </p:cNvGrpSpPr>
          <p:nvPr/>
        </p:nvGrpSpPr>
        <p:grpSpPr bwMode="auto">
          <a:xfrm>
            <a:off x="5165725" y="5848350"/>
            <a:ext cx="649288" cy="417513"/>
            <a:chOff x="3053396" y="4304255"/>
            <a:chExt cx="648422" cy="418253"/>
          </a:xfrm>
        </p:grpSpPr>
        <p:sp>
          <p:nvSpPr>
            <p:cNvPr id="83164" name="Freeform 84">
              <a:extLst>
                <a:ext uri="{FF2B5EF4-FFF2-40B4-BE49-F238E27FC236}">
                  <a16:creationId xmlns:a16="http://schemas.microsoft.com/office/drawing/2014/main" id="{BFC26FA0-9383-4F8F-B581-F49514A19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65" name="TextBox 171">
              <a:extLst>
                <a:ext uri="{FF2B5EF4-FFF2-40B4-BE49-F238E27FC236}">
                  <a16:creationId xmlns:a16="http://schemas.microsoft.com/office/drawing/2014/main" id="{5B01A7A7-FBE4-429B-8EE5-F9FDE1DA4B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7" name="Group 172">
            <a:extLst>
              <a:ext uri="{FF2B5EF4-FFF2-40B4-BE49-F238E27FC236}">
                <a16:creationId xmlns:a16="http://schemas.microsoft.com/office/drawing/2014/main" id="{C85FF59A-47A2-4D0F-A231-3A12793F6CD1}"/>
              </a:ext>
            </a:extLst>
          </p:cNvPr>
          <p:cNvGrpSpPr>
            <a:grpSpLocks/>
          </p:cNvGrpSpPr>
          <p:nvPr/>
        </p:nvGrpSpPr>
        <p:grpSpPr bwMode="auto">
          <a:xfrm>
            <a:off x="4251325" y="5988050"/>
            <a:ext cx="649288" cy="417513"/>
            <a:chOff x="3053396" y="4304255"/>
            <a:chExt cx="648422" cy="418253"/>
          </a:xfrm>
        </p:grpSpPr>
        <p:sp>
          <p:nvSpPr>
            <p:cNvPr id="83162" name="Freeform 84">
              <a:extLst>
                <a:ext uri="{FF2B5EF4-FFF2-40B4-BE49-F238E27FC236}">
                  <a16:creationId xmlns:a16="http://schemas.microsoft.com/office/drawing/2014/main" id="{90028F6B-6D28-4BFE-BD7B-A946EF611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63" name="TextBox 174">
              <a:extLst>
                <a:ext uri="{FF2B5EF4-FFF2-40B4-BE49-F238E27FC236}">
                  <a16:creationId xmlns:a16="http://schemas.microsoft.com/office/drawing/2014/main" id="{F01F3796-A81B-46C7-B401-10D1240F33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8" name="Group 175">
            <a:extLst>
              <a:ext uri="{FF2B5EF4-FFF2-40B4-BE49-F238E27FC236}">
                <a16:creationId xmlns:a16="http://schemas.microsoft.com/office/drawing/2014/main" id="{1373118E-AEA7-4428-A83B-FA92780BD7D4}"/>
              </a:ext>
            </a:extLst>
          </p:cNvPr>
          <p:cNvGrpSpPr>
            <a:grpSpLocks/>
          </p:cNvGrpSpPr>
          <p:nvPr/>
        </p:nvGrpSpPr>
        <p:grpSpPr bwMode="auto">
          <a:xfrm>
            <a:off x="3032125" y="5835650"/>
            <a:ext cx="649288" cy="417513"/>
            <a:chOff x="3053396" y="4304255"/>
            <a:chExt cx="648422" cy="418253"/>
          </a:xfrm>
        </p:grpSpPr>
        <p:sp>
          <p:nvSpPr>
            <p:cNvPr id="83160" name="Freeform 84">
              <a:extLst>
                <a:ext uri="{FF2B5EF4-FFF2-40B4-BE49-F238E27FC236}">
                  <a16:creationId xmlns:a16="http://schemas.microsoft.com/office/drawing/2014/main" id="{C882E9B9-4B23-4EBD-8710-C846EA117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61" name="TextBox 177">
              <a:extLst>
                <a:ext uri="{FF2B5EF4-FFF2-40B4-BE49-F238E27FC236}">
                  <a16:creationId xmlns:a16="http://schemas.microsoft.com/office/drawing/2014/main" id="{43AE8EAF-9CCF-4497-B3AE-D7D6586FAE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83009" name="TextBox 4">
            <a:extLst>
              <a:ext uri="{FF2B5EF4-FFF2-40B4-BE49-F238E27FC236}">
                <a16:creationId xmlns:a16="http://schemas.microsoft.com/office/drawing/2014/main" id="{2933EECB-B803-419C-894D-886792EBEEEE}"/>
              </a:ext>
            </a:extLst>
          </p:cNvPr>
          <p:cNvSpPr txBox="1">
            <a:spLocks noChangeArrowheads="1"/>
          </p:cNvSpPr>
          <p:nvPr/>
        </p:nvSpPr>
        <p:spPr bwMode="auto">
          <a:xfrm rot="1053502">
            <a:off x="5440363" y="1900238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0" name="TextBox 179">
            <a:extLst>
              <a:ext uri="{FF2B5EF4-FFF2-40B4-BE49-F238E27FC236}">
                <a16:creationId xmlns:a16="http://schemas.microsoft.com/office/drawing/2014/main" id="{A2B2281C-84F2-4DF5-8465-A40ABCC30DE8}"/>
              </a:ext>
            </a:extLst>
          </p:cNvPr>
          <p:cNvSpPr txBox="1">
            <a:spLocks noChangeArrowheads="1"/>
          </p:cNvSpPr>
          <p:nvPr/>
        </p:nvSpPr>
        <p:spPr bwMode="auto">
          <a:xfrm rot="2829263">
            <a:off x="7726362" y="3373438"/>
            <a:ext cx="5445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1" name="TextBox 180">
            <a:extLst>
              <a:ext uri="{FF2B5EF4-FFF2-40B4-BE49-F238E27FC236}">
                <a16:creationId xmlns:a16="http://schemas.microsoft.com/office/drawing/2014/main" id="{CE95A560-CEF5-40E2-B0FB-54369858658B}"/>
              </a:ext>
            </a:extLst>
          </p:cNvPr>
          <p:cNvSpPr txBox="1">
            <a:spLocks noChangeArrowheads="1"/>
          </p:cNvSpPr>
          <p:nvPr/>
        </p:nvSpPr>
        <p:spPr bwMode="auto">
          <a:xfrm rot="9845918">
            <a:off x="6394450" y="5884863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2" name="TextBox 181">
            <a:extLst>
              <a:ext uri="{FF2B5EF4-FFF2-40B4-BE49-F238E27FC236}">
                <a16:creationId xmlns:a16="http://schemas.microsoft.com/office/drawing/2014/main" id="{A1FB745C-CDDE-47D9-9991-7D18157D1DBC}"/>
              </a:ext>
            </a:extLst>
          </p:cNvPr>
          <p:cNvSpPr txBox="1">
            <a:spLocks noChangeArrowheads="1"/>
          </p:cNvSpPr>
          <p:nvPr/>
        </p:nvSpPr>
        <p:spPr bwMode="auto">
          <a:xfrm rot="-9948738">
            <a:off x="2027238" y="5789613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3" name="TextBox 182">
            <a:extLst>
              <a:ext uri="{FF2B5EF4-FFF2-40B4-BE49-F238E27FC236}">
                <a16:creationId xmlns:a16="http://schemas.microsoft.com/office/drawing/2014/main" id="{06864B8C-658D-42E9-B1E3-A126824C05EF}"/>
              </a:ext>
            </a:extLst>
          </p:cNvPr>
          <p:cNvSpPr txBox="1">
            <a:spLocks noChangeArrowheads="1"/>
          </p:cNvSpPr>
          <p:nvPr/>
        </p:nvSpPr>
        <p:spPr bwMode="auto">
          <a:xfrm rot="-4992697">
            <a:off x="440532" y="3482181"/>
            <a:ext cx="544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4" name="TextBox 183">
            <a:extLst>
              <a:ext uri="{FF2B5EF4-FFF2-40B4-BE49-F238E27FC236}">
                <a16:creationId xmlns:a16="http://schemas.microsoft.com/office/drawing/2014/main" id="{872EEE21-5FF5-42DB-9770-A022D26FA400}"/>
              </a:ext>
            </a:extLst>
          </p:cNvPr>
          <p:cNvSpPr txBox="1">
            <a:spLocks noChangeArrowheads="1"/>
          </p:cNvSpPr>
          <p:nvPr/>
        </p:nvSpPr>
        <p:spPr bwMode="auto">
          <a:xfrm rot="-1017263">
            <a:off x="2627313" y="1849438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83015" name="Straight Connector 12">
            <a:extLst>
              <a:ext uri="{FF2B5EF4-FFF2-40B4-BE49-F238E27FC236}">
                <a16:creationId xmlns:a16="http://schemas.microsoft.com/office/drawing/2014/main" id="{9D705AC4-F226-4D4A-92C2-9460EC4A8BB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6" name="Straight Connector 500">
            <a:extLst>
              <a:ext uri="{FF2B5EF4-FFF2-40B4-BE49-F238E27FC236}">
                <a16:creationId xmlns:a16="http://schemas.microsoft.com/office/drawing/2014/main" id="{5D150172-2A3F-4264-99C0-10ABB0743BE4}"/>
              </a:ext>
            </a:extLst>
          </p:cNvPr>
          <p:cNvCxnSpPr>
            <a:cxnSpLocks noChangeShapeType="1"/>
            <a:endCxn id="415" idx="2"/>
          </p:cNvCxnSpPr>
          <p:nvPr/>
        </p:nvCxnSpPr>
        <p:spPr bwMode="auto">
          <a:xfrm>
            <a:off x="1638300" y="2849563"/>
            <a:ext cx="831850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7" name="Straight Connector 501">
            <a:extLst>
              <a:ext uri="{FF2B5EF4-FFF2-40B4-BE49-F238E27FC236}">
                <a16:creationId xmlns:a16="http://schemas.microsoft.com/office/drawing/2014/main" id="{08A2EC02-95C6-43E3-8D6B-7498E74A438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8" name="Straight Connector 502">
            <a:extLst>
              <a:ext uri="{FF2B5EF4-FFF2-40B4-BE49-F238E27FC236}">
                <a16:creationId xmlns:a16="http://schemas.microsoft.com/office/drawing/2014/main" id="{87F23676-CC92-4962-8850-F8DEB30653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9" name="Straight Connector 503">
            <a:extLst>
              <a:ext uri="{FF2B5EF4-FFF2-40B4-BE49-F238E27FC236}">
                <a16:creationId xmlns:a16="http://schemas.microsoft.com/office/drawing/2014/main" id="{B3065405-B839-4802-89D6-CF742E9FA77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0" name="Straight Connector 504">
            <a:extLst>
              <a:ext uri="{FF2B5EF4-FFF2-40B4-BE49-F238E27FC236}">
                <a16:creationId xmlns:a16="http://schemas.microsoft.com/office/drawing/2014/main" id="{0043C278-5BCB-4429-80BC-1652DCBE59E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1" name="Straight Connector 505">
            <a:extLst>
              <a:ext uri="{FF2B5EF4-FFF2-40B4-BE49-F238E27FC236}">
                <a16:creationId xmlns:a16="http://schemas.microsoft.com/office/drawing/2014/main" id="{698F911C-E2F3-45A7-A87B-28DF152658C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2" name="Straight Connector 507">
            <a:extLst>
              <a:ext uri="{FF2B5EF4-FFF2-40B4-BE49-F238E27FC236}">
                <a16:creationId xmlns:a16="http://schemas.microsoft.com/office/drawing/2014/main" id="{BCBFE295-0E90-4683-A7B9-2E692AA9EEAA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3" name="Straight Connector 509">
            <a:extLst>
              <a:ext uri="{FF2B5EF4-FFF2-40B4-BE49-F238E27FC236}">
                <a16:creationId xmlns:a16="http://schemas.microsoft.com/office/drawing/2014/main" id="{21470C64-AC80-4D5E-B5F0-D54459772968}"/>
              </a:ext>
            </a:extLst>
          </p:cNvPr>
          <p:cNvCxnSpPr>
            <a:cxnSpLocks noChangeShapeType="1"/>
            <a:stCxn id="83164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4" name="Straight Connector 510">
            <a:extLst>
              <a:ext uri="{FF2B5EF4-FFF2-40B4-BE49-F238E27FC236}">
                <a16:creationId xmlns:a16="http://schemas.microsoft.com/office/drawing/2014/main" id="{A2BFC14D-CAE3-4583-97CA-B24B7FA1917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5" name="Straight Connector 511">
            <a:extLst>
              <a:ext uri="{FF2B5EF4-FFF2-40B4-BE49-F238E27FC236}">
                <a16:creationId xmlns:a16="http://schemas.microsoft.com/office/drawing/2014/main" id="{E4E43619-5546-43FD-8BAE-55B20069CB44}"/>
              </a:ext>
            </a:extLst>
          </p:cNvPr>
          <p:cNvCxnSpPr>
            <a:cxnSpLocks noChangeShapeType="1"/>
            <a:stCxn id="83161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6" name="Straight Connector 512">
            <a:extLst>
              <a:ext uri="{FF2B5EF4-FFF2-40B4-BE49-F238E27FC236}">
                <a16:creationId xmlns:a16="http://schemas.microsoft.com/office/drawing/2014/main" id="{37AC041C-6D86-4AE3-B9F7-235C42B47C9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7" name="Straight Connector 513">
            <a:extLst>
              <a:ext uri="{FF2B5EF4-FFF2-40B4-BE49-F238E27FC236}">
                <a16:creationId xmlns:a16="http://schemas.microsoft.com/office/drawing/2014/main" id="{6F3D76B9-AED3-4E04-B937-671A7730BBF3}"/>
              </a:ext>
            </a:extLst>
          </p:cNvPr>
          <p:cNvCxnSpPr>
            <a:cxnSpLocks noChangeShapeType="1"/>
            <a:endCxn id="444" idx="2"/>
          </p:cNvCxnSpPr>
          <p:nvPr/>
        </p:nvCxnSpPr>
        <p:spPr bwMode="auto">
          <a:xfrm>
            <a:off x="1384300" y="5018088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8" name="Straight Connector 514">
            <a:extLst>
              <a:ext uri="{FF2B5EF4-FFF2-40B4-BE49-F238E27FC236}">
                <a16:creationId xmlns:a16="http://schemas.microsoft.com/office/drawing/2014/main" id="{F2531903-750A-4DFD-A3C8-7D81FBBC508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029" name="Footer Placeholder 2">
            <a:extLst>
              <a:ext uri="{FF2B5EF4-FFF2-40B4-BE49-F238E27FC236}">
                <a16:creationId xmlns:a16="http://schemas.microsoft.com/office/drawing/2014/main" id="{EB272B2A-EAE3-45EF-A48F-D56ED40C7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83030" name="Slide Number Placeholder 3">
            <a:extLst>
              <a:ext uri="{FF2B5EF4-FFF2-40B4-BE49-F238E27FC236}">
                <a16:creationId xmlns:a16="http://schemas.microsoft.com/office/drawing/2014/main" id="{DBA51FD1-7CBC-4C2D-967C-A9CAEBBE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413FA3CD-8FBC-4AA0-93A7-65EA1EDD7F7A}" type="slidenum">
              <a:rPr lang="en-US" altLang="en-US" sz="1200">
                <a:latin typeface="Tahoma" panose="020B0604030504040204" pitchFamily="34" charset="0"/>
              </a:rPr>
              <a:pPr/>
              <a:t>37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83031" name="Group 347">
            <a:extLst>
              <a:ext uri="{FF2B5EF4-FFF2-40B4-BE49-F238E27FC236}">
                <a16:creationId xmlns:a16="http://schemas.microsoft.com/office/drawing/2014/main" id="{2E6505C9-54FC-43DD-B2F1-6FEA37AB7D70}"/>
              </a:ext>
            </a:extLst>
          </p:cNvPr>
          <p:cNvGrpSpPr>
            <a:grpSpLocks/>
          </p:cNvGrpSpPr>
          <p:nvPr/>
        </p:nvGrpSpPr>
        <p:grpSpPr bwMode="auto">
          <a:xfrm>
            <a:off x="6818313" y="3868738"/>
            <a:ext cx="530225" cy="214312"/>
            <a:chOff x="1871277" y="1576300"/>
            <a:chExt cx="1128371" cy="437860"/>
          </a:xfrm>
        </p:grpSpPr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7389FCB9-395E-489C-B1A0-DDC84AAFC6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E6DB01DF-2A67-40F3-A568-1309DBC625D3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446DF02D-6369-45F6-9015-7115F6EE9D7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BE51E4E5-6A44-4E03-8407-56BE0536E031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193B6FC1-2B9C-4E8A-B224-9CF5B5D3A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B88AEC68-1644-4BE1-84DE-A21C4D128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E342F52F-3C2F-44F9-87C4-DF9F69B14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88BD5054-0DB6-4A2A-926A-855827DAC5D2}"/>
                </a:ext>
              </a:extLst>
            </p:cNvPr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5017B5EC-18FC-4EF2-BCDA-347C2B978FF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2" name="Group 347">
            <a:extLst>
              <a:ext uri="{FF2B5EF4-FFF2-40B4-BE49-F238E27FC236}">
                <a16:creationId xmlns:a16="http://schemas.microsoft.com/office/drawing/2014/main" id="{3A19161C-21C5-4EF0-9173-A0C5BDFBAEEC}"/>
              </a:ext>
            </a:extLst>
          </p:cNvPr>
          <p:cNvGrpSpPr>
            <a:grpSpLocks/>
          </p:cNvGrpSpPr>
          <p:nvPr/>
        </p:nvGrpSpPr>
        <p:grpSpPr bwMode="auto">
          <a:xfrm>
            <a:off x="7050088" y="4464050"/>
            <a:ext cx="530225" cy="214313"/>
            <a:chOff x="1871277" y="1576300"/>
            <a:chExt cx="1128371" cy="437860"/>
          </a:xfrm>
        </p:grpSpPr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82E80C7-D497-4C99-97CB-CC96F9551A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AFDE3DFC-8ACF-4DBC-999B-A675958E32DD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E7F166B5-8DA6-4DF4-BCC8-FA620DA4710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8122DAB6-4382-4956-BC1E-675EEDF46A81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72DFF568-B012-4CAE-97F7-EA87E89A3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B044EB23-AAA8-4D13-8D21-360640FE6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E94F5742-1125-4C0F-B3FC-6FB4976B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56B3AC6A-34CE-4514-8283-346C6736F44B}"/>
                </a:ext>
              </a:extLst>
            </p:cNvPr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CBF6A763-0607-4186-BDD9-96214958D27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3" name="Group 347">
            <a:extLst>
              <a:ext uri="{FF2B5EF4-FFF2-40B4-BE49-F238E27FC236}">
                <a16:creationId xmlns:a16="http://schemas.microsoft.com/office/drawing/2014/main" id="{87C1ACEB-D653-418E-AEDA-E1B4ACD2B8B2}"/>
              </a:ext>
            </a:extLst>
          </p:cNvPr>
          <p:cNvGrpSpPr>
            <a:grpSpLocks/>
          </p:cNvGrpSpPr>
          <p:nvPr/>
        </p:nvGrpSpPr>
        <p:grpSpPr bwMode="auto">
          <a:xfrm>
            <a:off x="4959350" y="4514850"/>
            <a:ext cx="530225" cy="214313"/>
            <a:chOff x="1871277" y="1576300"/>
            <a:chExt cx="1128371" cy="437860"/>
          </a:xfrm>
        </p:grpSpPr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BDEBC1BE-E275-454B-8E72-DAD12B49AA2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11242703-23D5-45E4-A429-2BD246ABD845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BF1D6CC-CDF9-47ED-B873-43DA76D876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CE81449D-BF86-42D7-A7B8-D7913843A1BE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6D689312-35D5-452A-9878-FD433598C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FF532F15-0280-46C9-A1A7-6FF220CBA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CDD630F5-3D64-48AD-9E11-6D2B0E814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D61FBA84-6C50-4C04-BA40-C9211E740062}"/>
                </a:ext>
              </a:extLst>
            </p:cNvPr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D0670A48-946E-4820-ADC3-8D634AD1D10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3034" name="Straight Connector 508">
            <a:extLst>
              <a:ext uri="{FF2B5EF4-FFF2-40B4-BE49-F238E27FC236}">
                <a16:creationId xmlns:a16="http://schemas.microsoft.com/office/drawing/2014/main" id="{B629A57B-7C57-4ED6-9365-0E40BE1A927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35" name="Group 347">
            <a:extLst>
              <a:ext uri="{FF2B5EF4-FFF2-40B4-BE49-F238E27FC236}">
                <a16:creationId xmlns:a16="http://schemas.microsoft.com/office/drawing/2014/main" id="{F604B349-ACC2-40C7-9C7E-5C5D7C9609C9}"/>
              </a:ext>
            </a:extLst>
          </p:cNvPr>
          <p:cNvGrpSpPr>
            <a:grpSpLocks/>
          </p:cNvGrpSpPr>
          <p:nvPr/>
        </p:nvGrpSpPr>
        <p:grpSpPr bwMode="auto">
          <a:xfrm>
            <a:off x="2143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A6732E68-78C1-4AFD-909C-305D6C59AFB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9B284BE9-389D-4750-BAD3-BFFB1D9D4D6D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E1564CD3-DDC2-48D5-A326-220DFE526F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AA418434-9227-4ADA-A49B-C869ED4DCC86}"/>
                </a:ext>
              </a:extLst>
            </p:cNvPr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8B462D43-AC26-457D-9C0F-DC0F3D2DB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8A524E5B-A4A4-480B-BBB0-65F732700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95971898-65B8-435E-B574-BC904BD15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BF6E8DF1-89FE-4914-A547-85296766986B}"/>
                </a:ext>
              </a:extLst>
            </p:cNvPr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3D4D939C-B8E4-44B8-84EA-FAE104E3984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6" name="Group 347">
            <a:extLst>
              <a:ext uri="{FF2B5EF4-FFF2-40B4-BE49-F238E27FC236}">
                <a16:creationId xmlns:a16="http://schemas.microsoft.com/office/drawing/2014/main" id="{B2F59EE9-D0AC-45A4-A04C-5A02C2B829FD}"/>
              </a:ext>
            </a:extLst>
          </p:cNvPr>
          <p:cNvGrpSpPr>
            <a:grpSpLocks/>
          </p:cNvGrpSpPr>
          <p:nvPr/>
        </p:nvGrpSpPr>
        <p:grpSpPr bwMode="auto">
          <a:xfrm>
            <a:off x="3744913" y="5006975"/>
            <a:ext cx="484187" cy="211138"/>
            <a:chOff x="1871277" y="1576300"/>
            <a:chExt cx="1128371" cy="437860"/>
          </a:xfrm>
        </p:grpSpPr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25FFACCD-100E-407B-8164-27768C18AA7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39DD12AF-1511-4129-8ADD-B4401C841A96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3926EFE2-2291-4EBD-9673-47CE12A73B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CDBA86A3-4341-46CB-81E6-5D2CC467CD95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49BAAC15-FC40-4E2C-B414-4FB2686B6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7FA5E4AC-BFA0-4D20-A2C5-FE03859D5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FA9C1A7D-F284-479B-9D17-15E63912A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E7F908D2-CFC6-4885-B47F-A204A40170CC}"/>
                </a:ext>
              </a:extLst>
            </p:cNvPr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2109D71B-0D4B-4251-BE0D-AEFB189AD8A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7" name="Group 439">
            <a:extLst>
              <a:ext uri="{FF2B5EF4-FFF2-40B4-BE49-F238E27FC236}">
                <a16:creationId xmlns:a16="http://schemas.microsoft.com/office/drawing/2014/main" id="{B2D3B9AD-C210-4087-943B-F0CBF1CD6C77}"/>
              </a:ext>
            </a:extLst>
          </p:cNvPr>
          <p:cNvGrpSpPr>
            <a:grpSpLocks/>
          </p:cNvGrpSpPr>
          <p:nvPr/>
        </p:nvGrpSpPr>
        <p:grpSpPr bwMode="auto">
          <a:xfrm>
            <a:off x="2881313" y="5194300"/>
            <a:ext cx="484187" cy="211138"/>
            <a:chOff x="1871277" y="1576300"/>
            <a:chExt cx="1128371" cy="437860"/>
          </a:xfrm>
        </p:grpSpPr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E93DB43-267D-4EDC-A947-AFC69397C64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803C3D20-29C4-4831-8C64-44D639FE4DAF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08A7B15F-7DAB-45DC-AFE5-539EA01F570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0BAFD268-77D1-4F20-AD06-3BCBBE8432A5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D6F60424-6775-4FC6-8FE6-C1E77438B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B52E00C2-D76A-442E-8BE1-35FD0C6CA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FDEB4F82-B3A5-4942-BB2C-491B1EC99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D1DD2081-83A0-4D57-A21D-8FE0A38AA622}"/>
                </a:ext>
              </a:extLst>
            </p:cNvPr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4FE0B39B-EDEC-4D97-9DED-F09E51309C6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8" name="Group 347">
            <a:extLst>
              <a:ext uri="{FF2B5EF4-FFF2-40B4-BE49-F238E27FC236}">
                <a16:creationId xmlns:a16="http://schemas.microsoft.com/office/drawing/2014/main" id="{4896E104-2E71-4168-891A-36CCFCFD053C}"/>
              </a:ext>
            </a:extLst>
          </p:cNvPr>
          <p:cNvGrpSpPr>
            <a:grpSpLocks/>
          </p:cNvGrpSpPr>
          <p:nvPr/>
        </p:nvGrpSpPr>
        <p:grpSpPr bwMode="auto">
          <a:xfrm>
            <a:off x="1835150" y="5056188"/>
            <a:ext cx="484188" cy="211137"/>
            <a:chOff x="1871277" y="1576300"/>
            <a:chExt cx="1128371" cy="437860"/>
          </a:xfrm>
        </p:grpSpPr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823D8FC4-AB41-4D16-897C-1648D458C20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4C529BCA-373A-4A2A-98F2-137E08C1A801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2EB7DEA-8157-42E2-8956-9EA431A1A4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512D715A-68E3-4D04-8DED-6EC23617539B}"/>
                </a:ext>
              </a:extLst>
            </p:cNvPr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063B9FD1-2572-4CE9-B140-50293F9F4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729E62EF-8425-46C2-93D5-B40CA29FE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942D38A5-6215-4731-BA54-ED3839383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C30335D3-E80F-49D4-ABDB-63A5B3BBD5A0}"/>
                </a:ext>
              </a:extLst>
            </p:cNvPr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47302C5-EC00-41A3-AEDB-864AB79BAE8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9" name="Group 347">
            <a:extLst>
              <a:ext uri="{FF2B5EF4-FFF2-40B4-BE49-F238E27FC236}">
                <a16:creationId xmlns:a16="http://schemas.microsoft.com/office/drawing/2014/main" id="{A8301B2A-D43B-49D5-B853-1ABB26E15FFB}"/>
              </a:ext>
            </a:extLst>
          </p:cNvPr>
          <p:cNvGrpSpPr>
            <a:grpSpLocks/>
          </p:cNvGrpSpPr>
          <p:nvPr/>
        </p:nvGrpSpPr>
        <p:grpSpPr bwMode="auto">
          <a:xfrm>
            <a:off x="2470150" y="2832100"/>
            <a:ext cx="571500" cy="220663"/>
            <a:chOff x="1871277" y="1576300"/>
            <a:chExt cx="1128371" cy="437860"/>
          </a:xfrm>
        </p:grpSpPr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44BE344D-1B5A-4DD5-ADDB-B2D3C942AC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85E675D7-A68B-47BC-B0D6-293846D20114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040274AB-731A-475C-8428-C774E45E318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88FCF334-EA93-4179-8CEA-3011DE3B614A}"/>
                </a:ext>
              </a:extLst>
            </p:cNvPr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A01617AB-5549-45C7-BEBE-B657C20AD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33F8903E-EA5F-4D28-8CEE-F3656144B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B8F8FD90-8BB2-43A3-A26E-F36F09A69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A15498B2-858C-4DA8-BE89-3ABD67FA97EB}"/>
                </a:ext>
              </a:extLst>
            </p:cNvPr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2E968311-05CD-4E66-A7B6-7B6531618C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40" name="Group 347">
            <a:extLst>
              <a:ext uri="{FF2B5EF4-FFF2-40B4-BE49-F238E27FC236}">
                <a16:creationId xmlns:a16="http://schemas.microsoft.com/office/drawing/2014/main" id="{4322E685-3CBE-4080-8575-8F0B95F88FC4}"/>
              </a:ext>
            </a:extLst>
          </p:cNvPr>
          <p:cNvGrpSpPr>
            <a:grpSpLocks/>
          </p:cNvGrpSpPr>
          <p:nvPr/>
        </p:nvGrpSpPr>
        <p:grpSpPr bwMode="auto">
          <a:xfrm>
            <a:off x="4111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8ACD217-A1B5-423B-BB7D-72DECF9394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D7144768-ED15-4BDF-BEFF-7FDD23E79991}"/>
                </a:ext>
              </a:extLst>
            </p:cNvPr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7959373A-05CF-42D7-86D7-FC850FE6242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C258AFD4-A188-45BB-B389-1633EEB5AEF4}"/>
                </a:ext>
              </a:extLst>
            </p:cNvPr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E630A893-8401-4FFA-9C55-901FCC9B8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CCE58100-D94E-4DC3-A94A-EF3A84898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50E6D39F-7AC6-4FA5-9FA6-37421E999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4DF441FA-A8F7-41A9-8774-9732185B96E5}"/>
                </a:ext>
              </a:extLst>
            </p:cNvPr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4B3FF9C5-3352-4736-B639-1213DA876A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41" name="Group 531">
            <a:extLst>
              <a:ext uri="{FF2B5EF4-FFF2-40B4-BE49-F238E27FC236}">
                <a16:creationId xmlns:a16="http://schemas.microsoft.com/office/drawing/2014/main" id="{86776350-393F-4F13-8BBF-5CD432C3AA08}"/>
              </a:ext>
            </a:extLst>
          </p:cNvPr>
          <p:cNvGrpSpPr>
            <a:grpSpLocks/>
          </p:cNvGrpSpPr>
          <p:nvPr/>
        </p:nvGrpSpPr>
        <p:grpSpPr bwMode="auto">
          <a:xfrm>
            <a:off x="6103938" y="4654550"/>
            <a:ext cx="530225" cy="214313"/>
            <a:chOff x="1871277" y="1576300"/>
            <a:chExt cx="1128371" cy="437860"/>
          </a:xfrm>
        </p:grpSpPr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DF70F4F3-7B62-4B4C-A47E-ED67431524A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5F5B8DD9-BA73-47D7-A3DE-61A6A027E6DF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B0373705-4EFE-4E97-B1EE-0B1A9EC9F0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BCB48771-119F-42DC-B557-1EF04C9076EE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50CEC66E-D0E8-4D28-A121-CB97107EF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90EC4B43-06B5-4775-A666-C6AC3702E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7A9C6C7A-977B-433B-B352-CE65E30A1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EA4172B1-F806-459A-9896-1DCBB1281C23}"/>
                </a:ext>
              </a:extLst>
            </p:cNvPr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20F4F66C-4B18-44D8-BC4E-25F25A09E3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3042" name="Straight Connector 506">
            <a:extLst>
              <a:ext uri="{FF2B5EF4-FFF2-40B4-BE49-F238E27FC236}">
                <a16:creationId xmlns:a16="http://schemas.microsoft.com/office/drawing/2014/main" id="{23EF727E-0869-438E-836C-A0589029AF6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566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43" name="Group 166">
            <a:extLst>
              <a:ext uri="{FF2B5EF4-FFF2-40B4-BE49-F238E27FC236}">
                <a16:creationId xmlns:a16="http://schemas.microsoft.com/office/drawing/2014/main" id="{FC1986F4-7ACC-4122-B429-2351F09F924C}"/>
              </a:ext>
            </a:extLst>
          </p:cNvPr>
          <p:cNvGrpSpPr>
            <a:grpSpLocks/>
          </p:cNvGrpSpPr>
          <p:nvPr/>
        </p:nvGrpSpPr>
        <p:grpSpPr bwMode="auto">
          <a:xfrm>
            <a:off x="8010525" y="4044950"/>
            <a:ext cx="649288" cy="417513"/>
            <a:chOff x="3053396" y="4304255"/>
            <a:chExt cx="648422" cy="418253"/>
          </a:xfrm>
        </p:grpSpPr>
        <p:sp>
          <p:nvSpPr>
            <p:cNvPr id="83068" name="Freeform 84">
              <a:extLst>
                <a:ext uri="{FF2B5EF4-FFF2-40B4-BE49-F238E27FC236}">
                  <a16:creationId xmlns:a16="http://schemas.microsoft.com/office/drawing/2014/main" id="{C12D97BF-4ADF-48CD-8B26-B428BC7E7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069" name="TextBox 168">
              <a:extLst>
                <a:ext uri="{FF2B5EF4-FFF2-40B4-BE49-F238E27FC236}">
                  <a16:creationId xmlns:a16="http://schemas.microsoft.com/office/drawing/2014/main" id="{A89AAF83-A79A-4EAF-9CFA-D77B57D3D7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83044" name="Rectangle 3">
            <a:extLst>
              <a:ext uri="{FF2B5EF4-FFF2-40B4-BE49-F238E27FC236}">
                <a16:creationId xmlns:a16="http://schemas.microsoft.com/office/drawing/2014/main" id="{FAC2E3FD-C751-4CDE-A200-B0CFF4A25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>
                <a:latin typeface="Gill Sans MT" panose="020B0502020104020203" pitchFamily="34" charset="0"/>
              </a:rPr>
              <a:t>But if one global ISP is viable business, there will be competitors ….  which must be interconnected</a:t>
            </a:r>
          </a:p>
        </p:txBody>
      </p:sp>
      <p:grpSp>
        <p:nvGrpSpPr>
          <p:cNvPr id="514" name="Group 20">
            <a:extLst>
              <a:ext uri="{FF2B5EF4-FFF2-40B4-BE49-F238E27FC236}">
                <a16:creationId xmlns:a16="http://schemas.microsoft.com/office/drawing/2014/main" id="{F59C31A8-1D94-4255-B324-9D1F6A95F999}"/>
              </a:ext>
            </a:extLst>
          </p:cNvPr>
          <p:cNvGrpSpPr>
            <a:grpSpLocks/>
          </p:cNvGrpSpPr>
          <p:nvPr/>
        </p:nvGrpSpPr>
        <p:grpSpPr bwMode="auto">
          <a:xfrm>
            <a:off x="4697413" y="2871788"/>
            <a:ext cx="2133600" cy="1082675"/>
            <a:chOff x="4696844" y="2871032"/>
            <a:chExt cx="2133865" cy="1082781"/>
          </a:xfrm>
        </p:grpSpPr>
        <p:grpSp>
          <p:nvGrpSpPr>
            <p:cNvPr id="83063" name="Group 16">
              <a:extLst>
                <a:ext uri="{FF2B5EF4-FFF2-40B4-BE49-F238E27FC236}">
                  <a16:creationId xmlns:a16="http://schemas.microsoft.com/office/drawing/2014/main" id="{7762A243-0686-428B-A4E6-46B98CED5C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83066" name="Oval 14">
                <a:extLst>
                  <a:ext uri="{FF2B5EF4-FFF2-40B4-BE49-F238E27FC236}">
                    <a16:creationId xmlns:a16="http://schemas.microsoft.com/office/drawing/2014/main" id="{14410C98-DC32-4ECA-A8AE-CBB018524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3067" name="TextBox 15">
                <a:extLst>
                  <a:ext uri="{FF2B5EF4-FFF2-40B4-BE49-F238E27FC236}">
                    <a16:creationId xmlns:a16="http://schemas.microsoft.com/office/drawing/2014/main" id="{13662A54-E78F-4940-BFD4-3ECC48ABDF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3064" name="Straight Connector 18">
              <a:extLst>
                <a:ext uri="{FF2B5EF4-FFF2-40B4-BE49-F238E27FC236}">
                  <a16:creationId xmlns:a16="http://schemas.microsoft.com/office/drawing/2014/main" id="{650578E6-5105-45D7-AD3C-FA5D03BE962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5" name="Straight Connector 516">
              <a:extLst>
                <a:ext uri="{FF2B5EF4-FFF2-40B4-BE49-F238E27FC236}">
                  <a16:creationId xmlns:a16="http://schemas.microsoft.com/office/drawing/2014/main" id="{76252720-6F12-4BD8-86EB-2F7C7F4ABB0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1" name="Group 39939">
            <a:extLst>
              <a:ext uri="{FF2B5EF4-FFF2-40B4-BE49-F238E27FC236}">
                <a16:creationId xmlns:a16="http://schemas.microsoft.com/office/drawing/2014/main" id="{AF62CFD4-DF93-4939-B6E3-B476234FC571}"/>
              </a:ext>
            </a:extLst>
          </p:cNvPr>
          <p:cNvGrpSpPr>
            <a:grpSpLocks/>
          </p:cNvGrpSpPr>
          <p:nvPr/>
        </p:nvGrpSpPr>
        <p:grpSpPr bwMode="auto">
          <a:xfrm>
            <a:off x="2384425" y="3703638"/>
            <a:ext cx="2921000" cy="1411287"/>
            <a:chOff x="2577005" y="3679131"/>
            <a:chExt cx="2919566" cy="1413453"/>
          </a:xfrm>
        </p:grpSpPr>
        <p:cxnSp>
          <p:nvCxnSpPr>
            <p:cNvPr id="83060" name="Straight Connector 7">
              <a:extLst>
                <a:ext uri="{FF2B5EF4-FFF2-40B4-BE49-F238E27FC236}">
                  <a16:creationId xmlns:a16="http://schemas.microsoft.com/office/drawing/2014/main" id="{99FB7127-5818-4418-9882-3144CBB8CEB0}"/>
                </a:ext>
              </a:extLst>
            </p:cNvPr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1" name="Straight Connector 415">
              <a:extLst>
                <a:ext uri="{FF2B5EF4-FFF2-40B4-BE49-F238E27FC236}">
                  <a16:creationId xmlns:a16="http://schemas.microsoft.com/office/drawing/2014/main" id="{03B766B2-3155-4B5D-A332-7EC854F64139}"/>
                </a:ext>
              </a:extLst>
            </p:cNvPr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2" name="Straight Connector 523">
              <a:extLst>
                <a:ext uri="{FF2B5EF4-FFF2-40B4-BE49-F238E27FC236}">
                  <a16:creationId xmlns:a16="http://schemas.microsoft.com/office/drawing/2014/main" id="{C42DFD26-4713-4897-8D53-9E9DB384DED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5" name="Group 39945">
            <a:extLst>
              <a:ext uri="{FF2B5EF4-FFF2-40B4-BE49-F238E27FC236}">
                <a16:creationId xmlns:a16="http://schemas.microsoft.com/office/drawing/2014/main" id="{A53EF1A9-585A-44D1-A5B0-08A3BAC1C731}"/>
              </a:ext>
            </a:extLst>
          </p:cNvPr>
          <p:cNvGrpSpPr>
            <a:grpSpLocks/>
          </p:cNvGrpSpPr>
          <p:nvPr/>
        </p:nvGrpSpPr>
        <p:grpSpPr bwMode="auto">
          <a:xfrm>
            <a:off x="4686300" y="4864100"/>
            <a:ext cx="1914525" cy="741363"/>
            <a:chOff x="4686300" y="4864100"/>
            <a:chExt cx="1914118" cy="740879"/>
          </a:xfrm>
        </p:grpSpPr>
        <p:sp>
          <p:nvSpPr>
            <p:cNvPr id="83058" name="TextBox 39940">
              <a:extLst>
                <a:ext uri="{FF2B5EF4-FFF2-40B4-BE49-F238E27FC236}">
                  <a16:creationId xmlns:a16="http://schemas.microsoft.com/office/drawing/2014/main" id="{56443406-F260-420A-9701-A3EA827AE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1761718" cy="4614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CC0000"/>
                  </a:solidFill>
                </a:rPr>
                <a:t>peering link</a:t>
              </a:r>
            </a:p>
          </p:txBody>
        </p:sp>
        <p:cxnSp>
          <p:nvCxnSpPr>
            <p:cNvPr id="83059" name="Straight Connector 39943">
              <a:extLst>
                <a:ext uri="{FF2B5EF4-FFF2-40B4-BE49-F238E27FC236}">
                  <a16:creationId xmlns:a16="http://schemas.microsoft.com/office/drawing/2014/main" id="{89236219-7873-4976-B353-188E64F862D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8" name="Group 39950">
            <a:extLst>
              <a:ext uri="{FF2B5EF4-FFF2-40B4-BE49-F238E27FC236}">
                <a16:creationId xmlns:a16="http://schemas.microsoft.com/office/drawing/2014/main" id="{EFFD038F-9426-432E-9D2B-BD3F77EB8D50}"/>
              </a:ext>
            </a:extLst>
          </p:cNvPr>
          <p:cNvGrpSpPr>
            <a:grpSpLocks/>
          </p:cNvGrpSpPr>
          <p:nvPr/>
        </p:nvGrpSpPr>
        <p:grpSpPr bwMode="auto">
          <a:xfrm>
            <a:off x="5270500" y="1701800"/>
            <a:ext cx="3478213" cy="1169988"/>
            <a:chOff x="5270500" y="1701800"/>
            <a:chExt cx="3477123" cy="1169232"/>
          </a:xfrm>
        </p:grpSpPr>
        <p:sp>
          <p:nvSpPr>
            <p:cNvPr id="83056" name="TextBox 39946">
              <a:extLst>
                <a:ext uri="{FF2B5EF4-FFF2-40B4-BE49-F238E27FC236}">
                  <a16:creationId xmlns:a16="http://schemas.microsoft.com/office/drawing/2014/main" id="{72F645B0-B1CE-4E4D-AB38-EC73F5A4E1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477123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CC0000"/>
                  </a:solidFill>
                </a:rPr>
                <a:t>Internet exchange point </a:t>
              </a:r>
            </a:p>
          </p:txBody>
        </p:sp>
        <p:cxnSp>
          <p:nvCxnSpPr>
            <p:cNvPr id="83057" name="Straight Connector 39948">
              <a:extLst>
                <a:ext uri="{FF2B5EF4-FFF2-40B4-BE49-F238E27FC236}">
                  <a16:creationId xmlns:a16="http://schemas.microsoft.com/office/drawing/2014/main" id="{99889F58-5D52-4DFC-B340-A7EA41E5ECF9}"/>
                </a:ext>
              </a:extLst>
            </p:cNvPr>
            <p:cNvCxnSpPr>
              <a:cxnSpLocks noChangeShapeType="1"/>
              <a:endCxn id="83067" idx="0"/>
            </p:cNvCxnSpPr>
            <p:nvPr/>
          </p:nvCxnSpPr>
          <p:spPr bwMode="auto">
            <a:xfrm flipH="1">
              <a:off x="5952289" y="2159000"/>
              <a:ext cx="219911" cy="71203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21" name="Group 39937">
            <a:extLst>
              <a:ext uri="{FF2B5EF4-FFF2-40B4-BE49-F238E27FC236}">
                <a16:creationId xmlns:a16="http://schemas.microsoft.com/office/drawing/2014/main" id="{642FE1D7-EE42-49F3-8730-A144CA822709}"/>
              </a:ext>
            </a:extLst>
          </p:cNvPr>
          <p:cNvGrpSpPr>
            <a:grpSpLocks/>
          </p:cNvGrpSpPr>
          <p:nvPr/>
        </p:nvGrpSpPr>
        <p:grpSpPr bwMode="auto">
          <a:xfrm>
            <a:off x="3906838" y="3883025"/>
            <a:ext cx="1379537" cy="674688"/>
            <a:chOff x="3962400" y="3676180"/>
            <a:chExt cx="1378622" cy="673930"/>
          </a:xfrm>
        </p:grpSpPr>
        <p:cxnSp>
          <p:nvCxnSpPr>
            <p:cNvPr id="83050" name="Straight Connector 515">
              <a:extLst>
                <a:ext uri="{FF2B5EF4-FFF2-40B4-BE49-F238E27FC236}">
                  <a16:creationId xmlns:a16="http://schemas.microsoft.com/office/drawing/2014/main" id="{5F42DAAB-A700-453D-94FE-E51D1EE9A53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3051" name="Group 518">
              <a:extLst>
                <a:ext uri="{FF2B5EF4-FFF2-40B4-BE49-F238E27FC236}">
                  <a16:creationId xmlns:a16="http://schemas.microsoft.com/office/drawing/2014/main" id="{E11897B5-6815-4E0E-8F76-FDDE580776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3651" y="3824925"/>
              <a:ext cx="549165" cy="360218"/>
              <a:chOff x="5634518" y="2616953"/>
              <a:chExt cx="549165" cy="360218"/>
            </a:xfrm>
          </p:grpSpPr>
          <p:sp>
            <p:nvSpPr>
              <p:cNvPr id="83054" name="Oval 521">
                <a:extLst>
                  <a:ext uri="{FF2B5EF4-FFF2-40B4-BE49-F238E27FC236}">
                    <a16:creationId xmlns:a16="http://schemas.microsoft.com/office/drawing/2014/main" id="{D9C72570-9A08-4624-898F-F2B1864B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3055" name="TextBox 522">
                <a:extLst>
                  <a:ext uri="{FF2B5EF4-FFF2-40B4-BE49-F238E27FC236}">
                    <a16:creationId xmlns:a16="http://schemas.microsoft.com/office/drawing/2014/main" id="{B25D19A2-DCFE-4A91-BDAD-18A076580B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72004" y="2616953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3052" name="Straight Connector 519">
              <a:extLst>
                <a:ext uri="{FF2B5EF4-FFF2-40B4-BE49-F238E27FC236}">
                  <a16:creationId xmlns:a16="http://schemas.microsoft.com/office/drawing/2014/main" id="{77B5C872-66A3-43D9-884C-66957B392B74}"/>
                </a:ext>
              </a:extLst>
            </p:cNvPr>
            <p:cNvCxnSpPr>
              <a:cxnSpLocks noChangeShapeType="1"/>
              <a:stCxn id="83054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53" name="Straight Connector 520">
              <a:extLst>
                <a:ext uri="{FF2B5EF4-FFF2-40B4-BE49-F238E27FC236}">
                  <a16:creationId xmlns:a16="http://schemas.microsoft.com/office/drawing/2014/main" id="{F2F9D42D-B69D-44D1-9B88-414CDA40E9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Oval 3">
            <a:extLst>
              <a:ext uri="{FF2B5EF4-FFF2-40B4-BE49-F238E27FC236}">
                <a16:creationId xmlns:a16="http://schemas.microsoft.com/office/drawing/2014/main" id="{9B5EA410-B2CA-409D-9559-8B387CB50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0825" y="4203700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4994" name="Straight Connector 10">
            <a:extLst>
              <a:ext uri="{FF2B5EF4-FFF2-40B4-BE49-F238E27FC236}">
                <a16:creationId xmlns:a16="http://schemas.microsoft.com/office/drawing/2014/main" id="{3D43F1EF-CE6D-44EC-A067-C0298759C465}"/>
              </a:ext>
            </a:extLst>
          </p:cNvPr>
          <p:cNvCxnSpPr>
            <a:cxnSpLocks noChangeShapeType="1"/>
            <a:stCxn id="507" idx="7"/>
          </p:cNvCxnSpPr>
          <p:nvPr/>
        </p:nvCxnSpPr>
        <p:spPr bwMode="auto">
          <a:xfrm>
            <a:off x="2555875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5" name="Straight Connector 297">
            <a:extLst>
              <a:ext uri="{FF2B5EF4-FFF2-40B4-BE49-F238E27FC236}">
                <a16:creationId xmlns:a16="http://schemas.microsoft.com/office/drawing/2014/main" id="{5C2F8BEB-BA25-4149-89F4-C246AC85767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59113" y="4724400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6" name="Straight Connector 298">
            <a:extLst>
              <a:ext uri="{FF2B5EF4-FFF2-40B4-BE49-F238E27FC236}">
                <a16:creationId xmlns:a16="http://schemas.microsoft.com/office/drawing/2014/main" id="{F8B0FF9F-3CC0-4BCD-9C0E-726D2FC812E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76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7" name="Straight Connector 299">
            <a:extLst>
              <a:ext uri="{FF2B5EF4-FFF2-40B4-BE49-F238E27FC236}">
                <a16:creationId xmlns:a16="http://schemas.microsoft.com/office/drawing/2014/main" id="{0AB0604D-CC07-4AB9-ACE1-AC3D2243DC4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03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8" name="Straight Connector 300">
            <a:extLst>
              <a:ext uri="{FF2B5EF4-FFF2-40B4-BE49-F238E27FC236}">
                <a16:creationId xmlns:a16="http://schemas.microsoft.com/office/drawing/2014/main" id="{1B7ABDFD-838C-466C-A3D9-5CC37639A712}"/>
              </a:ext>
            </a:extLst>
          </p:cNvPr>
          <p:cNvCxnSpPr>
            <a:cxnSpLocks noChangeShapeType="1"/>
            <a:stCxn id="444" idx="6"/>
          </p:cNvCxnSpPr>
          <p:nvPr/>
        </p:nvCxnSpPr>
        <p:spPr bwMode="auto">
          <a:xfrm flipV="1">
            <a:off x="2317750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9" name="Straight Connector 301">
            <a:extLst>
              <a:ext uri="{FF2B5EF4-FFF2-40B4-BE49-F238E27FC236}">
                <a16:creationId xmlns:a16="http://schemas.microsoft.com/office/drawing/2014/main" id="{EFCC89DA-B851-4448-828B-EDB770C2DEE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73400" y="4967288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0" name="Straight Connector 302">
            <a:extLst>
              <a:ext uri="{FF2B5EF4-FFF2-40B4-BE49-F238E27FC236}">
                <a16:creationId xmlns:a16="http://schemas.microsoft.com/office/drawing/2014/main" id="{D0292A4A-358C-49CF-81ED-CA60381C2A9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524250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1" name="Straight Connector 303">
            <a:extLst>
              <a:ext uri="{FF2B5EF4-FFF2-40B4-BE49-F238E27FC236}">
                <a16:creationId xmlns:a16="http://schemas.microsoft.com/office/drawing/2014/main" id="{BE30F682-6FBB-442D-9F10-8FC5053DD72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11550" y="4619625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2" name="Straight Connector 304">
            <a:extLst>
              <a:ext uri="{FF2B5EF4-FFF2-40B4-BE49-F238E27FC236}">
                <a16:creationId xmlns:a16="http://schemas.microsoft.com/office/drawing/2014/main" id="{C38B05FE-E2B6-470A-ADA5-856CF479BA37}"/>
              </a:ext>
            </a:extLst>
          </p:cNvPr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557463" y="4494213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03" name="TextBox 39958">
            <a:extLst>
              <a:ext uri="{FF2B5EF4-FFF2-40B4-BE49-F238E27FC236}">
                <a16:creationId xmlns:a16="http://schemas.microsoft.com/office/drawing/2014/main" id="{851B498D-73C0-4BAB-A5E3-028A49C6F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763" y="4533900"/>
            <a:ext cx="8921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ISP C</a:t>
            </a:r>
          </a:p>
        </p:txBody>
      </p:sp>
      <p:grpSp>
        <p:nvGrpSpPr>
          <p:cNvPr id="85004" name="Group 347">
            <a:extLst>
              <a:ext uri="{FF2B5EF4-FFF2-40B4-BE49-F238E27FC236}">
                <a16:creationId xmlns:a16="http://schemas.microsoft.com/office/drawing/2014/main" id="{B45911B6-E55D-424C-ADC7-1241ABA399AB}"/>
              </a:ext>
            </a:extLst>
          </p:cNvPr>
          <p:cNvGrpSpPr>
            <a:grpSpLocks/>
          </p:cNvGrpSpPr>
          <p:nvPr/>
        </p:nvGrpSpPr>
        <p:grpSpPr bwMode="auto">
          <a:xfrm>
            <a:off x="3532188" y="4419600"/>
            <a:ext cx="485775" cy="211138"/>
            <a:chOff x="1871277" y="1576300"/>
            <a:chExt cx="1128371" cy="437860"/>
          </a:xfrm>
        </p:grpSpPr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FBA092ED-F9FC-42D7-AE29-E72DA7D02A7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2FBFE95B-7669-4A1E-8CDD-547B057F19F5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D56ADD34-4C66-40BD-8836-82CE8A7AD9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0A426B09-248F-4B9E-9662-2B72DCEFE54D}"/>
                </a:ext>
              </a:extLst>
            </p:cNvPr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F522057A-11FC-4E69-ADB6-B84894225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DDAF9B0E-4F78-4429-AFAF-B775E5DF8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C6B93C4D-A253-4CEB-81F4-3D5380425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A0C5D288-155D-4D6F-8CCC-5DB25F1C29DD}"/>
                </a:ext>
              </a:extLst>
            </p:cNvPr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09F1902D-712F-47E9-99D6-B68BED7F016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5" name="Group 347">
            <a:extLst>
              <a:ext uri="{FF2B5EF4-FFF2-40B4-BE49-F238E27FC236}">
                <a16:creationId xmlns:a16="http://schemas.microsoft.com/office/drawing/2014/main" id="{37756E01-F412-4F68-B9E3-7442FBF32943}"/>
              </a:ext>
            </a:extLst>
          </p:cNvPr>
          <p:cNvGrpSpPr>
            <a:grpSpLocks/>
          </p:cNvGrpSpPr>
          <p:nvPr/>
        </p:nvGrpSpPr>
        <p:grpSpPr bwMode="auto">
          <a:xfrm>
            <a:off x="3063875" y="4773613"/>
            <a:ext cx="484188" cy="211137"/>
            <a:chOff x="1871277" y="1576300"/>
            <a:chExt cx="1128371" cy="437860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A55CD8B5-7208-4421-933D-1EAD36C5CF4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C2F0D154-2D21-4504-BB69-97204D7BD9F1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55861B3C-6139-41EC-AB8E-2CD5FAF91A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817D4F8E-1134-4C8B-93F3-69926A790822}"/>
                </a:ext>
              </a:extLst>
            </p:cNvPr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7DD049CD-128E-48E1-AD6F-1D21B84E0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1D633441-22BE-4938-BA42-02D205E46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F7EA762E-448F-4EA2-990C-EE827E63C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4AF08CF-7DEB-4A8E-A40D-0EE40ACA8C61}"/>
                </a:ext>
              </a:extLst>
            </p:cNvPr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E7766233-141D-4DCE-94B4-D5CEFA7578E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6" name="Group 347">
            <a:extLst>
              <a:ext uri="{FF2B5EF4-FFF2-40B4-BE49-F238E27FC236}">
                <a16:creationId xmlns:a16="http://schemas.microsoft.com/office/drawing/2014/main" id="{D38FD8C2-9167-4B75-9A9E-0D46791C4BD6}"/>
              </a:ext>
            </a:extLst>
          </p:cNvPr>
          <p:cNvGrpSpPr>
            <a:grpSpLocks/>
          </p:cNvGrpSpPr>
          <p:nvPr/>
        </p:nvGrpSpPr>
        <p:grpSpPr bwMode="auto">
          <a:xfrm>
            <a:off x="2624138" y="4560888"/>
            <a:ext cx="484187" cy="211137"/>
            <a:chOff x="1871277" y="1576300"/>
            <a:chExt cx="1128371" cy="437860"/>
          </a:xfrm>
        </p:grpSpPr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F386E019-82CB-4878-A965-D37D0D8A38F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0C38303D-3921-49E7-880C-6159E722B00A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79A720AA-DFE6-4771-9C9F-3072ED6CA9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EB0201C5-B7A9-4CC0-BC6B-D159133DE851}"/>
                </a:ext>
              </a:extLst>
            </p:cNvPr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C58EFB0B-212F-401B-8176-F55F657C4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A7359A40-8888-47A1-A0E4-066045F71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F2CE35EB-F674-4196-8D59-F3CB87E7B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7E4C0BC9-ADB0-42A5-915C-95BD72397A07}"/>
                </a:ext>
              </a:extLst>
            </p:cNvPr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77F3621D-C62B-4AA1-9335-CA1FDF5350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7" name="Group 347">
            <a:extLst>
              <a:ext uri="{FF2B5EF4-FFF2-40B4-BE49-F238E27FC236}">
                <a16:creationId xmlns:a16="http://schemas.microsoft.com/office/drawing/2014/main" id="{DE357A4A-956F-4157-B68D-1056054D169A}"/>
              </a:ext>
            </a:extLst>
          </p:cNvPr>
          <p:cNvGrpSpPr>
            <a:grpSpLocks/>
          </p:cNvGrpSpPr>
          <p:nvPr/>
        </p:nvGrpSpPr>
        <p:grpSpPr bwMode="auto">
          <a:xfrm>
            <a:off x="2417763" y="4854575"/>
            <a:ext cx="484187" cy="211138"/>
            <a:chOff x="1871277" y="1576300"/>
            <a:chExt cx="1128371" cy="437860"/>
          </a:xfrm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A272A5D1-4C3A-430E-9C9C-67E26C45D83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CED78421-0F3C-4F29-B8D4-56EE800D086D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74A4182-A135-4F1D-AE72-71368DA824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30E5B14A-8A7E-435E-A1A3-412178EAB7C9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7642D530-C8ED-4E89-B788-5D543E9DB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70AFF072-CF9F-48C1-A88E-FDF20514C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D243E53A-5241-4631-98A3-E375416FF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B4C6AAF3-EBC0-47A7-969A-90D79865BB1D}"/>
                </a:ext>
              </a:extLst>
            </p:cNvPr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DBA8E839-EA7A-4608-99A0-4C67ADCDF13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08" name="Oval 3">
            <a:extLst>
              <a:ext uri="{FF2B5EF4-FFF2-40B4-BE49-F238E27FC236}">
                <a16:creationId xmlns:a16="http://schemas.microsoft.com/office/drawing/2014/main" id="{945CD83B-8E65-4E1C-8197-46CEBE4DB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3649663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5009" name="Straight Connector 10">
            <a:extLst>
              <a:ext uri="{FF2B5EF4-FFF2-40B4-BE49-F238E27FC236}">
                <a16:creationId xmlns:a16="http://schemas.microsoft.com/office/drawing/2014/main" id="{1A58181E-F2D4-4489-B4EB-B195443A24AD}"/>
              </a:ext>
            </a:extLst>
          </p:cNvPr>
          <p:cNvCxnSpPr>
            <a:cxnSpLocks noChangeShapeType="1"/>
            <a:stCxn id="599" idx="7"/>
          </p:cNvCxnSpPr>
          <p:nvPr/>
        </p:nvCxnSpPr>
        <p:spPr bwMode="auto">
          <a:xfrm>
            <a:off x="5748338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0" name="Straight Connector 297">
            <a:extLst>
              <a:ext uri="{FF2B5EF4-FFF2-40B4-BE49-F238E27FC236}">
                <a16:creationId xmlns:a16="http://schemas.microsoft.com/office/drawing/2014/main" id="{7D88D197-C20B-4F9E-92C6-C793BFA089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99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1" name="Straight Connector 298">
            <a:extLst>
              <a:ext uri="{FF2B5EF4-FFF2-40B4-BE49-F238E27FC236}">
                <a16:creationId xmlns:a16="http://schemas.microsoft.com/office/drawing/2014/main" id="{1C1B3916-2D64-46DE-AFFC-AAF3A28300D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099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2" name="Straight Connector 299">
            <a:extLst>
              <a:ext uri="{FF2B5EF4-FFF2-40B4-BE49-F238E27FC236}">
                <a16:creationId xmlns:a16="http://schemas.microsoft.com/office/drawing/2014/main" id="{670895C6-A9E7-4FB9-BDEE-C6C853DAB2E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800725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3" name="Straight Connector 300">
            <a:extLst>
              <a:ext uri="{FF2B5EF4-FFF2-40B4-BE49-F238E27FC236}">
                <a16:creationId xmlns:a16="http://schemas.microsoft.com/office/drawing/2014/main" id="{8593B432-9ED9-46E9-AE7E-97ADB8C67B16}"/>
              </a:ext>
            </a:extLst>
          </p:cNvPr>
          <p:cNvCxnSpPr>
            <a:cxnSpLocks noChangeShapeType="1"/>
            <a:stCxn id="536" idx="6"/>
          </p:cNvCxnSpPr>
          <p:nvPr/>
        </p:nvCxnSpPr>
        <p:spPr bwMode="auto">
          <a:xfrm flipV="1">
            <a:off x="5487988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4" name="Straight Connector 301">
            <a:extLst>
              <a:ext uri="{FF2B5EF4-FFF2-40B4-BE49-F238E27FC236}">
                <a16:creationId xmlns:a16="http://schemas.microsoft.com/office/drawing/2014/main" id="{A4FEAC17-BE97-48A0-B373-C53BEF0E79F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315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5" name="Straight Connector 302">
            <a:extLst>
              <a:ext uri="{FF2B5EF4-FFF2-40B4-BE49-F238E27FC236}">
                <a16:creationId xmlns:a16="http://schemas.microsoft.com/office/drawing/2014/main" id="{A0F69B33-A93F-4CED-9B70-DDD751EAD9EA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778625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6" name="Straight Connector 303">
            <a:extLst>
              <a:ext uri="{FF2B5EF4-FFF2-40B4-BE49-F238E27FC236}">
                <a16:creationId xmlns:a16="http://schemas.microsoft.com/office/drawing/2014/main" id="{163C2A46-C492-4605-A9C1-22C6B5A9FD3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794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7" name="Straight Connector 304">
            <a:extLst>
              <a:ext uri="{FF2B5EF4-FFF2-40B4-BE49-F238E27FC236}">
                <a16:creationId xmlns:a16="http://schemas.microsoft.com/office/drawing/2014/main" id="{15F4CB34-24AC-4A5A-8D61-C01031C09F0C}"/>
              </a:ext>
            </a:extLst>
          </p:cNvPr>
          <p:cNvCxnSpPr>
            <a:cxnSpLocks noChangeShapeType="1"/>
            <a:endCxn id="597" idx="7"/>
          </p:cNvCxnSpPr>
          <p:nvPr/>
        </p:nvCxnSpPr>
        <p:spPr bwMode="auto">
          <a:xfrm flipH="1" flipV="1">
            <a:off x="5749925" y="3943350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18" name="TextBox 39958">
            <a:extLst>
              <a:ext uri="{FF2B5EF4-FFF2-40B4-BE49-F238E27FC236}">
                <a16:creationId xmlns:a16="http://schemas.microsoft.com/office/drawing/2014/main" id="{11409C72-6335-439B-8220-1F2FBCE08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088" y="3983038"/>
            <a:ext cx="958850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ISP B</a:t>
            </a:r>
          </a:p>
        </p:txBody>
      </p:sp>
      <p:grpSp>
        <p:nvGrpSpPr>
          <p:cNvPr id="85019" name="Group 347">
            <a:extLst>
              <a:ext uri="{FF2B5EF4-FFF2-40B4-BE49-F238E27FC236}">
                <a16:creationId xmlns:a16="http://schemas.microsoft.com/office/drawing/2014/main" id="{CE55E9BF-522E-4259-8AC7-5887D1A73A43}"/>
              </a:ext>
            </a:extLst>
          </p:cNvPr>
          <p:cNvGrpSpPr>
            <a:grpSpLocks/>
          </p:cNvGrpSpPr>
          <p:nvPr/>
        </p:nvGrpSpPr>
        <p:grpSpPr bwMode="auto">
          <a:xfrm>
            <a:off x="5297488" y="3752850"/>
            <a:ext cx="530225" cy="214313"/>
            <a:chOff x="1871277" y="1576300"/>
            <a:chExt cx="1128371" cy="437860"/>
          </a:xfrm>
        </p:grpSpPr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09BCD5E2-18C4-444C-A8A7-BA29E5872D8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B625A09A-2DD6-427D-9BE8-87CB7E497473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F0A7D6FF-BB18-4CF5-B6CE-BBA443249B5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44B0E3D4-A31C-4869-ADE1-12D05EA01431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BAA94B7F-BE7A-4640-B5CA-A0C725F5C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0C33F007-8C9C-4368-8AB3-9FE59E3FB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81609654-420B-4553-891E-87B2C2D33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1FDD6E8F-24E3-496C-AFC6-22A952A3CAD7}"/>
                </a:ext>
              </a:extLst>
            </p:cNvPr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>
              <a:extLst>
                <a:ext uri="{FF2B5EF4-FFF2-40B4-BE49-F238E27FC236}">
                  <a16:creationId xmlns:a16="http://schemas.microsoft.com/office/drawing/2014/main" id="{12EF8489-C3D0-4AE7-A44F-539E22B549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0" name="Group 347">
            <a:extLst>
              <a:ext uri="{FF2B5EF4-FFF2-40B4-BE49-F238E27FC236}">
                <a16:creationId xmlns:a16="http://schemas.microsoft.com/office/drawing/2014/main" id="{AE6BBD49-CCAF-4CDD-BF69-649EA6CA48A7}"/>
              </a:ext>
            </a:extLst>
          </p:cNvPr>
          <p:cNvGrpSpPr>
            <a:grpSpLocks/>
          </p:cNvGrpSpPr>
          <p:nvPr/>
        </p:nvGrpSpPr>
        <p:grpSpPr bwMode="auto">
          <a:xfrm>
            <a:off x="6303963" y="4227513"/>
            <a:ext cx="530225" cy="214312"/>
            <a:chOff x="1871277" y="1576300"/>
            <a:chExt cx="1128371" cy="437860"/>
          </a:xfrm>
        </p:grpSpPr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FC711493-1EB0-461D-ADED-7A8D0B7E3F5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DE738228-0103-4E47-901B-3D799D0DFAB7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E112EAFA-DA95-4855-8798-C790774412B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0F0DAB63-3903-4067-A363-2F40B44301E0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C2E3159F-9EA2-4284-95F2-B21546A4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E9F5AA13-A46E-40B8-8EC9-4C030546C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6FBE858B-01DB-4C49-AA82-3161B7D02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E0F0A12F-3E52-461A-AC33-D39F0F993E3B}"/>
                </a:ext>
              </a:extLst>
            </p:cNvPr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1EECE408-ACEF-4942-9484-28A6C60035E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1" name="Group 347">
            <a:extLst>
              <a:ext uri="{FF2B5EF4-FFF2-40B4-BE49-F238E27FC236}">
                <a16:creationId xmlns:a16="http://schemas.microsoft.com/office/drawing/2014/main" id="{7A27D7C1-9A17-4DD3-9F24-69EE7A9006AC}"/>
              </a:ext>
            </a:extLst>
          </p:cNvPr>
          <p:cNvGrpSpPr>
            <a:grpSpLocks/>
          </p:cNvGrpSpPr>
          <p:nvPr/>
        </p:nvGrpSpPr>
        <p:grpSpPr bwMode="auto">
          <a:xfrm>
            <a:off x="5822950" y="4011613"/>
            <a:ext cx="530225" cy="214312"/>
            <a:chOff x="1871277" y="1576300"/>
            <a:chExt cx="1128371" cy="437860"/>
          </a:xfrm>
        </p:grpSpPr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7A247AD1-B50E-4DDA-9D53-98223506560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B91EF0FD-B34F-4557-895D-EF16DEB6C979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103B87CC-0931-47AC-86A0-8738559A3A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A2E6BE9E-6BB5-4E98-94B7-13DD0431C63C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7D77BF2D-43EA-4938-B28D-A3A6654AD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F0F3215A-4938-4024-A98E-AE66BAFF4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ADFA8001-9E55-4DBB-BF76-3E608A6EE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8" name="Straight Connector 567">
              <a:extLst>
                <a:ext uri="{FF2B5EF4-FFF2-40B4-BE49-F238E27FC236}">
                  <a16:creationId xmlns:a16="http://schemas.microsoft.com/office/drawing/2014/main" id="{12D3B610-C361-4A12-83E8-D99E15E9B50B}"/>
                </a:ext>
              </a:extLst>
            </p:cNvPr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>
              <a:extLst>
                <a:ext uri="{FF2B5EF4-FFF2-40B4-BE49-F238E27FC236}">
                  <a16:creationId xmlns:a16="http://schemas.microsoft.com/office/drawing/2014/main" id="{ADE72FBF-43E4-420F-BD2C-6E1AE1F0A6A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2" name="Group 347">
            <a:extLst>
              <a:ext uri="{FF2B5EF4-FFF2-40B4-BE49-F238E27FC236}">
                <a16:creationId xmlns:a16="http://schemas.microsoft.com/office/drawing/2014/main" id="{80C8B927-8B13-4F6E-8C18-D3573B4F9A38}"/>
              </a:ext>
            </a:extLst>
          </p:cNvPr>
          <p:cNvGrpSpPr>
            <a:grpSpLocks/>
          </p:cNvGrpSpPr>
          <p:nvPr/>
        </p:nvGrpSpPr>
        <p:grpSpPr bwMode="auto">
          <a:xfrm>
            <a:off x="5597525" y="4310063"/>
            <a:ext cx="530225" cy="214312"/>
            <a:chOff x="1871277" y="1576300"/>
            <a:chExt cx="1128371" cy="437860"/>
          </a:xfrm>
        </p:grpSpPr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46B1D994-20F5-40DD-86B4-E4058D2A28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527DDE76-2164-43ED-A30B-555978EA893A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2543B514-208D-496A-BFF5-F03563EF10B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3C9A44D8-D94B-4D5A-8754-F1B191A8A7DE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0F1E760A-3744-45D5-82C2-E3F69997E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7F8D764D-B961-44D2-8894-A00749063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16499232-752F-4EF9-8E1A-E5536E0C1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9" name="Straight Connector 558">
              <a:extLst>
                <a:ext uri="{FF2B5EF4-FFF2-40B4-BE49-F238E27FC236}">
                  <a16:creationId xmlns:a16="http://schemas.microsoft.com/office/drawing/2014/main" id="{FE628199-48CB-4B27-97A5-8D79A7E92893}"/>
                </a:ext>
              </a:extLst>
            </p:cNvPr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74288CDA-5CE2-4309-A5B2-B47CF75EAF8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23" name="Oval 3">
            <a:extLst>
              <a:ext uri="{FF2B5EF4-FFF2-40B4-BE49-F238E27FC236}">
                <a16:creationId xmlns:a16="http://schemas.microsoft.com/office/drawing/2014/main" id="{B3574F6A-03C8-4863-83C2-217280651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2725738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5024" name="Straight Connector 10">
            <a:extLst>
              <a:ext uri="{FF2B5EF4-FFF2-40B4-BE49-F238E27FC236}">
                <a16:creationId xmlns:a16="http://schemas.microsoft.com/office/drawing/2014/main" id="{E9D0D7A0-D706-49CD-A5F3-4CF25A6756D2}"/>
              </a:ext>
            </a:extLst>
          </p:cNvPr>
          <p:cNvCxnSpPr>
            <a:cxnSpLocks noChangeShapeType="1"/>
            <a:stCxn id="415" idx="7"/>
          </p:cNvCxnSpPr>
          <p:nvPr/>
        </p:nvCxnSpPr>
        <p:spPr bwMode="auto">
          <a:xfrm>
            <a:off x="2957513" y="2968625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5" name="Straight Connector 297">
            <a:extLst>
              <a:ext uri="{FF2B5EF4-FFF2-40B4-BE49-F238E27FC236}">
                <a16:creationId xmlns:a16="http://schemas.microsoft.com/office/drawing/2014/main" id="{10E2B513-31C6-4993-A8B0-780BB34DE3C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1238" y="3268663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6" name="Straight Connector 298">
            <a:extLst>
              <a:ext uri="{FF2B5EF4-FFF2-40B4-BE49-F238E27FC236}">
                <a16:creationId xmlns:a16="http://schemas.microsoft.com/office/drawing/2014/main" id="{BC1C5B5D-2DE6-4F70-AEA1-88E3F3D302C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35338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7" name="Straight Connector 299">
            <a:extLst>
              <a:ext uri="{FF2B5EF4-FFF2-40B4-BE49-F238E27FC236}">
                <a16:creationId xmlns:a16="http://schemas.microsoft.com/office/drawing/2014/main" id="{53DB70E7-CC96-4314-AA1C-21EA1F7DEE1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14663" y="3297238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8" name="Straight Connector 300">
            <a:extLst>
              <a:ext uri="{FF2B5EF4-FFF2-40B4-BE49-F238E27FC236}">
                <a16:creationId xmlns:a16="http://schemas.microsoft.com/office/drawing/2014/main" id="{54A93799-5B3F-4621-9F0B-0B13D4EEF708}"/>
              </a:ext>
            </a:extLst>
          </p:cNvPr>
          <p:cNvCxnSpPr>
            <a:cxnSpLocks noChangeShapeType="1"/>
            <a:stCxn id="352" idx="6"/>
          </p:cNvCxnSpPr>
          <p:nvPr/>
        </p:nvCxnSpPr>
        <p:spPr bwMode="auto">
          <a:xfrm flipV="1">
            <a:off x="2676525" y="3597275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9" name="Straight Connector 301">
            <a:extLst>
              <a:ext uri="{FF2B5EF4-FFF2-40B4-BE49-F238E27FC236}">
                <a16:creationId xmlns:a16="http://schemas.microsoft.com/office/drawing/2014/main" id="{7E79AE79-EC64-4F30-BC7F-65A3874FC6A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68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0" name="Straight Connector 302">
            <a:extLst>
              <a:ext uri="{FF2B5EF4-FFF2-40B4-BE49-F238E27FC236}">
                <a16:creationId xmlns:a16="http://schemas.microsoft.com/office/drawing/2014/main" id="{514F1CCC-CFB8-41A1-A1BF-E309692F492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0513" y="3508375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1" name="Straight Connector 303">
            <a:extLst>
              <a:ext uri="{FF2B5EF4-FFF2-40B4-BE49-F238E27FC236}">
                <a16:creationId xmlns:a16="http://schemas.microsoft.com/office/drawing/2014/main" id="{A750C7A6-61D6-4218-9A2D-F80AE729134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86225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2" name="Straight Connector 304">
            <a:extLst>
              <a:ext uri="{FF2B5EF4-FFF2-40B4-BE49-F238E27FC236}">
                <a16:creationId xmlns:a16="http://schemas.microsoft.com/office/drawing/2014/main" id="{EBE87270-2E76-403D-9EAC-4AA1BA0473E1}"/>
              </a:ext>
            </a:extLst>
          </p:cNvPr>
          <p:cNvCxnSpPr>
            <a:cxnSpLocks noChangeShapeType="1"/>
            <a:endCxn id="413" idx="7"/>
          </p:cNvCxnSpPr>
          <p:nvPr/>
        </p:nvCxnSpPr>
        <p:spPr bwMode="auto">
          <a:xfrm flipH="1" flipV="1">
            <a:off x="2959100" y="3028950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33" name="TextBox 39958">
            <a:extLst>
              <a:ext uri="{FF2B5EF4-FFF2-40B4-BE49-F238E27FC236}">
                <a16:creationId xmlns:a16="http://schemas.microsoft.com/office/drawing/2014/main" id="{C5D1660D-74B6-4275-903E-BD5442EE0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3070225"/>
            <a:ext cx="1030287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ISP A</a:t>
            </a:r>
          </a:p>
        </p:txBody>
      </p:sp>
      <p:grpSp>
        <p:nvGrpSpPr>
          <p:cNvPr id="85034" name="Group 347">
            <a:extLst>
              <a:ext uri="{FF2B5EF4-FFF2-40B4-BE49-F238E27FC236}">
                <a16:creationId xmlns:a16="http://schemas.microsoft.com/office/drawing/2014/main" id="{B98CFA51-4729-4AA1-A460-E3319ADC3976}"/>
              </a:ext>
            </a:extLst>
          </p:cNvPr>
          <p:cNvGrpSpPr>
            <a:grpSpLocks/>
          </p:cNvGrpSpPr>
          <p:nvPr/>
        </p:nvGrpSpPr>
        <p:grpSpPr bwMode="auto">
          <a:xfrm>
            <a:off x="4360863" y="3562350"/>
            <a:ext cx="573087" cy="220663"/>
            <a:chOff x="1871277" y="1576300"/>
            <a:chExt cx="1128371" cy="437860"/>
          </a:xfrm>
        </p:grpSpPr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8C99BCFD-7376-4928-B173-1216AE0973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FCAEE135-7150-4370-8C65-170555310DB5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7B48F1EE-6E7A-46F0-9DF4-E9393A28ED1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3B3C38B0-9FF4-47D8-8CAB-30972EAB08E8}"/>
                </a:ext>
              </a:extLst>
            </p:cNvPr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964AC554-615C-4B42-90B8-72B4FA81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A4971EC3-0CFC-4A9F-AB0A-6EB96FB18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5C739147-4BEE-45D5-849F-1F098F1DD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F985477A-9E8D-4029-83C2-CD69158FE5CE}"/>
                </a:ext>
              </a:extLst>
            </p:cNvPr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CBA0C7F3-444D-48C8-8950-2BCF6990B71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5" name="Group 347">
            <a:extLst>
              <a:ext uri="{FF2B5EF4-FFF2-40B4-BE49-F238E27FC236}">
                <a16:creationId xmlns:a16="http://schemas.microsoft.com/office/drawing/2014/main" id="{B5B7FE1D-C396-4AAA-A7D2-BD1745E75008}"/>
              </a:ext>
            </a:extLst>
          </p:cNvPr>
          <p:cNvGrpSpPr>
            <a:grpSpLocks/>
          </p:cNvGrpSpPr>
          <p:nvPr/>
        </p:nvGrpSpPr>
        <p:grpSpPr bwMode="auto">
          <a:xfrm>
            <a:off x="3557588" y="3321050"/>
            <a:ext cx="571500" cy="220663"/>
            <a:chOff x="1871277" y="1576300"/>
            <a:chExt cx="1128371" cy="437860"/>
          </a:xfrm>
        </p:grpSpPr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A7935725-1C43-4B0D-801F-A81E72CCF50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112E7417-05F0-4DE7-B7DC-F1F2D9C91E29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A647A48-91AB-47A2-81ED-3CFBF637F1D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713A621C-9E37-4B9F-B400-48E9592681AF}"/>
                </a:ext>
              </a:extLst>
            </p:cNvPr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4BE76F20-060A-412C-B856-AC8711599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7F34E9C8-5C59-4F93-8474-6E8473D78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5F5A67F9-AB5A-48C7-B46D-0405ED0F0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C557B036-5792-4791-A977-19F6A5EA31B9}"/>
                </a:ext>
              </a:extLst>
            </p:cNvPr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5F7C9E7E-2285-469D-AB63-9236999E622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6" name="Group 347">
            <a:extLst>
              <a:ext uri="{FF2B5EF4-FFF2-40B4-BE49-F238E27FC236}">
                <a16:creationId xmlns:a16="http://schemas.microsoft.com/office/drawing/2014/main" id="{693B05CF-B797-4684-85C8-587735730125}"/>
              </a:ext>
            </a:extLst>
          </p:cNvPr>
          <p:cNvGrpSpPr>
            <a:grpSpLocks/>
          </p:cNvGrpSpPr>
          <p:nvPr/>
        </p:nvGrpSpPr>
        <p:grpSpPr bwMode="auto">
          <a:xfrm>
            <a:off x="3036888" y="3098800"/>
            <a:ext cx="573087" cy="219075"/>
            <a:chOff x="1871277" y="1576300"/>
            <a:chExt cx="1128371" cy="437860"/>
          </a:xfrm>
        </p:grpSpPr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E3FB3D8F-FC0B-4777-B8CE-8502A0904F6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D4A7F7E6-A268-4F45-9A05-6CB8A5B16980}"/>
                </a:ext>
              </a:extLst>
            </p:cNvPr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F737D8A6-17BB-49AB-8A9F-B1D3F72C223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9FD9BB89-477F-4D42-95A5-E0EF0CAB00A7}"/>
                </a:ext>
              </a:extLst>
            </p:cNvPr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582BC40F-473D-4861-B6B3-3269CD03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7BFEBBE3-C7AC-43A6-95DB-0408F5559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4E0BBAEA-162E-4A07-8C16-783A73BD1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508B9DF3-AB24-48CC-9D46-030C75DEFB5B}"/>
                </a:ext>
              </a:extLst>
            </p:cNvPr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A8A468D9-D1D2-4FDB-98A4-BFF4E56B587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7" name="Group 347">
            <a:extLst>
              <a:ext uri="{FF2B5EF4-FFF2-40B4-BE49-F238E27FC236}">
                <a16:creationId xmlns:a16="http://schemas.microsoft.com/office/drawing/2014/main" id="{E0CC56F0-3A57-40AC-AD9A-B0F02FB88DD6}"/>
              </a:ext>
            </a:extLst>
          </p:cNvPr>
          <p:cNvGrpSpPr>
            <a:grpSpLocks/>
          </p:cNvGrpSpPr>
          <p:nvPr/>
        </p:nvGrpSpPr>
        <p:grpSpPr bwMode="auto">
          <a:xfrm>
            <a:off x="2794000" y="3405188"/>
            <a:ext cx="573088" cy="219075"/>
            <a:chOff x="1871277" y="1576300"/>
            <a:chExt cx="1128371" cy="437860"/>
          </a:xfrm>
        </p:grpSpPr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67FFB642-E2B6-422F-B80C-52F749478E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FD350415-7DB1-4AEA-BD0D-B89BEB2B870A}"/>
                </a:ext>
              </a:extLst>
            </p:cNvPr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7C42DF0C-AED1-4DCE-A6C3-EB4E4F77C2A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12144765-E22D-4C55-9A04-4D7B687A21E7}"/>
                </a:ext>
              </a:extLst>
            </p:cNvPr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9F21B99F-C3B6-43AA-B5D7-B083C42E6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96FE33EE-5F6C-41F1-BA90-0304DF40E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062B48D9-5EE6-4ED4-A6D9-4423B6A59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127CD986-1CAA-4CEF-BBB6-EEAF2395524D}"/>
                </a:ext>
              </a:extLst>
            </p:cNvPr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D910B278-5925-419E-8D53-C019E54D218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8" name="Group 347">
            <a:extLst>
              <a:ext uri="{FF2B5EF4-FFF2-40B4-BE49-F238E27FC236}">
                <a16:creationId xmlns:a16="http://schemas.microsoft.com/office/drawing/2014/main" id="{E17EB54E-4F89-44E4-9990-0439560BBC52}"/>
              </a:ext>
            </a:extLst>
          </p:cNvPr>
          <p:cNvGrpSpPr>
            <a:grpSpLocks/>
          </p:cNvGrpSpPr>
          <p:nvPr/>
        </p:nvGrpSpPr>
        <p:grpSpPr bwMode="auto">
          <a:xfrm>
            <a:off x="3341688" y="3759200"/>
            <a:ext cx="573087" cy="220663"/>
            <a:chOff x="1871277" y="1576300"/>
            <a:chExt cx="1128371" cy="437860"/>
          </a:xfrm>
        </p:grpSpPr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6DAE1D07-4D97-4318-AC12-A5D5F60B4E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75B8C34A-0AAA-48C3-BA0D-9375B49E5927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0F01CA0D-0C29-43D9-83F7-041675D5865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310D4B2B-4F27-4299-A460-A8E837972BBA}"/>
                </a:ext>
              </a:extLst>
            </p:cNvPr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91049B83-94C9-4916-A225-D102E79C3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FB43B233-B5CE-46FA-B1DE-D9C309A35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D7274A19-0AEC-4F1E-9300-DB1B74617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4C892329-64CF-42B6-A0F8-FAFAE9710242}"/>
                </a:ext>
              </a:extLst>
            </p:cNvPr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A47E1330-6D66-46F8-9AEB-4AD5BC775F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9" name="Group 347">
            <a:extLst>
              <a:ext uri="{FF2B5EF4-FFF2-40B4-BE49-F238E27FC236}">
                <a16:creationId xmlns:a16="http://schemas.microsoft.com/office/drawing/2014/main" id="{DCCC1A2B-A147-4189-B888-1A9BBA5A910E}"/>
              </a:ext>
            </a:extLst>
          </p:cNvPr>
          <p:cNvGrpSpPr>
            <a:grpSpLocks/>
          </p:cNvGrpSpPr>
          <p:nvPr/>
        </p:nvGrpSpPr>
        <p:grpSpPr bwMode="auto">
          <a:xfrm>
            <a:off x="2105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CD1998FE-9D6D-4EE6-B27F-F31F2A837B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D27744FF-B7D4-4ED3-894B-BA77ED688DAB}"/>
                </a:ext>
              </a:extLst>
            </p:cNvPr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E4E637F8-DBA0-4F6E-908E-E057B0A5198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5649A95F-3CD1-410D-AC3D-E7CC39D802E6}"/>
                </a:ext>
              </a:extLst>
            </p:cNvPr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41253793-1360-4DA8-A7CD-D2E5F88FF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BBE1CD20-B828-4C24-AABA-8F31CF2BC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E9736660-A63F-4AA4-9239-06F51F3AA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B9F531C1-ED80-4578-AE6A-ECDE7A0382AB}"/>
                </a:ext>
              </a:extLst>
            </p:cNvPr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28F48231-D715-4751-94BB-2D0A8F92276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40" name="Rectangle 2">
            <a:extLst>
              <a:ext uri="{FF2B5EF4-FFF2-40B4-BE49-F238E27FC236}">
                <a16:creationId xmlns:a16="http://schemas.microsoft.com/office/drawing/2014/main" id="{F98D3A84-7957-4E9C-8D18-1540B2BEDFC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85041" name="Picture 76" descr="underline_base">
            <a:extLst>
              <a:ext uri="{FF2B5EF4-FFF2-40B4-BE49-F238E27FC236}">
                <a16:creationId xmlns:a16="http://schemas.microsoft.com/office/drawing/2014/main" id="{2A86931B-62E3-4A3A-83D8-26F09143086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5042" name="Group 2">
            <a:extLst>
              <a:ext uri="{FF2B5EF4-FFF2-40B4-BE49-F238E27FC236}">
                <a16:creationId xmlns:a16="http://schemas.microsoft.com/office/drawing/2014/main" id="{74C3F393-668A-4CD5-B06F-65F5D7C28B12}"/>
              </a:ext>
            </a:extLst>
          </p:cNvPr>
          <p:cNvGrpSpPr>
            <a:grpSpLocks/>
          </p:cNvGrpSpPr>
          <p:nvPr/>
        </p:nvGrpSpPr>
        <p:grpSpPr bwMode="auto">
          <a:xfrm>
            <a:off x="1825625" y="2241550"/>
            <a:ext cx="647700" cy="417513"/>
            <a:chOff x="3053396" y="4304255"/>
            <a:chExt cx="648422" cy="418253"/>
          </a:xfrm>
        </p:grpSpPr>
        <p:sp>
          <p:nvSpPr>
            <p:cNvPr id="85235" name="Freeform 84">
              <a:extLst>
                <a:ext uri="{FF2B5EF4-FFF2-40B4-BE49-F238E27FC236}">
                  <a16:creationId xmlns:a16="http://schemas.microsoft.com/office/drawing/2014/main" id="{EF8759C3-A9AD-46BB-9E71-5E30D8E01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36" name="TextBox 1">
              <a:extLst>
                <a:ext uri="{FF2B5EF4-FFF2-40B4-BE49-F238E27FC236}">
                  <a16:creationId xmlns:a16="http://schemas.microsoft.com/office/drawing/2014/main" id="{D3D55FD3-27EA-490C-B9B7-CE5265E6C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3" name="Group 135">
            <a:extLst>
              <a:ext uri="{FF2B5EF4-FFF2-40B4-BE49-F238E27FC236}">
                <a16:creationId xmlns:a16="http://schemas.microsoft.com/office/drawing/2014/main" id="{FCFA87A4-113A-4A41-A2A4-60467F709F61}"/>
              </a:ext>
            </a:extLst>
          </p:cNvPr>
          <p:cNvGrpSpPr>
            <a:grpSpLocks/>
          </p:cNvGrpSpPr>
          <p:nvPr/>
        </p:nvGrpSpPr>
        <p:grpSpPr bwMode="auto">
          <a:xfrm>
            <a:off x="6334125" y="2495550"/>
            <a:ext cx="649288" cy="417513"/>
            <a:chOff x="3053396" y="4304255"/>
            <a:chExt cx="648422" cy="418253"/>
          </a:xfrm>
        </p:grpSpPr>
        <p:sp>
          <p:nvSpPr>
            <p:cNvPr id="85233" name="Freeform 84">
              <a:extLst>
                <a:ext uri="{FF2B5EF4-FFF2-40B4-BE49-F238E27FC236}">
                  <a16:creationId xmlns:a16="http://schemas.microsoft.com/office/drawing/2014/main" id="{228B8AA0-6509-48F0-BC88-0F9B726EA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34" name="TextBox 137">
              <a:extLst>
                <a:ext uri="{FF2B5EF4-FFF2-40B4-BE49-F238E27FC236}">
                  <a16:creationId xmlns:a16="http://schemas.microsoft.com/office/drawing/2014/main" id="{B6CF9542-A9C4-4C40-86F7-4AB5A5BB03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4" name="Group 138">
            <a:extLst>
              <a:ext uri="{FF2B5EF4-FFF2-40B4-BE49-F238E27FC236}">
                <a16:creationId xmlns:a16="http://schemas.microsoft.com/office/drawing/2014/main" id="{D2D384FA-34E3-4D23-A6F6-ABFF6E221A26}"/>
              </a:ext>
            </a:extLst>
          </p:cNvPr>
          <p:cNvGrpSpPr>
            <a:grpSpLocks/>
          </p:cNvGrpSpPr>
          <p:nvPr/>
        </p:nvGrpSpPr>
        <p:grpSpPr bwMode="auto">
          <a:xfrm>
            <a:off x="1241425" y="5353050"/>
            <a:ext cx="647700" cy="417513"/>
            <a:chOff x="3053396" y="4304255"/>
            <a:chExt cx="648422" cy="418253"/>
          </a:xfrm>
        </p:grpSpPr>
        <p:sp>
          <p:nvSpPr>
            <p:cNvPr id="85231" name="Freeform 84">
              <a:extLst>
                <a:ext uri="{FF2B5EF4-FFF2-40B4-BE49-F238E27FC236}">
                  <a16:creationId xmlns:a16="http://schemas.microsoft.com/office/drawing/2014/main" id="{03A12BBC-083A-4B18-89A6-57DD67F2F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32" name="TextBox 140">
              <a:extLst>
                <a:ext uri="{FF2B5EF4-FFF2-40B4-BE49-F238E27FC236}">
                  <a16:creationId xmlns:a16="http://schemas.microsoft.com/office/drawing/2014/main" id="{0383F56F-8364-473A-ACDB-31447BD74A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5" name="Group 141">
            <a:extLst>
              <a:ext uri="{FF2B5EF4-FFF2-40B4-BE49-F238E27FC236}">
                <a16:creationId xmlns:a16="http://schemas.microsoft.com/office/drawing/2014/main" id="{9FC52D5B-19EA-4B41-A105-64D614F4EDF2}"/>
              </a:ext>
            </a:extLst>
          </p:cNvPr>
          <p:cNvGrpSpPr>
            <a:grpSpLocks/>
          </p:cNvGrpSpPr>
          <p:nvPr/>
        </p:nvGrpSpPr>
        <p:grpSpPr bwMode="auto">
          <a:xfrm>
            <a:off x="822325" y="4730750"/>
            <a:ext cx="647700" cy="417513"/>
            <a:chOff x="3053396" y="4304255"/>
            <a:chExt cx="648422" cy="418253"/>
          </a:xfrm>
        </p:grpSpPr>
        <p:sp>
          <p:nvSpPr>
            <p:cNvPr id="85229" name="Freeform 84">
              <a:extLst>
                <a:ext uri="{FF2B5EF4-FFF2-40B4-BE49-F238E27FC236}">
                  <a16:creationId xmlns:a16="http://schemas.microsoft.com/office/drawing/2014/main" id="{5C6BC9E5-CCC0-42AC-8A47-A750D3FB2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30" name="TextBox 143">
              <a:extLst>
                <a:ext uri="{FF2B5EF4-FFF2-40B4-BE49-F238E27FC236}">
                  <a16:creationId xmlns:a16="http://schemas.microsoft.com/office/drawing/2014/main" id="{4A096864-7766-4A1C-9010-B52628913A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6" name="Group 147">
            <a:extLst>
              <a:ext uri="{FF2B5EF4-FFF2-40B4-BE49-F238E27FC236}">
                <a16:creationId xmlns:a16="http://schemas.microsoft.com/office/drawing/2014/main" id="{469016F3-0544-4E75-81ED-25D663D68B20}"/>
              </a:ext>
            </a:extLst>
          </p:cNvPr>
          <p:cNvGrpSpPr>
            <a:grpSpLocks/>
          </p:cNvGrpSpPr>
          <p:nvPr/>
        </p:nvGrpSpPr>
        <p:grpSpPr bwMode="auto">
          <a:xfrm>
            <a:off x="7083425" y="2927350"/>
            <a:ext cx="649288" cy="417513"/>
            <a:chOff x="3053396" y="4304255"/>
            <a:chExt cx="648422" cy="418253"/>
          </a:xfrm>
        </p:grpSpPr>
        <p:sp>
          <p:nvSpPr>
            <p:cNvPr id="85227" name="Freeform 84">
              <a:extLst>
                <a:ext uri="{FF2B5EF4-FFF2-40B4-BE49-F238E27FC236}">
                  <a16:creationId xmlns:a16="http://schemas.microsoft.com/office/drawing/2014/main" id="{73DEFF86-A4EC-4550-A8AF-2DA648B9E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28" name="TextBox 149">
              <a:extLst>
                <a:ext uri="{FF2B5EF4-FFF2-40B4-BE49-F238E27FC236}">
                  <a16:creationId xmlns:a16="http://schemas.microsoft.com/office/drawing/2014/main" id="{03E39CF8-6D6C-46E7-A323-2E27173704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7" name="Group 150">
            <a:extLst>
              <a:ext uri="{FF2B5EF4-FFF2-40B4-BE49-F238E27FC236}">
                <a16:creationId xmlns:a16="http://schemas.microsoft.com/office/drawing/2014/main" id="{D1D9EF08-8257-498D-9894-60E208FFC5A5}"/>
              </a:ext>
            </a:extLst>
          </p:cNvPr>
          <p:cNvGrpSpPr>
            <a:grpSpLocks/>
          </p:cNvGrpSpPr>
          <p:nvPr/>
        </p:nvGrpSpPr>
        <p:grpSpPr bwMode="auto">
          <a:xfrm>
            <a:off x="3425825" y="2000250"/>
            <a:ext cx="649288" cy="417513"/>
            <a:chOff x="3053396" y="4304255"/>
            <a:chExt cx="648422" cy="418253"/>
          </a:xfrm>
        </p:grpSpPr>
        <p:sp>
          <p:nvSpPr>
            <p:cNvPr id="85225" name="Freeform 84">
              <a:extLst>
                <a:ext uri="{FF2B5EF4-FFF2-40B4-BE49-F238E27FC236}">
                  <a16:creationId xmlns:a16="http://schemas.microsoft.com/office/drawing/2014/main" id="{AF687395-E5AC-441E-BD9E-D1A47BE4B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26" name="TextBox 152">
              <a:extLst>
                <a:ext uri="{FF2B5EF4-FFF2-40B4-BE49-F238E27FC236}">
                  <a16:creationId xmlns:a16="http://schemas.microsoft.com/office/drawing/2014/main" id="{D0511598-EBE5-4A66-8BCC-78EBB0EE20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8" name="Group 156">
            <a:extLst>
              <a:ext uri="{FF2B5EF4-FFF2-40B4-BE49-F238E27FC236}">
                <a16:creationId xmlns:a16="http://schemas.microsoft.com/office/drawing/2014/main" id="{659D5446-556C-4101-A06A-AF0F8AE2390A}"/>
              </a:ext>
            </a:extLst>
          </p:cNvPr>
          <p:cNvGrpSpPr>
            <a:grpSpLocks/>
          </p:cNvGrpSpPr>
          <p:nvPr/>
        </p:nvGrpSpPr>
        <p:grpSpPr bwMode="auto">
          <a:xfrm>
            <a:off x="4340225" y="1974850"/>
            <a:ext cx="649288" cy="417513"/>
            <a:chOff x="3053396" y="4304255"/>
            <a:chExt cx="648422" cy="418253"/>
          </a:xfrm>
        </p:grpSpPr>
        <p:sp>
          <p:nvSpPr>
            <p:cNvPr id="85223" name="Freeform 84">
              <a:extLst>
                <a:ext uri="{FF2B5EF4-FFF2-40B4-BE49-F238E27FC236}">
                  <a16:creationId xmlns:a16="http://schemas.microsoft.com/office/drawing/2014/main" id="{5EF082B6-DD63-4221-9DF1-026CA475A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24" name="TextBox 158">
              <a:extLst>
                <a:ext uri="{FF2B5EF4-FFF2-40B4-BE49-F238E27FC236}">
                  <a16:creationId xmlns:a16="http://schemas.microsoft.com/office/drawing/2014/main" id="{B53CA8E1-DB58-4E84-AAAB-EDB723B448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9" name="Group 160">
            <a:extLst>
              <a:ext uri="{FF2B5EF4-FFF2-40B4-BE49-F238E27FC236}">
                <a16:creationId xmlns:a16="http://schemas.microsoft.com/office/drawing/2014/main" id="{5A9CF0A0-952F-4D9F-96BC-365FB80F7F6F}"/>
              </a:ext>
            </a:extLst>
          </p:cNvPr>
          <p:cNvGrpSpPr>
            <a:grpSpLocks/>
          </p:cNvGrpSpPr>
          <p:nvPr/>
        </p:nvGrpSpPr>
        <p:grpSpPr bwMode="auto">
          <a:xfrm>
            <a:off x="7400925" y="5607050"/>
            <a:ext cx="649288" cy="417513"/>
            <a:chOff x="3053396" y="4304255"/>
            <a:chExt cx="648422" cy="418253"/>
          </a:xfrm>
        </p:grpSpPr>
        <p:sp>
          <p:nvSpPr>
            <p:cNvPr id="85221" name="Freeform 84">
              <a:extLst>
                <a:ext uri="{FF2B5EF4-FFF2-40B4-BE49-F238E27FC236}">
                  <a16:creationId xmlns:a16="http://schemas.microsoft.com/office/drawing/2014/main" id="{3325A715-7E8A-4114-AE5E-C34D62138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22" name="TextBox 162">
              <a:extLst>
                <a:ext uri="{FF2B5EF4-FFF2-40B4-BE49-F238E27FC236}">
                  <a16:creationId xmlns:a16="http://schemas.microsoft.com/office/drawing/2014/main" id="{9C298511-2AC9-4E1E-96CD-2525F12884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50" name="Group 163">
            <a:extLst>
              <a:ext uri="{FF2B5EF4-FFF2-40B4-BE49-F238E27FC236}">
                <a16:creationId xmlns:a16="http://schemas.microsoft.com/office/drawing/2014/main" id="{D24DDD27-C9D5-4C0D-BAA6-54B296AA30F5}"/>
              </a:ext>
            </a:extLst>
          </p:cNvPr>
          <p:cNvGrpSpPr>
            <a:grpSpLocks/>
          </p:cNvGrpSpPr>
          <p:nvPr/>
        </p:nvGrpSpPr>
        <p:grpSpPr bwMode="auto">
          <a:xfrm>
            <a:off x="8239125" y="4959350"/>
            <a:ext cx="649288" cy="417513"/>
            <a:chOff x="3053396" y="4304255"/>
            <a:chExt cx="648422" cy="418253"/>
          </a:xfrm>
        </p:grpSpPr>
        <p:sp>
          <p:nvSpPr>
            <p:cNvPr id="85219" name="Freeform 84">
              <a:extLst>
                <a:ext uri="{FF2B5EF4-FFF2-40B4-BE49-F238E27FC236}">
                  <a16:creationId xmlns:a16="http://schemas.microsoft.com/office/drawing/2014/main" id="{4123E35D-2119-478D-96E6-9B3B0B4BA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20" name="TextBox 165">
              <a:extLst>
                <a:ext uri="{FF2B5EF4-FFF2-40B4-BE49-F238E27FC236}">
                  <a16:creationId xmlns:a16="http://schemas.microsoft.com/office/drawing/2014/main" id="{2BA433E6-58D4-43BB-9773-38FAAF60DD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51" name="Group 169">
            <a:extLst>
              <a:ext uri="{FF2B5EF4-FFF2-40B4-BE49-F238E27FC236}">
                <a16:creationId xmlns:a16="http://schemas.microsoft.com/office/drawing/2014/main" id="{3E572647-7F60-4F64-AC75-7FC8B0F4A314}"/>
              </a:ext>
            </a:extLst>
          </p:cNvPr>
          <p:cNvGrpSpPr>
            <a:grpSpLocks/>
          </p:cNvGrpSpPr>
          <p:nvPr/>
        </p:nvGrpSpPr>
        <p:grpSpPr bwMode="auto">
          <a:xfrm>
            <a:off x="5165725" y="5848350"/>
            <a:ext cx="649288" cy="417513"/>
            <a:chOff x="3053396" y="4304255"/>
            <a:chExt cx="648422" cy="418253"/>
          </a:xfrm>
        </p:grpSpPr>
        <p:sp>
          <p:nvSpPr>
            <p:cNvPr id="85217" name="Freeform 84">
              <a:extLst>
                <a:ext uri="{FF2B5EF4-FFF2-40B4-BE49-F238E27FC236}">
                  <a16:creationId xmlns:a16="http://schemas.microsoft.com/office/drawing/2014/main" id="{5CCB5836-72ED-469E-97ED-F2E202CE9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18" name="TextBox 171">
              <a:extLst>
                <a:ext uri="{FF2B5EF4-FFF2-40B4-BE49-F238E27FC236}">
                  <a16:creationId xmlns:a16="http://schemas.microsoft.com/office/drawing/2014/main" id="{4D178789-9294-49EB-99B6-F82BEAE407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52" name="Group 172">
            <a:extLst>
              <a:ext uri="{FF2B5EF4-FFF2-40B4-BE49-F238E27FC236}">
                <a16:creationId xmlns:a16="http://schemas.microsoft.com/office/drawing/2014/main" id="{763B65B0-BB06-4A4E-A05D-C0A9B240A9B8}"/>
              </a:ext>
            </a:extLst>
          </p:cNvPr>
          <p:cNvGrpSpPr>
            <a:grpSpLocks/>
          </p:cNvGrpSpPr>
          <p:nvPr/>
        </p:nvGrpSpPr>
        <p:grpSpPr bwMode="auto">
          <a:xfrm>
            <a:off x="4251325" y="5988050"/>
            <a:ext cx="649288" cy="417513"/>
            <a:chOff x="3053396" y="4304255"/>
            <a:chExt cx="648422" cy="418253"/>
          </a:xfrm>
        </p:grpSpPr>
        <p:sp>
          <p:nvSpPr>
            <p:cNvPr id="85215" name="Freeform 84">
              <a:extLst>
                <a:ext uri="{FF2B5EF4-FFF2-40B4-BE49-F238E27FC236}">
                  <a16:creationId xmlns:a16="http://schemas.microsoft.com/office/drawing/2014/main" id="{AE8DBABA-7F18-4C89-981E-8441EE156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16" name="TextBox 174">
              <a:extLst>
                <a:ext uri="{FF2B5EF4-FFF2-40B4-BE49-F238E27FC236}">
                  <a16:creationId xmlns:a16="http://schemas.microsoft.com/office/drawing/2014/main" id="{AEE25DF9-33EF-41C8-B44C-41E06E8AA3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53" name="Group 175">
            <a:extLst>
              <a:ext uri="{FF2B5EF4-FFF2-40B4-BE49-F238E27FC236}">
                <a16:creationId xmlns:a16="http://schemas.microsoft.com/office/drawing/2014/main" id="{50420DAD-957D-4C07-835C-5DFB6F52547F}"/>
              </a:ext>
            </a:extLst>
          </p:cNvPr>
          <p:cNvGrpSpPr>
            <a:grpSpLocks/>
          </p:cNvGrpSpPr>
          <p:nvPr/>
        </p:nvGrpSpPr>
        <p:grpSpPr bwMode="auto">
          <a:xfrm>
            <a:off x="3032125" y="5835650"/>
            <a:ext cx="649288" cy="417513"/>
            <a:chOff x="3053396" y="4304255"/>
            <a:chExt cx="648422" cy="418253"/>
          </a:xfrm>
        </p:grpSpPr>
        <p:sp>
          <p:nvSpPr>
            <p:cNvPr id="85213" name="Freeform 84">
              <a:extLst>
                <a:ext uri="{FF2B5EF4-FFF2-40B4-BE49-F238E27FC236}">
                  <a16:creationId xmlns:a16="http://schemas.microsoft.com/office/drawing/2014/main" id="{20140665-B0BF-4B9A-A958-713FCFA55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14" name="TextBox 177">
              <a:extLst>
                <a:ext uri="{FF2B5EF4-FFF2-40B4-BE49-F238E27FC236}">
                  <a16:creationId xmlns:a16="http://schemas.microsoft.com/office/drawing/2014/main" id="{448A8C2B-C633-4E61-AA35-63543E4F58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85054" name="TextBox 4">
            <a:extLst>
              <a:ext uri="{FF2B5EF4-FFF2-40B4-BE49-F238E27FC236}">
                <a16:creationId xmlns:a16="http://schemas.microsoft.com/office/drawing/2014/main" id="{50C96D77-9280-447E-9DFC-CE5F11F02344}"/>
              </a:ext>
            </a:extLst>
          </p:cNvPr>
          <p:cNvSpPr txBox="1">
            <a:spLocks noChangeArrowheads="1"/>
          </p:cNvSpPr>
          <p:nvPr/>
        </p:nvSpPr>
        <p:spPr bwMode="auto">
          <a:xfrm rot="1053502">
            <a:off x="5440363" y="1900238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5055" name="TextBox 179">
            <a:extLst>
              <a:ext uri="{FF2B5EF4-FFF2-40B4-BE49-F238E27FC236}">
                <a16:creationId xmlns:a16="http://schemas.microsoft.com/office/drawing/2014/main" id="{81D6DD44-9BEE-46DE-8A8E-CF03027AB8A1}"/>
              </a:ext>
            </a:extLst>
          </p:cNvPr>
          <p:cNvSpPr txBox="1">
            <a:spLocks noChangeArrowheads="1"/>
          </p:cNvSpPr>
          <p:nvPr/>
        </p:nvSpPr>
        <p:spPr bwMode="auto">
          <a:xfrm rot="2829263">
            <a:off x="7726362" y="3373438"/>
            <a:ext cx="5445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5056" name="TextBox 180">
            <a:extLst>
              <a:ext uri="{FF2B5EF4-FFF2-40B4-BE49-F238E27FC236}">
                <a16:creationId xmlns:a16="http://schemas.microsoft.com/office/drawing/2014/main" id="{91B5B9FF-1652-4415-9906-AECA3C47C24C}"/>
              </a:ext>
            </a:extLst>
          </p:cNvPr>
          <p:cNvSpPr txBox="1">
            <a:spLocks noChangeArrowheads="1"/>
          </p:cNvSpPr>
          <p:nvPr/>
        </p:nvSpPr>
        <p:spPr bwMode="auto">
          <a:xfrm rot="9845918">
            <a:off x="6394450" y="5884863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5057" name="TextBox 181">
            <a:extLst>
              <a:ext uri="{FF2B5EF4-FFF2-40B4-BE49-F238E27FC236}">
                <a16:creationId xmlns:a16="http://schemas.microsoft.com/office/drawing/2014/main" id="{DE0C0474-B12C-48F8-AFCD-569797B3FCC1}"/>
              </a:ext>
            </a:extLst>
          </p:cNvPr>
          <p:cNvSpPr txBox="1">
            <a:spLocks noChangeArrowheads="1"/>
          </p:cNvSpPr>
          <p:nvPr/>
        </p:nvSpPr>
        <p:spPr bwMode="auto">
          <a:xfrm rot="-9948738">
            <a:off x="2027238" y="5789613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5058" name="TextBox 182">
            <a:extLst>
              <a:ext uri="{FF2B5EF4-FFF2-40B4-BE49-F238E27FC236}">
                <a16:creationId xmlns:a16="http://schemas.microsoft.com/office/drawing/2014/main" id="{0B1F8CC8-6445-465A-B483-C1DDCD7C055A}"/>
              </a:ext>
            </a:extLst>
          </p:cNvPr>
          <p:cNvSpPr txBox="1">
            <a:spLocks noChangeArrowheads="1"/>
          </p:cNvSpPr>
          <p:nvPr/>
        </p:nvSpPr>
        <p:spPr bwMode="auto">
          <a:xfrm rot="-4992697">
            <a:off x="440532" y="3482181"/>
            <a:ext cx="544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5059" name="TextBox 183">
            <a:extLst>
              <a:ext uri="{FF2B5EF4-FFF2-40B4-BE49-F238E27FC236}">
                <a16:creationId xmlns:a16="http://schemas.microsoft.com/office/drawing/2014/main" id="{9029AF9C-7385-4D99-89B6-A1547D10E776}"/>
              </a:ext>
            </a:extLst>
          </p:cNvPr>
          <p:cNvSpPr txBox="1">
            <a:spLocks noChangeArrowheads="1"/>
          </p:cNvSpPr>
          <p:nvPr/>
        </p:nvSpPr>
        <p:spPr bwMode="auto">
          <a:xfrm rot="-1017263">
            <a:off x="2627313" y="1849438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85060" name="Straight Connector 12">
            <a:extLst>
              <a:ext uri="{FF2B5EF4-FFF2-40B4-BE49-F238E27FC236}">
                <a16:creationId xmlns:a16="http://schemas.microsoft.com/office/drawing/2014/main" id="{87D14E57-A377-4750-A5AA-5AF0AC8E305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1" name="Straight Connector 502">
            <a:extLst>
              <a:ext uri="{FF2B5EF4-FFF2-40B4-BE49-F238E27FC236}">
                <a16:creationId xmlns:a16="http://schemas.microsoft.com/office/drawing/2014/main" id="{16EC7F60-1048-4910-AD18-C78B474919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2" name="Straight Connector 503">
            <a:extLst>
              <a:ext uri="{FF2B5EF4-FFF2-40B4-BE49-F238E27FC236}">
                <a16:creationId xmlns:a16="http://schemas.microsoft.com/office/drawing/2014/main" id="{5B21E273-B386-4025-96B4-B1D5EABA942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3" name="Straight Connector 504">
            <a:extLst>
              <a:ext uri="{FF2B5EF4-FFF2-40B4-BE49-F238E27FC236}">
                <a16:creationId xmlns:a16="http://schemas.microsoft.com/office/drawing/2014/main" id="{C3670ED9-3EBE-4EDA-AC76-FA63620A07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4" name="Straight Connector 505">
            <a:extLst>
              <a:ext uri="{FF2B5EF4-FFF2-40B4-BE49-F238E27FC236}">
                <a16:creationId xmlns:a16="http://schemas.microsoft.com/office/drawing/2014/main" id="{E18D6E9A-943D-4FC1-AE4D-52E0333175C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5" name="Straight Connector 507">
            <a:extLst>
              <a:ext uri="{FF2B5EF4-FFF2-40B4-BE49-F238E27FC236}">
                <a16:creationId xmlns:a16="http://schemas.microsoft.com/office/drawing/2014/main" id="{6971A2F5-D35D-4D65-BEC5-35FA351B109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6" name="Straight Connector 510">
            <a:extLst>
              <a:ext uri="{FF2B5EF4-FFF2-40B4-BE49-F238E27FC236}">
                <a16:creationId xmlns:a16="http://schemas.microsoft.com/office/drawing/2014/main" id="{E11730E9-2B37-4D4B-98C8-4978F428A58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68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7" name="Straight Connector 512">
            <a:extLst>
              <a:ext uri="{FF2B5EF4-FFF2-40B4-BE49-F238E27FC236}">
                <a16:creationId xmlns:a16="http://schemas.microsoft.com/office/drawing/2014/main" id="{6E08D4D8-81F8-4916-931B-971E5BA3313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8" name="Straight Connector 513">
            <a:extLst>
              <a:ext uri="{FF2B5EF4-FFF2-40B4-BE49-F238E27FC236}">
                <a16:creationId xmlns:a16="http://schemas.microsoft.com/office/drawing/2014/main" id="{D3CE1333-1649-4D8C-857D-261294A5832E}"/>
              </a:ext>
            </a:extLst>
          </p:cNvPr>
          <p:cNvCxnSpPr>
            <a:cxnSpLocks noChangeShapeType="1"/>
            <a:endCxn id="444" idx="2"/>
          </p:cNvCxnSpPr>
          <p:nvPr/>
        </p:nvCxnSpPr>
        <p:spPr bwMode="auto">
          <a:xfrm>
            <a:off x="1384300" y="5018088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69" name="Footer Placeholder 2">
            <a:extLst>
              <a:ext uri="{FF2B5EF4-FFF2-40B4-BE49-F238E27FC236}">
                <a16:creationId xmlns:a16="http://schemas.microsoft.com/office/drawing/2014/main" id="{3D3598DA-255F-493B-9201-073A2DB15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85070" name="Slide Number Placeholder 3">
            <a:extLst>
              <a:ext uri="{FF2B5EF4-FFF2-40B4-BE49-F238E27FC236}">
                <a16:creationId xmlns:a16="http://schemas.microsoft.com/office/drawing/2014/main" id="{F72BCC09-952E-4DE0-BC2B-CD28D116A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BFF1DB70-3002-4F55-9217-8819E343DD9B}" type="slidenum">
              <a:rPr lang="en-US" altLang="en-US" sz="1200">
                <a:latin typeface="Tahoma" panose="020B0604030504040204" pitchFamily="34" charset="0"/>
              </a:rPr>
              <a:pPr/>
              <a:t>38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85071" name="Group 347">
            <a:extLst>
              <a:ext uri="{FF2B5EF4-FFF2-40B4-BE49-F238E27FC236}">
                <a16:creationId xmlns:a16="http://schemas.microsoft.com/office/drawing/2014/main" id="{C5072D84-2DCB-4A82-9F73-50EA724BB369}"/>
              </a:ext>
            </a:extLst>
          </p:cNvPr>
          <p:cNvGrpSpPr>
            <a:grpSpLocks/>
          </p:cNvGrpSpPr>
          <p:nvPr/>
        </p:nvGrpSpPr>
        <p:grpSpPr bwMode="auto">
          <a:xfrm>
            <a:off x="6818313" y="3868738"/>
            <a:ext cx="530225" cy="214312"/>
            <a:chOff x="1871277" y="1576300"/>
            <a:chExt cx="1128371" cy="437860"/>
          </a:xfrm>
        </p:grpSpPr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68FDBA75-3392-4C02-8967-11B59FD6976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D0BD1A46-E8EA-47F1-ABB2-693116886F77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49B8D70F-E35E-44D2-9450-BE30EEFA343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3C977C6E-20FA-480C-A49C-B148CB2426D6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1F4F86D5-3753-4133-BE63-3DB2C5C7A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9139B7A1-E457-4690-B1BE-FCAC822C9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263E1A96-C1A0-4536-8F6C-51AECE01D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3158241A-282F-46C4-96A4-27F40F598D96}"/>
                </a:ext>
              </a:extLst>
            </p:cNvPr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D4D14C23-2133-4239-B2A8-2A3288481B4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2" name="Group 347">
            <a:extLst>
              <a:ext uri="{FF2B5EF4-FFF2-40B4-BE49-F238E27FC236}">
                <a16:creationId xmlns:a16="http://schemas.microsoft.com/office/drawing/2014/main" id="{235DE27A-BEBF-45B0-9D23-7DF329F4C25F}"/>
              </a:ext>
            </a:extLst>
          </p:cNvPr>
          <p:cNvGrpSpPr>
            <a:grpSpLocks/>
          </p:cNvGrpSpPr>
          <p:nvPr/>
        </p:nvGrpSpPr>
        <p:grpSpPr bwMode="auto">
          <a:xfrm>
            <a:off x="7050088" y="4464050"/>
            <a:ext cx="530225" cy="214313"/>
            <a:chOff x="1871277" y="1576300"/>
            <a:chExt cx="1128371" cy="437860"/>
          </a:xfrm>
        </p:grpSpPr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A1715E11-6FB1-4FD3-ACE1-2BECF5CC19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B7B6F70A-752D-4883-8C5A-B6D99B21B799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7E24722D-6CA5-48BB-AE52-FBA0AF45857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2EE3F393-F154-4C8D-ACCA-1F612B7EE5D8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2B0E9F4E-80F0-4B8C-987E-EE4942956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C1A47DF3-7CF9-4DE6-B656-17D5B53B5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532BD860-FFDC-4090-ADE9-2F3B6B12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542CCB1A-B677-481A-8717-46DE05F6F897}"/>
                </a:ext>
              </a:extLst>
            </p:cNvPr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9EAA328B-ED12-4527-BDD4-44355715E00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3" name="Group 347">
            <a:extLst>
              <a:ext uri="{FF2B5EF4-FFF2-40B4-BE49-F238E27FC236}">
                <a16:creationId xmlns:a16="http://schemas.microsoft.com/office/drawing/2014/main" id="{A33E93D4-E4D8-4435-B0A8-102B897013AC}"/>
              </a:ext>
            </a:extLst>
          </p:cNvPr>
          <p:cNvGrpSpPr>
            <a:grpSpLocks/>
          </p:cNvGrpSpPr>
          <p:nvPr/>
        </p:nvGrpSpPr>
        <p:grpSpPr bwMode="auto">
          <a:xfrm>
            <a:off x="4959350" y="4514850"/>
            <a:ext cx="530225" cy="214313"/>
            <a:chOff x="1871277" y="1576300"/>
            <a:chExt cx="1128371" cy="437860"/>
          </a:xfrm>
        </p:grpSpPr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AFD80439-E7C2-4B8D-9AF3-8D0F2BAB5E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5BFCDF40-74FD-4D88-9692-C10BC6920315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3297FFFF-B587-4C53-AD04-4E639B2784B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6AF5815F-B07E-4FE4-ACDC-AA0B9F758758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3139662E-20B8-4A75-AFD2-6B63012D2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457B08A7-348B-43C1-9142-7ED11A81A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E39A5170-5FD1-4609-B778-4C99E953C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39863205-C8D5-43DD-8030-D6C958562EDD}"/>
                </a:ext>
              </a:extLst>
            </p:cNvPr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6D198DF4-CC6C-453F-BC87-F84E4813411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74" name="Straight Connector 508">
            <a:extLst>
              <a:ext uri="{FF2B5EF4-FFF2-40B4-BE49-F238E27FC236}">
                <a16:creationId xmlns:a16="http://schemas.microsoft.com/office/drawing/2014/main" id="{769793B6-B090-4394-A7FC-01D43F9C55B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75" name="Group 347">
            <a:extLst>
              <a:ext uri="{FF2B5EF4-FFF2-40B4-BE49-F238E27FC236}">
                <a16:creationId xmlns:a16="http://schemas.microsoft.com/office/drawing/2014/main" id="{8B2D1DE3-D03A-4BEE-B9A3-2684719C56FB}"/>
              </a:ext>
            </a:extLst>
          </p:cNvPr>
          <p:cNvGrpSpPr>
            <a:grpSpLocks/>
          </p:cNvGrpSpPr>
          <p:nvPr/>
        </p:nvGrpSpPr>
        <p:grpSpPr bwMode="auto">
          <a:xfrm>
            <a:off x="2143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C1E88F04-2F81-42C6-BC78-90070C88D3A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99C57E6C-ED5E-4E68-A011-1AF371D262B7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A368105D-AC37-4767-8420-16C5FC032B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A045E2B4-9770-468F-9A81-48DAC91F924A}"/>
                </a:ext>
              </a:extLst>
            </p:cNvPr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62F3FA74-343D-413E-8C2D-E723FE814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4803F9D4-9A43-44E4-9BA1-E326E7A10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D0337258-20A9-4712-8EA5-0C961F532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0A004641-8CC7-4B74-8AD8-43EBA6307C87}"/>
                </a:ext>
              </a:extLst>
            </p:cNvPr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6C4BA3ED-A1F4-41D9-9713-135991345E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6" name="Group 347">
            <a:extLst>
              <a:ext uri="{FF2B5EF4-FFF2-40B4-BE49-F238E27FC236}">
                <a16:creationId xmlns:a16="http://schemas.microsoft.com/office/drawing/2014/main" id="{1BE61F1E-B346-45B5-99EC-6DC5BDE4B6E1}"/>
              </a:ext>
            </a:extLst>
          </p:cNvPr>
          <p:cNvGrpSpPr>
            <a:grpSpLocks/>
          </p:cNvGrpSpPr>
          <p:nvPr/>
        </p:nvGrpSpPr>
        <p:grpSpPr bwMode="auto">
          <a:xfrm>
            <a:off x="3744913" y="5006975"/>
            <a:ext cx="484187" cy="211138"/>
            <a:chOff x="1871277" y="1576300"/>
            <a:chExt cx="1128371" cy="437860"/>
          </a:xfrm>
        </p:grpSpPr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3B6BDD30-02D3-4029-9177-DCEB1624A7C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240CCDF5-61CC-4C6D-A64D-BE4252589F5B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22B57588-7112-42D0-91A1-D5A1E12082E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8F074B50-2B8A-406F-BF0C-80FCC627AB27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CC98270B-648B-49E8-9F23-096313CCF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97F8E84D-46D0-4246-9DF1-5B96261A8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6E1EA211-13BF-431F-91A2-29454D208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EEDA3810-3AFF-4047-ACD8-4732E8400ED5}"/>
                </a:ext>
              </a:extLst>
            </p:cNvPr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0E52E938-A495-47C5-8CDE-62B668C9E62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7" name="Group 439">
            <a:extLst>
              <a:ext uri="{FF2B5EF4-FFF2-40B4-BE49-F238E27FC236}">
                <a16:creationId xmlns:a16="http://schemas.microsoft.com/office/drawing/2014/main" id="{DC9B9837-128B-490E-9218-AA8A99403B9A}"/>
              </a:ext>
            </a:extLst>
          </p:cNvPr>
          <p:cNvGrpSpPr>
            <a:grpSpLocks/>
          </p:cNvGrpSpPr>
          <p:nvPr/>
        </p:nvGrpSpPr>
        <p:grpSpPr bwMode="auto">
          <a:xfrm>
            <a:off x="2881313" y="5194300"/>
            <a:ext cx="484187" cy="211138"/>
            <a:chOff x="1871277" y="1576300"/>
            <a:chExt cx="1128371" cy="437860"/>
          </a:xfrm>
        </p:grpSpPr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CBFE086E-90CE-48EF-B73F-60895169F2E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E007CFA7-FD84-4469-8616-914ABA7087ED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862CD4E7-3E41-4704-B061-D5CD3F12383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90472C87-EFE2-4A67-9682-A0212B998768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C8A6B6A5-1AB7-4758-91C7-3CFD9A4D2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E17F092E-DCE8-42B7-A66D-41F8F6154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77D9CE50-4EEF-4358-AC3E-EF10F06A7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026A0D4C-275A-4CF2-8B7A-CA7A070393F6}"/>
                </a:ext>
              </a:extLst>
            </p:cNvPr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A16B1818-E3DD-44AF-B396-5BCA2C2AAE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8" name="Group 347">
            <a:extLst>
              <a:ext uri="{FF2B5EF4-FFF2-40B4-BE49-F238E27FC236}">
                <a16:creationId xmlns:a16="http://schemas.microsoft.com/office/drawing/2014/main" id="{8414BE7B-541C-4340-80F6-A3610BB15FDB}"/>
              </a:ext>
            </a:extLst>
          </p:cNvPr>
          <p:cNvGrpSpPr>
            <a:grpSpLocks/>
          </p:cNvGrpSpPr>
          <p:nvPr/>
        </p:nvGrpSpPr>
        <p:grpSpPr bwMode="auto">
          <a:xfrm>
            <a:off x="1835150" y="5056188"/>
            <a:ext cx="484188" cy="211137"/>
            <a:chOff x="1871277" y="1576300"/>
            <a:chExt cx="1128371" cy="437860"/>
          </a:xfrm>
        </p:grpSpPr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1E72CC9B-E8E4-4803-AFE2-5E6052DC248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EA7163C2-8831-416C-A333-B4D87BB52EBF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FD70E3BA-A130-4AB4-8B6F-203F87A52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EBEE4734-3A44-402C-9CF4-5191FCEC1A7B}"/>
                </a:ext>
              </a:extLst>
            </p:cNvPr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23B81D8D-43A4-46F3-9CA6-4ACF2E100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6881F093-A226-47B0-A8E8-06D2D71DC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FD55329E-56BA-4ECE-9560-7A4428BE2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2182DDE3-1FED-4809-814F-306A6CCDC140}"/>
                </a:ext>
              </a:extLst>
            </p:cNvPr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58B086D6-581B-4940-BC98-06A06C4294D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9" name="Group 347">
            <a:extLst>
              <a:ext uri="{FF2B5EF4-FFF2-40B4-BE49-F238E27FC236}">
                <a16:creationId xmlns:a16="http://schemas.microsoft.com/office/drawing/2014/main" id="{DE878D76-6E38-426B-9474-F9D82B06C5AC}"/>
              </a:ext>
            </a:extLst>
          </p:cNvPr>
          <p:cNvGrpSpPr>
            <a:grpSpLocks/>
          </p:cNvGrpSpPr>
          <p:nvPr/>
        </p:nvGrpSpPr>
        <p:grpSpPr bwMode="auto">
          <a:xfrm>
            <a:off x="2470150" y="2832100"/>
            <a:ext cx="571500" cy="220663"/>
            <a:chOff x="1871277" y="1576300"/>
            <a:chExt cx="1128371" cy="437860"/>
          </a:xfrm>
        </p:grpSpPr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52D53555-8AE5-4282-A5F4-ACCE9E8556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E7168E40-8E54-4D16-A3F7-00A9E12E61B1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61FDAE6B-E7C6-47AA-9D4F-A670B40340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C7FC9862-4BDD-4346-95A2-4321DBD9CAB9}"/>
                </a:ext>
              </a:extLst>
            </p:cNvPr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FFBEA2F3-7686-4FE2-B402-BC2A5AA51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EBF9115B-28F8-43C3-B9F1-FA09FCF4D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341C5211-CB8E-4260-B9F4-B6145AE05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B3B113AB-E012-4060-9310-E9DB182406AC}"/>
                </a:ext>
              </a:extLst>
            </p:cNvPr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000E5F08-DBC4-447A-8A29-7733522881F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0" name="Group 347">
            <a:extLst>
              <a:ext uri="{FF2B5EF4-FFF2-40B4-BE49-F238E27FC236}">
                <a16:creationId xmlns:a16="http://schemas.microsoft.com/office/drawing/2014/main" id="{B61D34E9-BC1D-4B0B-8F0B-C655D7D826A8}"/>
              </a:ext>
            </a:extLst>
          </p:cNvPr>
          <p:cNvGrpSpPr>
            <a:grpSpLocks/>
          </p:cNvGrpSpPr>
          <p:nvPr/>
        </p:nvGrpSpPr>
        <p:grpSpPr bwMode="auto">
          <a:xfrm>
            <a:off x="4111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BB50236E-E588-4C53-BF4F-D59CCEC021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5FAB302C-01F8-4E6A-BA01-8A4047281CB8}"/>
                </a:ext>
              </a:extLst>
            </p:cNvPr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52828453-CE4C-43AF-BCFA-ADB42CD5127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C9E9D8B5-9E7B-4287-96E0-14F541BBFB38}"/>
                </a:ext>
              </a:extLst>
            </p:cNvPr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3953153C-74EF-4C50-9095-9B0A3B629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AEAC6B10-7B8C-4068-8CCD-3B5657CF3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F2E6D885-8F18-4E1B-91D8-518C0351C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AA9B775F-4AD8-44F9-95B9-C601331CC52A}"/>
                </a:ext>
              </a:extLst>
            </p:cNvPr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A346868-4FB2-4E01-B87E-99251E50646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1" name="Group 531">
            <a:extLst>
              <a:ext uri="{FF2B5EF4-FFF2-40B4-BE49-F238E27FC236}">
                <a16:creationId xmlns:a16="http://schemas.microsoft.com/office/drawing/2014/main" id="{51B657DA-3EBA-41F5-9B1A-78B5B09EAD8B}"/>
              </a:ext>
            </a:extLst>
          </p:cNvPr>
          <p:cNvGrpSpPr>
            <a:grpSpLocks/>
          </p:cNvGrpSpPr>
          <p:nvPr/>
        </p:nvGrpSpPr>
        <p:grpSpPr bwMode="auto">
          <a:xfrm>
            <a:off x="6103938" y="4654550"/>
            <a:ext cx="530225" cy="214313"/>
            <a:chOff x="1871277" y="1576300"/>
            <a:chExt cx="1128371" cy="437860"/>
          </a:xfrm>
        </p:grpSpPr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430FBDBE-B8C3-4833-991F-61147F5B5A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83ABF847-01AB-4B53-B271-1AF527748A24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4638B0A8-F0DE-4BE2-9B9F-91DCCC2669E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47E1A67D-01BB-4877-A312-AA9CFFF0D5F8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8AAC4A58-3579-45FF-A31C-78B7EA14F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6A52AE6D-BC66-40D9-ACD7-58DE174CA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E4F735EB-0BB8-4F8C-B5FC-28EA7AE03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90BEC1A4-84BE-4435-9978-052241749A1E}"/>
                </a:ext>
              </a:extLst>
            </p:cNvPr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72862E4A-F5E1-429C-82D0-79833CF5DF4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82" name="Straight Connector 506">
            <a:extLst>
              <a:ext uri="{FF2B5EF4-FFF2-40B4-BE49-F238E27FC236}">
                <a16:creationId xmlns:a16="http://schemas.microsoft.com/office/drawing/2014/main" id="{5F1FB91A-3D7D-47FB-9249-63A82B437CC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566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83" name="Group 166">
            <a:extLst>
              <a:ext uri="{FF2B5EF4-FFF2-40B4-BE49-F238E27FC236}">
                <a16:creationId xmlns:a16="http://schemas.microsoft.com/office/drawing/2014/main" id="{AD13643A-46B6-42EE-ABC7-EB38506DDD87}"/>
              </a:ext>
            </a:extLst>
          </p:cNvPr>
          <p:cNvGrpSpPr>
            <a:grpSpLocks/>
          </p:cNvGrpSpPr>
          <p:nvPr/>
        </p:nvGrpSpPr>
        <p:grpSpPr bwMode="auto">
          <a:xfrm>
            <a:off x="8010525" y="4044950"/>
            <a:ext cx="649288" cy="417513"/>
            <a:chOff x="3053396" y="4304255"/>
            <a:chExt cx="648422" cy="418253"/>
          </a:xfrm>
        </p:grpSpPr>
        <p:sp>
          <p:nvSpPr>
            <p:cNvPr id="85121" name="Freeform 84">
              <a:extLst>
                <a:ext uri="{FF2B5EF4-FFF2-40B4-BE49-F238E27FC236}">
                  <a16:creationId xmlns:a16="http://schemas.microsoft.com/office/drawing/2014/main" id="{04E63E7F-5A96-4992-A0A8-D8DD4308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122" name="TextBox 168">
              <a:extLst>
                <a:ext uri="{FF2B5EF4-FFF2-40B4-BE49-F238E27FC236}">
                  <a16:creationId xmlns:a16="http://schemas.microsoft.com/office/drawing/2014/main" id="{DA17C354-2E1A-4460-BB66-440CCE0E36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84" name="Group 20">
            <a:extLst>
              <a:ext uri="{FF2B5EF4-FFF2-40B4-BE49-F238E27FC236}">
                <a16:creationId xmlns:a16="http://schemas.microsoft.com/office/drawing/2014/main" id="{5EBFE8DF-D487-4086-9EDC-370C1B5D5C9F}"/>
              </a:ext>
            </a:extLst>
          </p:cNvPr>
          <p:cNvGrpSpPr>
            <a:grpSpLocks/>
          </p:cNvGrpSpPr>
          <p:nvPr/>
        </p:nvGrpSpPr>
        <p:grpSpPr bwMode="auto">
          <a:xfrm>
            <a:off x="4697413" y="2871788"/>
            <a:ext cx="2133600" cy="1082675"/>
            <a:chOff x="4696844" y="2871032"/>
            <a:chExt cx="2133865" cy="1082781"/>
          </a:xfrm>
        </p:grpSpPr>
        <p:grpSp>
          <p:nvGrpSpPr>
            <p:cNvPr id="85116" name="Group 16">
              <a:extLst>
                <a:ext uri="{FF2B5EF4-FFF2-40B4-BE49-F238E27FC236}">
                  <a16:creationId xmlns:a16="http://schemas.microsoft.com/office/drawing/2014/main" id="{EB929529-8C9B-4ACD-AC1D-C13356387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85119" name="Oval 14">
                <a:extLst>
                  <a:ext uri="{FF2B5EF4-FFF2-40B4-BE49-F238E27FC236}">
                    <a16:creationId xmlns:a16="http://schemas.microsoft.com/office/drawing/2014/main" id="{661C62D1-6971-4EE1-8562-08D8BF45A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5120" name="TextBox 15">
                <a:extLst>
                  <a:ext uri="{FF2B5EF4-FFF2-40B4-BE49-F238E27FC236}">
                    <a16:creationId xmlns:a16="http://schemas.microsoft.com/office/drawing/2014/main" id="{FD60B381-A3E8-43C1-9240-3800CFFAF5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5117" name="Straight Connector 18">
              <a:extLst>
                <a:ext uri="{FF2B5EF4-FFF2-40B4-BE49-F238E27FC236}">
                  <a16:creationId xmlns:a16="http://schemas.microsoft.com/office/drawing/2014/main" id="{6419D059-D17E-469B-97B8-C00AC3CEE91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8" name="Straight Connector 516">
              <a:extLst>
                <a:ext uri="{FF2B5EF4-FFF2-40B4-BE49-F238E27FC236}">
                  <a16:creationId xmlns:a16="http://schemas.microsoft.com/office/drawing/2014/main" id="{B904A273-2EE0-404C-8B45-EB9EE28DC14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5" name="Group 39939">
            <a:extLst>
              <a:ext uri="{FF2B5EF4-FFF2-40B4-BE49-F238E27FC236}">
                <a16:creationId xmlns:a16="http://schemas.microsoft.com/office/drawing/2014/main" id="{CDF2FF22-2B7D-4816-A814-4FA8910E64BB}"/>
              </a:ext>
            </a:extLst>
          </p:cNvPr>
          <p:cNvGrpSpPr>
            <a:grpSpLocks/>
          </p:cNvGrpSpPr>
          <p:nvPr/>
        </p:nvGrpSpPr>
        <p:grpSpPr bwMode="auto">
          <a:xfrm>
            <a:off x="2384425" y="3703638"/>
            <a:ext cx="2921000" cy="1411287"/>
            <a:chOff x="2577005" y="3679131"/>
            <a:chExt cx="2919566" cy="1413453"/>
          </a:xfrm>
        </p:grpSpPr>
        <p:cxnSp>
          <p:nvCxnSpPr>
            <p:cNvPr id="85113" name="Straight Connector 7">
              <a:extLst>
                <a:ext uri="{FF2B5EF4-FFF2-40B4-BE49-F238E27FC236}">
                  <a16:creationId xmlns:a16="http://schemas.microsoft.com/office/drawing/2014/main" id="{EB71E2BF-3F28-48FB-836D-4F841795151E}"/>
                </a:ext>
              </a:extLst>
            </p:cNvPr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4" name="Straight Connector 415">
              <a:extLst>
                <a:ext uri="{FF2B5EF4-FFF2-40B4-BE49-F238E27FC236}">
                  <a16:creationId xmlns:a16="http://schemas.microsoft.com/office/drawing/2014/main" id="{E9CE2BB3-3770-42EB-96B7-8B9DA600EE78}"/>
                </a:ext>
              </a:extLst>
            </p:cNvPr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5" name="Straight Connector 523">
              <a:extLst>
                <a:ext uri="{FF2B5EF4-FFF2-40B4-BE49-F238E27FC236}">
                  <a16:creationId xmlns:a16="http://schemas.microsoft.com/office/drawing/2014/main" id="{BD460B34-04B9-4D14-952C-92453A2361B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6" name="Group 39937">
            <a:extLst>
              <a:ext uri="{FF2B5EF4-FFF2-40B4-BE49-F238E27FC236}">
                <a16:creationId xmlns:a16="http://schemas.microsoft.com/office/drawing/2014/main" id="{2AEA640E-88FC-47EA-8762-855DFB0E9D69}"/>
              </a:ext>
            </a:extLst>
          </p:cNvPr>
          <p:cNvGrpSpPr>
            <a:grpSpLocks/>
          </p:cNvGrpSpPr>
          <p:nvPr/>
        </p:nvGrpSpPr>
        <p:grpSpPr bwMode="auto">
          <a:xfrm>
            <a:off x="3906838" y="3883025"/>
            <a:ext cx="1379537" cy="674688"/>
            <a:chOff x="3962400" y="3676180"/>
            <a:chExt cx="1378622" cy="673930"/>
          </a:xfrm>
        </p:grpSpPr>
        <p:cxnSp>
          <p:nvCxnSpPr>
            <p:cNvPr id="85107" name="Straight Connector 515">
              <a:extLst>
                <a:ext uri="{FF2B5EF4-FFF2-40B4-BE49-F238E27FC236}">
                  <a16:creationId xmlns:a16="http://schemas.microsoft.com/office/drawing/2014/main" id="{1514B04B-1066-40FE-9E49-7C135DCE2F8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5108" name="Group 518">
              <a:extLst>
                <a:ext uri="{FF2B5EF4-FFF2-40B4-BE49-F238E27FC236}">
                  <a16:creationId xmlns:a16="http://schemas.microsoft.com/office/drawing/2014/main" id="{F88F7535-04A7-4C41-A19E-4FCA59C8E6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3651" y="3824925"/>
              <a:ext cx="549165" cy="360218"/>
              <a:chOff x="5634518" y="2616953"/>
              <a:chExt cx="549165" cy="360218"/>
            </a:xfrm>
          </p:grpSpPr>
          <p:sp>
            <p:nvSpPr>
              <p:cNvPr id="85111" name="Oval 521">
                <a:extLst>
                  <a:ext uri="{FF2B5EF4-FFF2-40B4-BE49-F238E27FC236}">
                    <a16:creationId xmlns:a16="http://schemas.microsoft.com/office/drawing/2014/main" id="{10621C77-15AD-4960-900E-1B809FA38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5112" name="TextBox 522">
                <a:extLst>
                  <a:ext uri="{FF2B5EF4-FFF2-40B4-BE49-F238E27FC236}">
                    <a16:creationId xmlns:a16="http://schemas.microsoft.com/office/drawing/2014/main" id="{AD84F06C-7F81-454D-8DBA-4CB93CCECE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72004" y="2616953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5109" name="Straight Connector 519">
              <a:extLst>
                <a:ext uri="{FF2B5EF4-FFF2-40B4-BE49-F238E27FC236}">
                  <a16:creationId xmlns:a16="http://schemas.microsoft.com/office/drawing/2014/main" id="{2CED26E3-5BBB-4426-84AA-8F786F28FE24}"/>
                </a:ext>
              </a:extLst>
            </p:cNvPr>
            <p:cNvCxnSpPr>
              <a:cxnSpLocks noChangeShapeType="1"/>
              <a:stCxn id="85111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0" name="Straight Connector 520">
              <a:extLst>
                <a:ext uri="{FF2B5EF4-FFF2-40B4-BE49-F238E27FC236}">
                  <a16:creationId xmlns:a16="http://schemas.microsoft.com/office/drawing/2014/main" id="{A663A4B8-FABE-4078-A651-ECFA16CC047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87" name="Straight Connector 500">
            <a:extLst>
              <a:ext uri="{FF2B5EF4-FFF2-40B4-BE49-F238E27FC236}">
                <a16:creationId xmlns:a16="http://schemas.microsoft.com/office/drawing/2014/main" id="{D6EE8202-F365-40DB-927D-98DB71F65498}"/>
              </a:ext>
            </a:extLst>
          </p:cNvPr>
          <p:cNvCxnSpPr>
            <a:cxnSpLocks noChangeShapeType="1"/>
            <a:endCxn id="85090" idx="2"/>
          </p:cNvCxnSpPr>
          <p:nvPr/>
        </p:nvCxnSpPr>
        <p:spPr bwMode="auto">
          <a:xfrm>
            <a:off x="1447800" y="292100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88" name="Straight Connector 501">
            <a:extLst>
              <a:ext uri="{FF2B5EF4-FFF2-40B4-BE49-F238E27FC236}">
                <a16:creationId xmlns:a16="http://schemas.microsoft.com/office/drawing/2014/main" id="{2BE5C5DD-260C-406F-87D6-099B6951EB6C}"/>
              </a:ext>
            </a:extLst>
          </p:cNvPr>
          <p:cNvCxnSpPr>
            <a:cxnSpLocks noChangeShapeType="1"/>
            <a:endCxn id="85090" idx="3"/>
          </p:cNvCxnSpPr>
          <p:nvPr/>
        </p:nvCxnSpPr>
        <p:spPr bwMode="auto">
          <a:xfrm>
            <a:off x="1227138" y="320198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89" name="Straight Connector 514">
            <a:extLst>
              <a:ext uri="{FF2B5EF4-FFF2-40B4-BE49-F238E27FC236}">
                <a16:creationId xmlns:a16="http://schemas.microsoft.com/office/drawing/2014/main" id="{1EFC5F03-9134-4128-B5E8-6F290B863B55}"/>
              </a:ext>
            </a:extLst>
          </p:cNvPr>
          <p:cNvCxnSpPr>
            <a:cxnSpLocks noChangeShapeType="1"/>
            <a:endCxn id="85090" idx="5"/>
          </p:cNvCxnSpPr>
          <p:nvPr/>
        </p:nvCxnSpPr>
        <p:spPr bwMode="auto">
          <a:xfrm flipV="1">
            <a:off x="1147763" y="429895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90" name="Oval 517">
            <a:extLst>
              <a:ext uri="{FF2B5EF4-FFF2-40B4-BE49-F238E27FC236}">
                <a16:creationId xmlns:a16="http://schemas.microsoft.com/office/drawing/2014/main" id="{C9381C9F-C9D0-41A7-B470-4308D07DA8E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59631" y="366633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5091" name="Straight Connector 39941">
            <a:extLst>
              <a:ext uri="{FF2B5EF4-FFF2-40B4-BE49-F238E27FC236}">
                <a16:creationId xmlns:a16="http://schemas.microsoft.com/office/drawing/2014/main" id="{D1F017AD-3D90-47D6-9153-E4B6F9F439D3}"/>
              </a:ext>
            </a:extLst>
          </p:cNvPr>
          <p:cNvCxnSpPr>
            <a:cxnSpLocks noChangeShapeType="1"/>
            <a:stCxn id="85090" idx="0"/>
            <a:endCxn id="350" idx="2"/>
          </p:cNvCxnSpPr>
          <p:nvPr/>
        </p:nvCxnSpPr>
        <p:spPr bwMode="auto">
          <a:xfrm flipV="1">
            <a:off x="1676400" y="3754438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92" name="Straight Connector 524">
            <a:extLst>
              <a:ext uri="{FF2B5EF4-FFF2-40B4-BE49-F238E27FC236}">
                <a16:creationId xmlns:a16="http://schemas.microsoft.com/office/drawing/2014/main" id="{83BD386F-62FA-4DFA-A6C7-CC05A275E185}"/>
              </a:ext>
            </a:extLst>
          </p:cNvPr>
          <p:cNvCxnSpPr>
            <a:cxnSpLocks noChangeShapeType="1"/>
            <a:endCxn id="507" idx="2"/>
          </p:cNvCxnSpPr>
          <p:nvPr/>
        </p:nvCxnSpPr>
        <p:spPr bwMode="auto">
          <a:xfrm>
            <a:off x="1677988" y="4041775"/>
            <a:ext cx="4651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93" name="Group 144">
            <a:extLst>
              <a:ext uri="{FF2B5EF4-FFF2-40B4-BE49-F238E27FC236}">
                <a16:creationId xmlns:a16="http://schemas.microsoft.com/office/drawing/2014/main" id="{55618171-7BE1-42DA-B26C-78FD5F11E74D}"/>
              </a:ext>
            </a:extLst>
          </p:cNvPr>
          <p:cNvGrpSpPr>
            <a:grpSpLocks/>
          </p:cNvGrpSpPr>
          <p:nvPr/>
        </p:nvGrpSpPr>
        <p:grpSpPr bwMode="auto">
          <a:xfrm>
            <a:off x="593725" y="4070350"/>
            <a:ext cx="647700" cy="417513"/>
            <a:chOff x="3053396" y="4304255"/>
            <a:chExt cx="648422" cy="418253"/>
          </a:xfrm>
        </p:grpSpPr>
        <p:sp>
          <p:nvSpPr>
            <p:cNvPr id="85105" name="Freeform 84">
              <a:extLst>
                <a:ext uri="{FF2B5EF4-FFF2-40B4-BE49-F238E27FC236}">
                  <a16:creationId xmlns:a16="http://schemas.microsoft.com/office/drawing/2014/main" id="{6630147D-B417-4E83-919F-F410808F7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106" name="TextBox 146">
              <a:extLst>
                <a:ext uri="{FF2B5EF4-FFF2-40B4-BE49-F238E27FC236}">
                  <a16:creationId xmlns:a16="http://schemas.microsoft.com/office/drawing/2014/main" id="{5EB2219F-577B-48E2-82F1-08B403FD52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94" name="Group 131">
            <a:extLst>
              <a:ext uri="{FF2B5EF4-FFF2-40B4-BE49-F238E27FC236}">
                <a16:creationId xmlns:a16="http://schemas.microsoft.com/office/drawing/2014/main" id="{B3F5B308-97BC-41FC-AD6D-961B43CBF344}"/>
              </a:ext>
            </a:extLst>
          </p:cNvPr>
          <p:cNvGrpSpPr>
            <a:grpSpLocks/>
          </p:cNvGrpSpPr>
          <p:nvPr/>
        </p:nvGrpSpPr>
        <p:grpSpPr bwMode="auto">
          <a:xfrm>
            <a:off x="669925" y="3041650"/>
            <a:ext cx="647700" cy="417513"/>
            <a:chOff x="3053396" y="4304255"/>
            <a:chExt cx="648422" cy="418253"/>
          </a:xfrm>
        </p:grpSpPr>
        <p:sp>
          <p:nvSpPr>
            <p:cNvPr id="85103" name="Freeform 84">
              <a:extLst>
                <a:ext uri="{FF2B5EF4-FFF2-40B4-BE49-F238E27FC236}">
                  <a16:creationId xmlns:a16="http://schemas.microsoft.com/office/drawing/2014/main" id="{EF3AA1B5-F430-4D5C-A468-1DBC3BA24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104" name="TextBox 133">
              <a:extLst>
                <a:ext uri="{FF2B5EF4-FFF2-40B4-BE49-F238E27FC236}">
                  <a16:creationId xmlns:a16="http://schemas.microsoft.com/office/drawing/2014/main" id="{7DA5C355-AEDD-4BBD-91FF-0D2E33DF91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95" name="Group 153">
            <a:extLst>
              <a:ext uri="{FF2B5EF4-FFF2-40B4-BE49-F238E27FC236}">
                <a16:creationId xmlns:a16="http://schemas.microsoft.com/office/drawing/2014/main" id="{2832F755-298B-45BB-BA95-BB881BA6B5FC}"/>
              </a:ext>
            </a:extLst>
          </p:cNvPr>
          <p:cNvGrpSpPr>
            <a:grpSpLocks/>
          </p:cNvGrpSpPr>
          <p:nvPr/>
        </p:nvGrpSpPr>
        <p:grpSpPr bwMode="auto">
          <a:xfrm>
            <a:off x="1050925" y="2647950"/>
            <a:ext cx="647700" cy="417513"/>
            <a:chOff x="3053396" y="4304255"/>
            <a:chExt cx="648422" cy="418253"/>
          </a:xfrm>
        </p:grpSpPr>
        <p:sp>
          <p:nvSpPr>
            <p:cNvPr id="85101" name="Freeform 84">
              <a:extLst>
                <a:ext uri="{FF2B5EF4-FFF2-40B4-BE49-F238E27FC236}">
                  <a16:creationId xmlns:a16="http://schemas.microsoft.com/office/drawing/2014/main" id="{AB068BD9-5AF1-46B6-9992-EF71490DA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102" name="TextBox 155">
              <a:extLst>
                <a:ext uri="{FF2B5EF4-FFF2-40B4-BE49-F238E27FC236}">
                  <a16:creationId xmlns:a16="http://schemas.microsoft.com/office/drawing/2014/main" id="{06C31D21-D068-42EB-843B-6B0528DA27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cxnSp>
        <p:nvCxnSpPr>
          <p:cNvPr id="85096" name="Straight Connector 509">
            <a:extLst>
              <a:ext uri="{FF2B5EF4-FFF2-40B4-BE49-F238E27FC236}">
                <a16:creationId xmlns:a16="http://schemas.microsoft.com/office/drawing/2014/main" id="{2E278862-E3A2-4FEC-98AB-32ECF5C9AE99}"/>
              </a:ext>
            </a:extLst>
          </p:cNvPr>
          <p:cNvCxnSpPr>
            <a:cxnSpLocks noChangeShapeType="1"/>
            <a:endCxn id="85098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97" name="Straight Connector 511">
            <a:extLst>
              <a:ext uri="{FF2B5EF4-FFF2-40B4-BE49-F238E27FC236}">
                <a16:creationId xmlns:a16="http://schemas.microsoft.com/office/drawing/2014/main" id="{EDA5F710-59C7-41D9-A881-EE6C567DB77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98" name="Oval 6">
            <a:extLst>
              <a:ext uri="{FF2B5EF4-FFF2-40B4-BE49-F238E27FC236}">
                <a16:creationId xmlns:a16="http://schemas.microsoft.com/office/drawing/2014/main" id="{7D883AEA-1B20-445E-AAE5-10BED1198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99" name="TextBox 9">
            <a:extLst>
              <a:ext uri="{FF2B5EF4-FFF2-40B4-BE49-F238E27FC236}">
                <a16:creationId xmlns:a16="http://schemas.microsoft.com/office/drawing/2014/main" id="{6DDF6247-89EE-43A7-91AE-EEE4C42D2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/>
              <a:t>regional net</a:t>
            </a:r>
          </a:p>
        </p:txBody>
      </p:sp>
      <p:sp>
        <p:nvSpPr>
          <p:cNvPr id="85100" name="Rectangle 3">
            <a:extLst>
              <a:ext uri="{FF2B5EF4-FFF2-40B4-BE49-F238E27FC236}">
                <a16:creationId xmlns:a16="http://schemas.microsoft.com/office/drawing/2014/main" id="{D604A6AB-2770-4DD1-B52D-09138AE53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>
                <a:latin typeface="Gill Sans MT" panose="020B0502020104020203" pitchFamily="34" charset="0"/>
              </a:rPr>
              <a:t>… and regional networks may arise to connect access nets to ISPs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Oval 3">
            <a:extLst>
              <a:ext uri="{FF2B5EF4-FFF2-40B4-BE49-F238E27FC236}">
                <a16:creationId xmlns:a16="http://schemas.microsoft.com/office/drawing/2014/main" id="{BAF3B81E-BA5B-4C4B-BB21-7F19F2D01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0825" y="4203700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7042" name="Straight Connector 10">
            <a:extLst>
              <a:ext uri="{FF2B5EF4-FFF2-40B4-BE49-F238E27FC236}">
                <a16:creationId xmlns:a16="http://schemas.microsoft.com/office/drawing/2014/main" id="{F51D702A-EA08-4DAE-8EB0-D80D72B8252C}"/>
              </a:ext>
            </a:extLst>
          </p:cNvPr>
          <p:cNvCxnSpPr>
            <a:cxnSpLocks noChangeShapeType="1"/>
            <a:stCxn id="507" idx="7"/>
          </p:cNvCxnSpPr>
          <p:nvPr/>
        </p:nvCxnSpPr>
        <p:spPr bwMode="auto">
          <a:xfrm>
            <a:off x="2555875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3" name="Straight Connector 297">
            <a:extLst>
              <a:ext uri="{FF2B5EF4-FFF2-40B4-BE49-F238E27FC236}">
                <a16:creationId xmlns:a16="http://schemas.microsoft.com/office/drawing/2014/main" id="{C5A618D9-1976-4546-8A0D-C9D693ADABE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59113" y="4724400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4" name="Straight Connector 298">
            <a:extLst>
              <a:ext uri="{FF2B5EF4-FFF2-40B4-BE49-F238E27FC236}">
                <a16:creationId xmlns:a16="http://schemas.microsoft.com/office/drawing/2014/main" id="{BA6796A7-B270-4971-B260-80F26EA51D6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76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5" name="Straight Connector 299">
            <a:extLst>
              <a:ext uri="{FF2B5EF4-FFF2-40B4-BE49-F238E27FC236}">
                <a16:creationId xmlns:a16="http://schemas.microsoft.com/office/drawing/2014/main" id="{18C112D9-B3EC-456A-9CA8-476F8CFBB8A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03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6" name="Straight Connector 300">
            <a:extLst>
              <a:ext uri="{FF2B5EF4-FFF2-40B4-BE49-F238E27FC236}">
                <a16:creationId xmlns:a16="http://schemas.microsoft.com/office/drawing/2014/main" id="{8439CFFA-DC39-4BBE-88A6-602F7D3D306E}"/>
              </a:ext>
            </a:extLst>
          </p:cNvPr>
          <p:cNvCxnSpPr>
            <a:cxnSpLocks noChangeShapeType="1"/>
            <a:stCxn id="444" idx="6"/>
          </p:cNvCxnSpPr>
          <p:nvPr/>
        </p:nvCxnSpPr>
        <p:spPr bwMode="auto">
          <a:xfrm flipV="1">
            <a:off x="2317750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7" name="Straight Connector 301">
            <a:extLst>
              <a:ext uri="{FF2B5EF4-FFF2-40B4-BE49-F238E27FC236}">
                <a16:creationId xmlns:a16="http://schemas.microsoft.com/office/drawing/2014/main" id="{95CF9407-A059-4ABD-9E89-07ECD9B63C8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73400" y="4967288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8" name="Straight Connector 302">
            <a:extLst>
              <a:ext uri="{FF2B5EF4-FFF2-40B4-BE49-F238E27FC236}">
                <a16:creationId xmlns:a16="http://schemas.microsoft.com/office/drawing/2014/main" id="{D13DBD87-5857-44E6-8151-E5F3B5D8A81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524250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9" name="Straight Connector 303">
            <a:extLst>
              <a:ext uri="{FF2B5EF4-FFF2-40B4-BE49-F238E27FC236}">
                <a16:creationId xmlns:a16="http://schemas.microsoft.com/office/drawing/2014/main" id="{1F1AF9D5-A4CA-4F27-B53E-5313150CCA9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11550" y="4619625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0" name="Straight Connector 304">
            <a:extLst>
              <a:ext uri="{FF2B5EF4-FFF2-40B4-BE49-F238E27FC236}">
                <a16:creationId xmlns:a16="http://schemas.microsoft.com/office/drawing/2014/main" id="{B5BE363D-AA6A-4B1B-B82C-DAC5C55B9EAD}"/>
              </a:ext>
            </a:extLst>
          </p:cNvPr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557463" y="4494213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51" name="TextBox 39958">
            <a:extLst>
              <a:ext uri="{FF2B5EF4-FFF2-40B4-BE49-F238E27FC236}">
                <a16:creationId xmlns:a16="http://schemas.microsoft.com/office/drawing/2014/main" id="{856E1108-40BA-42D4-8612-61478D2CA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763" y="4533900"/>
            <a:ext cx="8921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ISP C</a:t>
            </a:r>
          </a:p>
        </p:txBody>
      </p:sp>
      <p:grpSp>
        <p:nvGrpSpPr>
          <p:cNvPr id="87052" name="Group 347">
            <a:extLst>
              <a:ext uri="{FF2B5EF4-FFF2-40B4-BE49-F238E27FC236}">
                <a16:creationId xmlns:a16="http://schemas.microsoft.com/office/drawing/2014/main" id="{DEE27293-8F08-4767-AC77-94AD751B725D}"/>
              </a:ext>
            </a:extLst>
          </p:cNvPr>
          <p:cNvGrpSpPr>
            <a:grpSpLocks/>
          </p:cNvGrpSpPr>
          <p:nvPr/>
        </p:nvGrpSpPr>
        <p:grpSpPr bwMode="auto">
          <a:xfrm>
            <a:off x="3532188" y="4419600"/>
            <a:ext cx="485775" cy="211138"/>
            <a:chOff x="1871277" y="1576300"/>
            <a:chExt cx="1128371" cy="437860"/>
          </a:xfrm>
        </p:grpSpPr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318FF0CC-2C95-4799-8D5B-DA11E1DA57B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39724D8D-63B7-4E43-9A8E-AAF2242929B5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4E19BDFD-7C87-4483-B9A8-9B1C50463E3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007B7E21-FEDB-494D-9286-FA9E6A0A25A7}"/>
                </a:ext>
              </a:extLst>
            </p:cNvPr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270006A9-6494-4CEC-85BD-5AFC061F3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8992DCFE-9F26-434D-9803-644E6932E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407A7D12-2104-4803-A6D9-C1E776870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CE8B3FC4-F53C-445D-B171-ADC0F0649954}"/>
                </a:ext>
              </a:extLst>
            </p:cNvPr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F8633422-3840-4F59-9BBC-F95DC2BBB4C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3" name="Group 347">
            <a:extLst>
              <a:ext uri="{FF2B5EF4-FFF2-40B4-BE49-F238E27FC236}">
                <a16:creationId xmlns:a16="http://schemas.microsoft.com/office/drawing/2014/main" id="{4DB6CC60-8FDB-4451-9535-A4CEEFE083B0}"/>
              </a:ext>
            </a:extLst>
          </p:cNvPr>
          <p:cNvGrpSpPr>
            <a:grpSpLocks/>
          </p:cNvGrpSpPr>
          <p:nvPr/>
        </p:nvGrpSpPr>
        <p:grpSpPr bwMode="auto">
          <a:xfrm>
            <a:off x="3063875" y="4773613"/>
            <a:ext cx="484188" cy="211137"/>
            <a:chOff x="1871277" y="1576300"/>
            <a:chExt cx="1128371" cy="437860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ACFED075-A5DB-4CD1-A519-F8EEDC4EE98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019A487D-6282-4C7F-9B48-DD130628C7E4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CBE496C4-46F3-4436-B8B3-8D385DC6FE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E6929F7D-6C7F-400B-868F-3E69F821CC37}"/>
                </a:ext>
              </a:extLst>
            </p:cNvPr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9702388D-4830-4D23-8915-34583E396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4A44325D-9EB8-4E3A-9694-26F08A7B4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908D9D37-13B1-4D4A-AFDF-F660F22E4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FCAFD728-9C6B-4D2D-8E60-989126AEBF5E}"/>
                </a:ext>
              </a:extLst>
            </p:cNvPr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A383AFC8-302D-42A9-9191-36CCBD8CF4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4" name="Group 347">
            <a:extLst>
              <a:ext uri="{FF2B5EF4-FFF2-40B4-BE49-F238E27FC236}">
                <a16:creationId xmlns:a16="http://schemas.microsoft.com/office/drawing/2014/main" id="{554D41B6-E92F-41A2-8827-7646E500E6FF}"/>
              </a:ext>
            </a:extLst>
          </p:cNvPr>
          <p:cNvGrpSpPr>
            <a:grpSpLocks/>
          </p:cNvGrpSpPr>
          <p:nvPr/>
        </p:nvGrpSpPr>
        <p:grpSpPr bwMode="auto">
          <a:xfrm>
            <a:off x="2624138" y="4560888"/>
            <a:ext cx="484187" cy="211137"/>
            <a:chOff x="1871277" y="1576300"/>
            <a:chExt cx="1128371" cy="437860"/>
          </a:xfrm>
        </p:grpSpPr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2383F290-EFCC-43A7-960F-7553C9212A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0C643C29-1E60-4D0D-81E2-47AB3667D72A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EFF33A28-C564-4DED-A3F8-C69CA255BF3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F5FCF372-7495-4ED6-9E7B-DE3F38D1BBCC}"/>
                </a:ext>
              </a:extLst>
            </p:cNvPr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F6F4277C-DB5E-4344-92AB-BC0B0CE43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A5C113EF-AD54-4885-9A86-8E9BAC4C2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2A998AF1-BA22-4415-AC39-BC1029EC9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E7B7B8C6-2ECF-4CDE-BF2C-F43DDF0ABD1B}"/>
                </a:ext>
              </a:extLst>
            </p:cNvPr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299B3AA3-B5A2-4B6E-8ACE-7EE2668194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5" name="Group 347">
            <a:extLst>
              <a:ext uri="{FF2B5EF4-FFF2-40B4-BE49-F238E27FC236}">
                <a16:creationId xmlns:a16="http://schemas.microsoft.com/office/drawing/2014/main" id="{BFC0BE16-B829-4A9E-9920-C20CC4838A82}"/>
              </a:ext>
            </a:extLst>
          </p:cNvPr>
          <p:cNvGrpSpPr>
            <a:grpSpLocks/>
          </p:cNvGrpSpPr>
          <p:nvPr/>
        </p:nvGrpSpPr>
        <p:grpSpPr bwMode="auto">
          <a:xfrm>
            <a:off x="2417763" y="4854575"/>
            <a:ext cx="484187" cy="211138"/>
            <a:chOff x="1871277" y="1576300"/>
            <a:chExt cx="1128371" cy="437860"/>
          </a:xfrm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42C841F1-4F2A-44B6-BDC6-40284183D6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6D81777F-67B2-4F72-B856-0E2241350961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BF64E272-7414-4520-B73D-26C605CE2C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81D62113-3316-4B8F-8384-23302D28450B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1E2F679D-2B06-4458-82EF-0A18DD6B7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48538169-73DE-4A7A-A56B-3AF05A1CC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80602D86-8169-45C6-BC49-1A5EABF0B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F497888-E647-49E5-AC51-AE72CE430D15}"/>
                </a:ext>
              </a:extLst>
            </p:cNvPr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53A62B12-2DB5-4224-89EE-21279166923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56" name="Oval 3">
            <a:extLst>
              <a:ext uri="{FF2B5EF4-FFF2-40B4-BE49-F238E27FC236}">
                <a16:creationId xmlns:a16="http://schemas.microsoft.com/office/drawing/2014/main" id="{43B010B3-7B6A-4D3B-AA40-3A0857634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3649663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7057" name="Straight Connector 10">
            <a:extLst>
              <a:ext uri="{FF2B5EF4-FFF2-40B4-BE49-F238E27FC236}">
                <a16:creationId xmlns:a16="http://schemas.microsoft.com/office/drawing/2014/main" id="{30106F50-9480-4666-A014-6EB6439AB088}"/>
              </a:ext>
            </a:extLst>
          </p:cNvPr>
          <p:cNvCxnSpPr>
            <a:cxnSpLocks noChangeShapeType="1"/>
            <a:stCxn id="599" idx="7"/>
          </p:cNvCxnSpPr>
          <p:nvPr/>
        </p:nvCxnSpPr>
        <p:spPr bwMode="auto">
          <a:xfrm>
            <a:off x="5748338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8" name="Straight Connector 297">
            <a:extLst>
              <a:ext uri="{FF2B5EF4-FFF2-40B4-BE49-F238E27FC236}">
                <a16:creationId xmlns:a16="http://schemas.microsoft.com/office/drawing/2014/main" id="{AB8754DF-1ECD-4E23-B141-A2C9D0D405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99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9" name="Straight Connector 298">
            <a:extLst>
              <a:ext uri="{FF2B5EF4-FFF2-40B4-BE49-F238E27FC236}">
                <a16:creationId xmlns:a16="http://schemas.microsoft.com/office/drawing/2014/main" id="{54601DA8-F112-483D-BF6B-96EE4973253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099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0" name="Straight Connector 299">
            <a:extLst>
              <a:ext uri="{FF2B5EF4-FFF2-40B4-BE49-F238E27FC236}">
                <a16:creationId xmlns:a16="http://schemas.microsoft.com/office/drawing/2014/main" id="{07A86207-B9C7-4B7E-AFAA-D30A32070F6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800725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1" name="Straight Connector 300">
            <a:extLst>
              <a:ext uri="{FF2B5EF4-FFF2-40B4-BE49-F238E27FC236}">
                <a16:creationId xmlns:a16="http://schemas.microsoft.com/office/drawing/2014/main" id="{7E5A9FE7-C14E-4B8D-9BE1-A640ADE50147}"/>
              </a:ext>
            </a:extLst>
          </p:cNvPr>
          <p:cNvCxnSpPr>
            <a:cxnSpLocks noChangeShapeType="1"/>
            <a:stCxn id="536" idx="6"/>
          </p:cNvCxnSpPr>
          <p:nvPr/>
        </p:nvCxnSpPr>
        <p:spPr bwMode="auto">
          <a:xfrm flipV="1">
            <a:off x="5487988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2" name="Straight Connector 301">
            <a:extLst>
              <a:ext uri="{FF2B5EF4-FFF2-40B4-BE49-F238E27FC236}">
                <a16:creationId xmlns:a16="http://schemas.microsoft.com/office/drawing/2014/main" id="{CDB080D7-2345-4953-B7F8-3D72F6B3262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315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3" name="Straight Connector 302">
            <a:extLst>
              <a:ext uri="{FF2B5EF4-FFF2-40B4-BE49-F238E27FC236}">
                <a16:creationId xmlns:a16="http://schemas.microsoft.com/office/drawing/2014/main" id="{04616B39-F918-45DB-9167-2B0FB8F8625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778625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4" name="Straight Connector 303">
            <a:extLst>
              <a:ext uri="{FF2B5EF4-FFF2-40B4-BE49-F238E27FC236}">
                <a16:creationId xmlns:a16="http://schemas.microsoft.com/office/drawing/2014/main" id="{47661702-00B1-4993-AC09-9DA3EF74ED3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794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5" name="Straight Connector 304">
            <a:extLst>
              <a:ext uri="{FF2B5EF4-FFF2-40B4-BE49-F238E27FC236}">
                <a16:creationId xmlns:a16="http://schemas.microsoft.com/office/drawing/2014/main" id="{92FBFBA7-EAC0-4D77-AB5D-CCEEE9332D1E}"/>
              </a:ext>
            </a:extLst>
          </p:cNvPr>
          <p:cNvCxnSpPr>
            <a:cxnSpLocks noChangeShapeType="1"/>
            <a:endCxn id="597" idx="7"/>
          </p:cNvCxnSpPr>
          <p:nvPr/>
        </p:nvCxnSpPr>
        <p:spPr bwMode="auto">
          <a:xfrm flipH="1" flipV="1">
            <a:off x="5749925" y="3943350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66" name="TextBox 39958">
            <a:extLst>
              <a:ext uri="{FF2B5EF4-FFF2-40B4-BE49-F238E27FC236}">
                <a16:creationId xmlns:a16="http://schemas.microsoft.com/office/drawing/2014/main" id="{B919ACC5-1452-470E-8D7E-DA3C79C7A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088" y="3983038"/>
            <a:ext cx="958850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ISP B</a:t>
            </a:r>
          </a:p>
        </p:txBody>
      </p:sp>
      <p:grpSp>
        <p:nvGrpSpPr>
          <p:cNvPr id="87067" name="Group 347">
            <a:extLst>
              <a:ext uri="{FF2B5EF4-FFF2-40B4-BE49-F238E27FC236}">
                <a16:creationId xmlns:a16="http://schemas.microsoft.com/office/drawing/2014/main" id="{93033EA2-D53A-4314-971E-EE6DDCDF1BA4}"/>
              </a:ext>
            </a:extLst>
          </p:cNvPr>
          <p:cNvGrpSpPr>
            <a:grpSpLocks/>
          </p:cNvGrpSpPr>
          <p:nvPr/>
        </p:nvGrpSpPr>
        <p:grpSpPr bwMode="auto">
          <a:xfrm>
            <a:off x="5297488" y="3752850"/>
            <a:ext cx="530225" cy="214313"/>
            <a:chOff x="1871277" y="1576300"/>
            <a:chExt cx="1128371" cy="437860"/>
          </a:xfrm>
        </p:grpSpPr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EB2A25F6-9277-495F-97B6-8ACB9736465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3D93250F-11A1-4831-9E5C-27877F8B24CE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2C16FFA3-E6F1-4FDD-8E1A-19F76AB77D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B1D9F668-EFDA-4433-853F-08B3B874AB62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EF8803D6-062E-4EA2-B89A-671169A4C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BA67D717-A6BF-4956-82F6-AFEE10D1C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94E285B9-2729-4E75-A831-22A40F3B7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CFFE262A-CE31-445F-8BBF-0C42ADE6F876}"/>
                </a:ext>
              </a:extLst>
            </p:cNvPr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>
              <a:extLst>
                <a:ext uri="{FF2B5EF4-FFF2-40B4-BE49-F238E27FC236}">
                  <a16:creationId xmlns:a16="http://schemas.microsoft.com/office/drawing/2014/main" id="{6FCA65D2-BCA4-4AA1-959B-91038AAF57F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68" name="Group 347">
            <a:extLst>
              <a:ext uri="{FF2B5EF4-FFF2-40B4-BE49-F238E27FC236}">
                <a16:creationId xmlns:a16="http://schemas.microsoft.com/office/drawing/2014/main" id="{DB509322-7522-49EA-A247-02C06587D0F2}"/>
              </a:ext>
            </a:extLst>
          </p:cNvPr>
          <p:cNvGrpSpPr>
            <a:grpSpLocks/>
          </p:cNvGrpSpPr>
          <p:nvPr/>
        </p:nvGrpSpPr>
        <p:grpSpPr bwMode="auto">
          <a:xfrm>
            <a:off x="6303963" y="4227513"/>
            <a:ext cx="530225" cy="214312"/>
            <a:chOff x="1871277" y="1576300"/>
            <a:chExt cx="1128371" cy="437860"/>
          </a:xfrm>
        </p:grpSpPr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B5422040-0D63-44EE-8D9C-3B06195E437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858CF506-8897-402F-9DA4-9BAE3F767460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6E16B257-8C05-47A8-B713-2E3D83D9295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340C43FD-23D2-4652-AEAF-1DEB94B161BF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4E4DB7C7-03F0-441C-B05A-998E344F3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F7D28C52-2CB7-4785-AA88-51E9F38B0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CB950C96-D78F-4F70-A3E0-618722C20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0E981926-B2F2-4983-96FC-093E80651D5F}"/>
                </a:ext>
              </a:extLst>
            </p:cNvPr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65A327CD-57B0-4EBF-93A9-123DC75E6CA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69" name="Group 347">
            <a:extLst>
              <a:ext uri="{FF2B5EF4-FFF2-40B4-BE49-F238E27FC236}">
                <a16:creationId xmlns:a16="http://schemas.microsoft.com/office/drawing/2014/main" id="{8C1DFF33-460C-4B51-B884-0FAF47A55F3D}"/>
              </a:ext>
            </a:extLst>
          </p:cNvPr>
          <p:cNvGrpSpPr>
            <a:grpSpLocks/>
          </p:cNvGrpSpPr>
          <p:nvPr/>
        </p:nvGrpSpPr>
        <p:grpSpPr bwMode="auto">
          <a:xfrm>
            <a:off x="5822950" y="4011613"/>
            <a:ext cx="530225" cy="214312"/>
            <a:chOff x="1871277" y="1576300"/>
            <a:chExt cx="1128371" cy="437860"/>
          </a:xfrm>
        </p:grpSpPr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E6A85535-768E-4DC3-A335-C712DAED1DF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A5E9D545-0944-4909-8C45-BA3DFEDC767F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488B5241-A9F2-462A-A32B-6D9AE09A1C6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AB07CE98-0F21-45AE-8C95-28C6ED451F92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8390274F-A458-4603-9775-E9932C829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9CDD02BA-C368-4FDC-9743-4574A5A39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769313CC-94E3-4207-8BC9-A9C50F2A8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8" name="Straight Connector 567">
              <a:extLst>
                <a:ext uri="{FF2B5EF4-FFF2-40B4-BE49-F238E27FC236}">
                  <a16:creationId xmlns:a16="http://schemas.microsoft.com/office/drawing/2014/main" id="{007D4884-6B75-47FB-9D41-57FC63E4F51A}"/>
                </a:ext>
              </a:extLst>
            </p:cNvPr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>
              <a:extLst>
                <a:ext uri="{FF2B5EF4-FFF2-40B4-BE49-F238E27FC236}">
                  <a16:creationId xmlns:a16="http://schemas.microsoft.com/office/drawing/2014/main" id="{E5F05AF2-03AE-4CC8-8F37-48D55BC1AA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70" name="Group 347">
            <a:extLst>
              <a:ext uri="{FF2B5EF4-FFF2-40B4-BE49-F238E27FC236}">
                <a16:creationId xmlns:a16="http://schemas.microsoft.com/office/drawing/2014/main" id="{5AA20A07-199A-466C-98AD-EC5BBA22F152}"/>
              </a:ext>
            </a:extLst>
          </p:cNvPr>
          <p:cNvGrpSpPr>
            <a:grpSpLocks/>
          </p:cNvGrpSpPr>
          <p:nvPr/>
        </p:nvGrpSpPr>
        <p:grpSpPr bwMode="auto">
          <a:xfrm>
            <a:off x="5597525" y="4310063"/>
            <a:ext cx="530225" cy="214312"/>
            <a:chOff x="1871277" y="1576300"/>
            <a:chExt cx="1128371" cy="437860"/>
          </a:xfrm>
        </p:grpSpPr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218C8376-16EC-4DD5-8B21-CE2650C2FB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C110C732-00E4-4F2C-A12D-BA070DD9C10A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B771F01E-FC37-4DA2-85DE-3EEDC2E3A36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50A1C081-5F88-4B98-90B8-6A9ED3A4790F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3E875074-AF5F-42CA-92B2-FFA83946C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411D3DB9-94C9-4404-AA45-DDD2E312C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FA7113D2-5523-43DF-9458-52E526F36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9" name="Straight Connector 558">
              <a:extLst>
                <a:ext uri="{FF2B5EF4-FFF2-40B4-BE49-F238E27FC236}">
                  <a16:creationId xmlns:a16="http://schemas.microsoft.com/office/drawing/2014/main" id="{0F5131B0-14EA-445B-B51F-FFDDDCC567EB}"/>
                </a:ext>
              </a:extLst>
            </p:cNvPr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FCE81FD9-A541-4B19-8B3A-329E7FEAF0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71" name="Oval 3">
            <a:extLst>
              <a:ext uri="{FF2B5EF4-FFF2-40B4-BE49-F238E27FC236}">
                <a16:creationId xmlns:a16="http://schemas.microsoft.com/office/drawing/2014/main" id="{E5D27592-A14E-425E-B974-A0434642C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2725738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7072" name="Straight Connector 10">
            <a:extLst>
              <a:ext uri="{FF2B5EF4-FFF2-40B4-BE49-F238E27FC236}">
                <a16:creationId xmlns:a16="http://schemas.microsoft.com/office/drawing/2014/main" id="{8C634FB5-537D-4FA3-AB1A-F4514DA5C49C}"/>
              </a:ext>
            </a:extLst>
          </p:cNvPr>
          <p:cNvCxnSpPr>
            <a:cxnSpLocks noChangeShapeType="1"/>
            <a:stCxn id="415" idx="7"/>
          </p:cNvCxnSpPr>
          <p:nvPr/>
        </p:nvCxnSpPr>
        <p:spPr bwMode="auto">
          <a:xfrm>
            <a:off x="2957513" y="2968625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3" name="Straight Connector 297">
            <a:extLst>
              <a:ext uri="{FF2B5EF4-FFF2-40B4-BE49-F238E27FC236}">
                <a16:creationId xmlns:a16="http://schemas.microsoft.com/office/drawing/2014/main" id="{266AAA4F-E23C-43B4-BC92-0A9377CB649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1238" y="3268663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4" name="Straight Connector 298">
            <a:extLst>
              <a:ext uri="{FF2B5EF4-FFF2-40B4-BE49-F238E27FC236}">
                <a16:creationId xmlns:a16="http://schemas.microsoft.com/office/drawing/2014/main" id="{A62B7A82-E529-4D37-90EA-68F30567330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35338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5" name="Straight Connector 299">
            <a:extLst>
              <a:ext uri="{FF2B5EF4-FFF2-40B4-BE49-F238E27FC236}">
                <a16:creationId xmlns:a16="http://schemas.microsoft.com/office/drawing/2014/main" id="{D51215E5-22DA-4891-9EFF-E787DEB2B7A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14663" y="3297238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6" name="Straight Connector 300">
            <a:extLst>
              <a:ext uri="{FF2B5EF4-FFF2-40B4-BE49-F238E27FC236}">
                <a16:creationId xmlns:a16="http://schemas.microsoft.com/office/drawing/2014/main" id="{62631A99-23D5-4CD8-8D40-61B06224B2CF}"/>
              </a:ext>
            </a:extLst>
          </p:cNvPr>
          <p:cNvCxnSpPr>
            <a:cxnSpLocks noChangeShapeType="1"/>
            <a:stCxn id="352" idx="6"/>
          </p:cNvCxnSpPr>
          <p:nvPr/>
        </p:nvCxnSpPr>
        <p:spPr bwMode="auto">
          <a:xfrm flipV="1">
            <a:off x="2676525" y="3597275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7" name="Straight Connector 301">
            <a:extLst>
              <a:ext uri="{FF2B5EF4-FFF2-40B4-BE49-F238E27FC236}">
                <a16:creationId xmlns:a16="http://schemas.microsoft.com/office/drawing/2014/main" id="{C626E812-5136-4AEC-BCD8-3F40C87AA82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68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8" name="Straight Connector 302">
            <a:extLst>
              <a:ext uri="{FF2B5EF4-FFF2-40B4-BE49-F238E27FC236}">
                <a16:creationId xmlns:a16="http://schemas.microsoft.com/office/drawing/2014/main" id="{1270C917-56EC-4447-B490-D5D4DC26265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0513" y="3508375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9" name="Straight Connector 303">
            <a:extLst>
              <a:ext uri="{FF2B5EF4-FFF2-40B4-BE49-F238E27FC236}">
                <a16:creationId xmlns:a16="http://schemas.microsoft.com/office/drawing/2014/main" id="{2D61C58C-2CBD-4F48-834F-EA3F963BAD0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86225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80" name="Straight Connector 304">
            <a:extLst>
              <a:ext uri="{FF2B5EF4-FFF2-40B4-BE49-F238E27FC236}">
                <a16:creationId xmlns:a16="http://schemas.microsoft.com/office/drawing/2014/main" id="{784F8263-B1B3-424C-94A7-956ECF5EC093}"/>
              </a:ext>
            </a:extLst>
          </p:cNvPr>
          <p:cNvCxnSpPr>
            <a:cxnSpLocks noChangeShapeType="1"/>
            <a:endCxn id="413" idx="7"/>
          </p:cNvCxnSpPr>
          <p:nvPr/>
        </p:nvCxnSpPr>
        <p:spPr bwMode="auto">
          <a:xfrm flipH="1" flipV="1">
            <a:off x="2959100" y="3028950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81" name="TextBox 39958">
            <a:extLst>
              <a:ext uri="{FF2B5EF4-FFF2-40B4-BE49-F238E27FC236}">
                <a16:creationId xmlns:a16="http://schemas.microsoft.com/office/drawing/2014/main" id="{6F0124EC-261A-44D1-95D3-93ADABDE7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3070225"/>
            <a:ext cx="1030287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ISP A</a:t>
            </a:r>
          </a:p>
        </p:txBody>
      </p:sp>
      <p:grpSp>
        <p:nvGrpSpPr>
          <p:cNvPr id="87082" name="Group 347">
            <a:extLst>
              <a:ext uri="{FF2B5EF4-FFF2-40B4-BE49-F238E27FC236}">
                <a16:creationId xmlns:a16="http://schemas.microsoft.com/office/drawing/2014/main" id="{C497881C-8A92-4A37-8C24-23DA15E53187}"/>
              </a:ext>
            </a:extLst>
          </p:cNvPr>
          <p:cNvGrpSpPr>
            <a:grpSpLocks/>
          </p:cNvGrpSpPr>
          <p:nvPr/>
        </p:nvGrpSpPr>
        <p:grpSpPr bwMode="auto">
          <a:xfrm>
            <a:off x="4360863" y="3562350"/>
            <a:ext cx="573087" cy="220663"/>
            <a:chOff x="1871277" y="1576300"/>
            <a:chExt cx="1128371" cy="437860"/>
          </a:xfrm>
        </p:grpSpPr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BB1ACE0E-58E8-4CE5-A4EA-29B7D347248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DDB461B-EBFA-4623-B639-74292D394C70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C48577E0-1F4D-4CC4-91CE-39C802AF370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EBC38B4B-08F0-496F-A8A3-DE458FBBE449}"/>
                </a:ext>
              </a:extLst>
            </p:cNvPr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2B7D0399-A0A2-4E0A-9C4A-3B6DE56A6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9C38BE7E-D2D6-473E-BF6E-43D6F3B6A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2E7EA3F8-5E08-408C-A60B-1E7F22ECB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A7028C6-0131-47C4-899C-9D42B3D100C0}"/>
                </a:ext>
              </a:extLst>
            </p:cNvPr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ABC824D9-A0CB-43AF-888D-042E641BD4D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3" name="Group 347">
            <a:extLst>
              <a:ext uri="{FF2B5EF4-FFF2-40B4-BE49-F238E27FC236}">
                <a16:creationId xmlns:a16="http://schemas.microsoft.com/office/drawing/2014/main" id="{673440A9-FA25-41A2-9445-8E81C397385B}"/>
              </a:ext>
            </a:extLst>
          </p:cNvPr>
          <p:cNvGrpSpPr>
            <a:grpSpLocks/>
          </p:cNvGrpSpPr>
          <p:nvPr/>
        </p:nvGrpSpPr>
        <p:grpSpPr bwMode="auto">
          <a:xfrm>
            <a:off x="3557588" y="3321050"/>
            <a:ext cx="571500" cy="220663"/>
            <a:chOff x="1871277" y="1576300"/>
            <a:chExt cx="1128371" cy="437860"/>
          </a:xfrm>
        </p:grpSpPr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2D18D0B3-1642-4142-9B75-453AF355BBE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BA8F75C0-2558-4A78-8A37-11FD29404BF2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57DA541C-9BC4-45D7-8700-A0313FB2B08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DE06D5B0-196F-4A2F-AF86-548F904854EC}"/>
                </a:ext>
              </a:extLst>
            </p:cNvPr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3C53B2CA-BECF-4460-AFA5-C68535DEC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2AB86E6E-A250-48B7-BA33-E699668C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B53A1D28-FA69-456C-B765-79D9874C9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C9794CF4-EC18-4EEB-AFDE-F187C45B412E}"/>
                </a:ext>
              </a:extLst>
            </p:cNvPr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B8AE51C-2369-4F0A-B28D-2484D0B7D9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4" name="Group 347">
            <a:extLst>
              <a:ext uri="{FF2B5EF4-FFF2-40B4-BE49-F238E27FC236}">
                <a16:creationId xmlns:a16="http://schemas.microsoft.com/office/drawing/2014/main" id="{5752B5A1-90F0-4C3C-BD97-32123EBB2CF3}"/>
              </a:ext>
            </a:extLst>
          </p:cNvPr>
          <p:cNvGrpSpPr>
            <a:grpSpLocks/>
          </p:cNvGrpSpPr>
          <p:nvPr/>
        </p:nvGrpSpPr>
        <p:grpSpPr bwMode="auto">
          <a:xfrm>
            <a:off x="3036888" y="3098800"/>
            <a:ext cx="573087" cy="219075"/>
            <a:chOff x="1871277" y="1576300"/>
            <a:chExt cx="1128371" cy="437860"/>
          </a:xfrm>
        </p:grpSpPr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257535F-D390-4CAC-A221-89F74D266C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D76D8FCE-0574-4D4E-9BCE-7E4EDC01EC2C}"/>
                </a:ext>
              </a:extLst>
            </p:cNvPr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BAA2D04A-B745-472D-97C5-46B87A0292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1F628BC4-1C48-49E5-9730-2CA09884CF07}"/>
                </a:ext>
              </a:extLst>
            </p:cNvPr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70E7D4E2-5DBD-4F55-9F84-B4C2E0DBC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438AD4DD-E1A0-4901-ACB4-4086BC77B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33306A99-5956-4064-879E-E5AFD70CC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949699C4-73B0-4556-A6FF-2AC0D518C4F5}"/>
                </a:ext>
              </a:extLst>
            </p:cNvPr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571F0794-8386-40D4-BFB5-24C7699A293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5" name="Group 347">
            <a:extLst>
              <a:ext uri="{FF2B5EF4-FFF2-40B4-BE49-F238E27FC236}">
                <a16:creationId xmlns:a16="http://schemas.microsoft.com/office/drawing/2014/main" id="{4E35B4AA-C73C-4B7B-9062-229E6CBB43FB}"/>
              </a:ext>
            </a:extLst>
          </p:cNvPr>
          <p:cNvGrpSpPr>
            <a:grpSpLocks/>
          </p:cNvGrpSpPr>
          <p:nvPr/>
        </p:nvGrpSpPr>
        <p:grpSpPr bwMode="auto">
          <a:xfrm>
            <a:off x="2794000" y="3405188"/>
            <a:ext cx="573088" cy="219075"/>
            <a:chOff x="1871277" y="1576300"/>
            <a:chExt cx="1128371" cy="437860"/>
          </a:xfrm>
        </p:grpSpPr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4B1D633E-C4BE-4017-88B3-B7692271C1A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7193A7E7-7777-4637-B6B6-D21D439FACC7}"/>
                </a:ext>
              </a:extLst>
            </p:cNvPr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9C76BC1E-EBC9-4453-85A2-8CACB22E2D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C4A53FBF-78F8-43FB-B9E1-9578CAF5AFFB}"/>
                </a:ext>
              </a:extLst>
            </p:cNvPr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BD0CDA8E-F4EB-4283-A8F6-6A2EB8C66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7583673B-DF48-484D-9397-A2788522C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BB3E824C-5A48-4F9C-B263-FA2A93EEE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D7349142-31BE-4DD5-A94B-FBADCF65397A}"/>
                </a:ext>
              </a:extLst>
            </p:cNvPr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8CB19364-B204-4B73-9D2F-9745D69514B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6" name="Group 347">
            <a:extLst>
              <a:ext uri="{FF2B5EF4-FFF2-40B4-BE49-F238E27FC236}">
                <a16:creationId xmlns:a16="http://schemas.microsoft.com/office/drawing/2014/main" id="{B6E34CAD-5E0F-4083-9C3D-318202AD5E04}"/>
              </a:ext>
            </a:extLst>
          </p:cNvPr>
          <p:cNvGrpSpPr>
            <a:grpSpLocks/>
          </p:cNvGrpSpPr>
          <p:nvPr/>
        </p:nvGrpSpPr>
        <p:grpSpPr bwMode="auto">
          <a:xfrm>
            <a:off x="3341688" y="3759200"/>
            <a:ext cx="573087" cy="220663"/>
            <a:chOff x="1871277" y="1576300"/>
            <a:chExt cx="1128371" cy="437860"/>
          </a:xfrm>
        </p:grpSpPr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2640F283-B143-40E5-BE91-67313386F6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AA2991AD-DCBC-4F23-ACEB-806FC112A899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6BB8AF80-9630-4C8C-84D8-73F40FDD574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91E264F0-656E-444D-AAE7-11B27238574F}"/>
                </a:ext>
              </a:extLst>
            </p:cNvPr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82D67977-C9C8-4CC9-B2EF-C0B576E9C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DA0C8FA9-4166-4055-BAA9-60EF114C4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FBD6FAEC-760F-4072-9576-118FCA316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191D0517-2180-4DBF-9BC2-9840099A8AC9}"/>
                </a:ext>
              </a:extLst>
            </p:cNvPr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7A498791-5909-4DDC-B162-6525CE3D423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7" name="Group 347">
            <a:extLst>
              <a:ext uri="{FF2B5EF4-FFF2-40B4-BE49-F238E27FC236}">
                <a16:creationId xmlns:a16="http://schemas.microsoft.com/office/drawing/2014/main" id="{D27289C6-CBCD-4D58-9321-8F1D52AF7824}"/>
              </a:ext>
            </a:extLst>
          </p:cNvPr>
          <p:cNvGrpSpPr>
            <a:grpSpLocks/>
          </p:cNvGrpSpPr>
          <p:nvPr/>
        </p:nvGrpSpPr>
        <p:grpSpPr bwMode="auto">
          <a:xfrm>
            <a:off x="2105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25A997AA-A336-46C0-9FAD-2EA1AFF054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68DAC30E-0D95-4312-8786-B2D40B348629}"/>
                </a:ext>
              </a:extLst>
            </p:cNvPr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E7EF2B6D-4420-4EA3-9744-8BC3CE057B7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6ACA19BC-50E2-4808-B18E-ACE2D4C9F19E}"/>
                </a:ext>
              </a:extLst>
            </p:cNvPr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73CD65CB-A4DB-4D2C-8BFA-DC29C0E56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24A8A2B9-EF8C-420A-8517-7F087FE3A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E588B874-1658-4AA3-97CF-59591332D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DBA57451-6FCA-4CE2-BD11-3A2470B68AE4}"/>
                </a:ext>
              </a:extLst>
            </p:cNvPr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5E6A1F9-8EE0-42CD-AD04-92EFEBBA7A6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88" name="Rectangle 2">
            <a:extLst>
              <a:ext uri="{FF2B5EF4-FFF2-40B4-BE49-F238E27FC236}">
                <a16:creationId xmlns:a16="http://schemas.microsoft.com/office/drawing/2014/main" id="{0997C1EF-DAF1-4CF6-8B33-6809B0E02F1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87089" name="Picture 76" descr="underline_base">
            <a:extLst>
              <a:ext uri="{FF2B5EF4-FFF2-40B4-BE49-F238E27FC236}">
                <a16:creationId xmlns:a16="http://schemas.microsoft.com/office/drawing/2014/main" id="{B2E4996B-F734-458D-B408-FC58E3B936E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7090" name="Group 2">
            <a:extLst>
              <a:ext uri="{FF2B5EF4-FFF2-40B4-BE49-F238E27FC236}">
                <a16:creationId xmlns:a16="http://schemas.microsoft.com/office/drawing/2014/main" id="{A0761042-CCC2-48FB-8DDC-0066749ABC6F}"/>
              </a:ext>
            </a:extLst>
          </p:cNvPr>
          <p:cNvGrpSpPr>
            <a:grpSpLocks/>
          </p:cNvGrpSpPr>
          <p:nvPr/>
        </p:nvGrpSpPr>
        <p:grpSpPr bwMode="auto">
          <a:xfrm>
            <a:off x="1825625" y="2241550"/>
            <a:ext cx="647700" cy="417513"/>
            <a:chOff x="3053396" y="4304255"/>
            <a:chExt cx="648422" cy="418253"/>
          </a:xfrm>
        </p:grpSpPr>
        <p:sp>
          <p:nvSpPr>
            <p:cNvPr id="87285" name="Freeform 84">
              <a:extLst>
                <a:ext uri="{FF2B5EF4-FFF2-40B4-BE49-F238E27FC236}">
                  <a16:creationId xmlns:a16="http://schemas.microsoft.com/office/drawing/2014/main" id="{57DFD8DC-881B-4D6F-90DC-8C3E9F366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86" name="TextBox 1">
              <a:extLst>
                <a:ext uri="{FF2B5EF4-FFF2-40B4-BE49-F238E27FC236}">
                  <a16:creationId xmlns:a16="http://schemas.microsoft.com/office/drawing/2014/main" id="{CF81EC4A-ED01-454B-A9CB-D42DFC1DBE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1" name="Group 135">
            <a:extLst>
              <a:ext uri="{FF2B5EF4-FFF2-40B4-BE49-F238E27FC236}">
                <a16:creationId xmlns:a16="http://schemas.microsoft.com/office/drawing/2014/main" id="{5EBF1E8A-E2A6-4F02-B7FA-AF9501A1D247}"/>
              </a:ext>
            </a:extLst>
          </p:cNvPr>
          <p:cNvGrpSpPr>
            <a:grpSpLocks/>
          </p:cNvGrpSpPr>
          <p:nvPr/>
        </p:nvGrpSpPr>
        <p:grpSpPr bwMode="auto">
          <a:xfrm>
            <a:off x="6334125" y="2495550"/>
            <a:ext cx="649288" cy="417513"/>
            <a:chOff x="3053396" y="4304255"/>
            <a:chExt cx="648422" cy="418253"/>
          </a:xfrm>
        </p:grpSpPr>
        <p:sp>
          <p:nvSpPr>
            <p:cNvPr id="87283" name="Freeform 84">
              <a:extLst>
                <a:ext uri="{FF2B5EF4-FFF2-40B4-BE49-F238E27FC236}">
                  <a16:creationId xmlns:a16="http://schemas.microsoft.com/office/drawing/2014/main" id="{A7F72C2B-8361-419C-8C46-BAE386980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84" name="TextBox 137">
              <a:extLst>
                <a:ext uri="{FF2B5EF4-FFF2-40B4-BE49-F238E27FC236}">
                  <a16:creationId xmlns:a16="http://schemas.microsoft.com/office/drawing/2014/main" id="{57CD3C85-A191-4913-A5A5-672CCAE4C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2" name="Group 138">
            <a:extLst>
              <a:ext uri="{FF2B5EF4-FFF2-40B4-BE49-F238E27FC236}">
                <a16:creationId xmlns:a16="http://schemas.microsoft.com/office/drawing/2014/main" id="{F73C3C36-E52E-45CD-AA72-A45191FBE1FC}"/>
              </a:ext>
            </a:extLst>
          </p:cNvPr>
          <p:cNvGrpSpPr>
            <a:grpSpLocks/>
          </p:cNvGrpSpPr>
          <p:nvPr/>
        </p:nvGrpSpPr>
        <p:grpSpPr bwMode="auto">
          <a:xfrm>
            <a:off x="1241425" y="5353050"/>
            <a:ext cx="647700" cy="417513"/>
            <a:chOff x="3053396" y="4304255"/>
            <a:chExt cx="648422" cy="418253"/>
          </a:xfrm>
        </p:grpSpPr>
        <p:sp>
          <p:nvSpPr>
            <p:cNvPr id="87281" name="Freeform 84">
              <a:extLst>
                <a:ext uri="{FF2B5EF4-FFF2-40B4-BE49-F238E27FC236}">
                  <a16:creationId xmlns:a16="http://schemas.microsoft.com/office/drawing/2014/main" id="{7C8B4A27-781A-492D-8208-5A83B190F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82" name="TextBox 140">
              <a:extLst>
                <a:ext uri="{FF2B5EF4-FFF2-40B4-BE49-F238E27FC236}">
                  <a16:creationId xmlns:a16="http://schemas.microsoft.com/office/drawing/2014/main" id="{CD4D276F-2D5C-4DD1-9AA2-E492D25192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3" name="Group 141">
            <a:extLst>
              <a:ext uri="{FF2B5EF4-FFF2-40B4-BE49-F238E27FC236}">
                <a16:creationId xmlns:a16="http://schemas.microsoft.com/office/drawing/2014/main" id="{1E1FF7A6-1A73-40F0-AF8B-EEA4BD7BF8DA}"/>
              </a:ext>
            </a:extLst>
          </p:cNvPr>
          <p:cNvGrpSpPr>
            <a:grpSpLocks/>
          </p:cNvGrpSpPr>
          <p:nvPr/>
        </p:nvGrpSpPr>
        <p:grpSpPr bwMode="auto">
          <a:xfrm>
            <a:off x="822325" y="4730750"/>
            <a:ext cx="647700" cy="417513"/>
            <a:chOff x="3053396" y="4304255"/>
            <a:chExt cx="648422" cy="418253"/>
          </a:xfrm>
        </p:grpSpPr>
        <p:sp>
          <p:nvSpPr>
            <p:cNvPr id="87279" name="Freeform 84">
              <a:extLst>
                <a:ext uri="{FF2B5EF4-FFF2-40B4-BE49-F238E27FC236}">
                  <a16:creationId xmlns:a16="http://schemas.microsoft.com/office/drawing/2014/main" id="{C6CC4D82-F4E0-4BE4-9F75-253992C98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80" name="TextBox 143">
              <a:extLst>
                <a:ext uri="{FF2B5EF4-FFF2-40B4-BE49-F238E27FC236}">
                  <a16:creationId xmlns:a16="http://schemas.microsoft.com/office/drawing/2014/main" id="{957D578C-E303-40FE-B3CD-CFDCB6D240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4" name="Group 147">
            <a:extLst>
              <a:ext uri="{FF2B5EF4-FFF2-40B4-BE49-F238E27FC236}">
                <a16:creationId xmlns:a16="http://schemas.microsoft.com/office/drawing/2014/main" id="{05E09667-22BB-458F-A7C4-1473AE38F81A}"/>
              </a:ext>
            </a:extLst>
          </p:cNvPr>
          <p:cNvGrpSpPr>
            <a:grpSpLocks/>
          </p:cNvGrpSpPr>
          <p:nvPr/>
        </p:nvGrpSpPr>
        <p:grpSpPr bwMode="auto">
          <a:xfrm>
            <a:off x="7083425" y="2927350"/>
            <a:ext cx="649288" cy="417513"/>
            <a:chOff x="3053396" y="4304255"/>
            <a:chExt cx="648422" cy="418253"/>
          </a:xfrm>
        </p:grpSpPr>
        <p:sp>
          <p:nvSpPr>
            <p:cNvPr id="87277" name="Freeform 84">
              <a:extLst>
                <a:ext uri="{FF2B5EF4-FFF2-40B4-BE49-F238E27FC236}">
                  <a16:creationId xmlns:a16="http://schemas.microsoft.com/office/drawing/2014/main" id="{9866BCBD-F923-4FBC-AFA7-FE84EFA49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78" name="TextBox 149">
              <a:extLst>
                <a:ext uri="{FF2B5EF4-FFF2-40B4-BE49-F238E27FC236}">
                  <a16:creationId xmlns:a16="http://schemas.microsoft.com/office/drawing/2014/main" id="{BF43CFFE-6AFB-4C41-9CD8-E99702FF95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5" name="Group 150">
            <a:extLst>
              <a:ext uri="{FF2B5EF4-FFF2-40B4-BE49-F238E27FC236}">
                <a16:creationId xmlns:a16="http://schemas.microsoft.com/office/drawing/2014/main" id="{1AF8E8EE-B754-4B24-86D7-686F0A0B67CF}"/>
              </a:ext>
            </a:extLst>
          </p:cNvPr>
          <p:cNvGrpSpPr>
            <a:grpSpLocks/>
          </p:cNvGrpSpPr>
          <p:nvPr/>
        </p:nvGrpSpPr>
        <p:grpSpPr bwMode="auto">
          <a:xfrm>
            <a:off x="3425825" y="2000250"/>
            <a:ext cx="649288" cy="417513"/>
            <a:chOff x="3053396" y="4304255"/>
            <a:chExt cx="648422" cy="418253"/>
          </a:xfrm>
        </p:grpSpPr>
        <p:sp>
          <p:nvSpPr>
            <p:cNvPr id="87275" name="Freeform 84">
              <a:extLst>
                <a:ext uri="{FF2B5EF4-FFF2-40B4-BE49-F238E27FC236}">
                  <a16:creationId xmlns:a16="http://schemas.microsoft.com/office/drawing/2014/main" id="{DB577CD2-5AF3-47E0-94BD-F16E5BB07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76" name="TextBox 152">
              <a:extLst>
                <a:ext uri="{FF2B5EF4-FFF2-40B4-BE49-F238E27FC236}">
                  <a16:creationId xmlns:a16="http://schemas.microsoft.com/office/drawing/2014/main" id="{96F04675-BFAA-44D6-8C36-C273231F62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6" name="Group 156">
            <a:extLst>
              <a:ext uri="{FF2B5EF4-FFF2-40B4-BE49-F238E27FC236}">
                <a16:creationId xmlns:a16="http://schemas.microsoft.com/office/drawing/2014/main" id="{CB2DA9C1-ACEE-4922-A5BE-BD9CC920BB57}"/>
              </a:ext>
            </a:extLst>
          </p:cNvPr>
          <p:cNvGrpSpPr>
            <a:grpSpLocks/>
          </p:cNvGrpSpPr>
          <p:nvPr/>
        </p:nvGrpSpPr>
        <p:grpSpPr bwMode="auto">
          <a:xfrm>
            <a:off x="4340225" y="1974850"/>
            <a:ext cx="649288" cy="417513"/>
            <a:chOff x="3053396" y="4304255"/>
            <a:chExt cx="648422" cy="418253"/>
          </a:xfrm>
        </p:grpSpPr>
        <p:sp>
          <p:nvSpPr>
            <p:cNvPr id="87273" name="Freeform 84">
              <a:extLst>
                <a:ext uri="{FF2B5EF4-FFF2-40B4-BE49-F238E27FC236}">
                  <a16:creationId xmlns:a16="http://schemas.microsoft.com/office/drawing/2014/main" id="{8D91B690-65C5-435E-BCD3-591BB6510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74" name="TextBox 158">
              <a:extLst>
                <a:ext uri="{FF2B5EF4-FFF2-40B4-BE49-F238E27FC236}">
                  <a16:creationId xmlns:a16="http://schemas.microsoft.com/office/drawing/2014/main" id="{4FF217D3-D0DB-486B-A773-3EBBA14ADA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7" name="Group 160">
            <a:extLst>
              <a:ext uri="{FF2B5EF4-FFF2-40B4-BE49-F238E27FC236}">
                <a16:creationId xmlns:a16="http://schemas.microsoft.com/office/drawing/2014/main" id="{463DA06A-BA1C-422B-8D9F-4D4FCC1424D4}"/>
              </a:ext>
            </a:extLst>
          </p:cNvPr>
          <p:cNvGrpSpPr>
            <a:grpSpLocks/>
          </p:cNvGrpSpPr>
          <p:nvPr/>
        </p:nvGrpSpPr>
        <p:grpSpPr bwMode="auto">
          <a:xfrm>
            <a:off x="7400925" y="5607050"/>
            <a:ext cx="649288" cy="417513"/>
            <a:chOff x="3053396" y="4304255"/>
            <a:chExt cx="648422" cy="418253"/>
          </a:xfrm>
        </p:grpSpPr>
        <p:sp>
          <p:nvSpPr>
            <p:cNvPr id="87271" name="Freeform 84">
              <a:extLst>
                <a:ext uri="{FF2B5EF4-FFF2-40B4-BE49-F238E27FC236}">
                  <a16:creationId xmlns:a16="http://schemas.microsoft.com/office/drawing/2014/main" id="{71353D63-A666-41DD-B5D0-5DD55711B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72" name="TextBox 162">
              <a:extLst>
                <a:ext uri="{FF2B5EF4-FFF2-40B4-BE49-F238E27FC236}">
                  <a16:creationId xmlns:a16="http://schemas.microsoft.com/office/drawing/2014/main" id="{F520A9A3-D38A-4763-B499-9715AE2AEC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8" name="Group 163">
            <a:extLst>
              <a:ext uri="{FF2B5EF4-FFF2-40B4-BE49-F238E27FC236}">
                <a16:creationId xmlns:a16="http://schemas.microsoft.com/office/drawing/2014/main" id="{33090AB7-235A-44B1-9196-050816A88E0F}"/>
              </a:ext>
            </a:extLst>
          </p:cNvPr>
          <p:cNvGrpSpPr>
            <a:grpSpLocks/>
          </p:cNvGrpSpPr>
          <p:nvPr/>
        </p:nvGrpSpPr>
        <p:grpSpPr bwMode="auto">
          <a:xfrm>
            <a:off x="8239125" y="4959350"/>
            <a:ext cx="649288" cy="417513"/>
            <a:chOff x="3053396" y="4304255"/>
            <a:chExt cx="648422" cy="418253"/>
          </a:xfrm>
        </p:grpSpPr>
        <p:sp>
          <p:nvSpPr>
            <p:cNvPr id="87269" name="Freeform 84">
              <a:extLst>
                <a:ext uri="{FF2B5EF4-FFF2-40B4-BE49-F238E27FC236}">
                  <a16:creationId xmlns:a16="http://schemas.microsoft.com/office/drawing/2014/main" id="{7F3EF32D-3673-4A6A-A537-FCF3EE12B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70" name="TextBox 165">
              <a:extLst>
                <a:ext uri="{FF2B5EF4-FFF2-40B4-BE49-F238E27FC236}">
                  <a16:creationId xmlns:a16="http://schemas.microsoft.com/office/drawing/2014/main" id="{CB0B2FF6-0331-4BFA-8105-AC847B924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9" name="Group 169">
            <a:extLst>
              <a:ext uri="{FF2B5EF4-FFF2-40B4-BE49-F238E27FC236}">
                <a16:creationId xmlns:a16="http://schemas.microsoft.com/office/drawing/2014/main" id="{EE46C7CB-D17F-46E0-A791-688CC0F34936}"/>
              </a:ext>
            </a:extLst>
          </p:cNvPr>
          <p:cNvGrpSpPr>
            <a:grpSpLocks/>
          </p:cNvGrpSpPr>
          <p:nvPr/>
        </p:nvGrpSpPr>
        <p:grpSpPr bwMode="auto">
          <a:xfrm>
            <a:off x="5165725" y="5848350"/>
            <a:ext cx="649288" cy="417513"/>
            <a:chOff x="3053396" y="4304255"/>
            <a:chExt cx="648422" cy="418253"/>
          </a:xfrm>
        </p:grpSpPr>
        <p:sp>
          <p:nvSpPr>
            <p:cNvPr id="87267" name="Freeform 84">
              <a:extLst>
                <a:ext uri="{FF2B5EF4-FFF2-40B4-BE49-F238E27FC236}">
                  <a16:creationId xmlns:a16="http://schemas.microsoft.com/office/drawing/2014/main" id="{36EB5C72-C437-49F7-8539-B385F4724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68" name="TextBox 171">
              <a:extLst>
                <a:ext uri="{FF2B5EF4-FFF2-40B4-BE49-F238E27FC236}">
                  <a16:creationId xmlns:a16="http://schemas.microsoft.com/office/drawing/2014/main" id="{0A45D242-BDB7-4BC9-A287-3FC02E9C4B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100" name="Group 172">
            <a:extLst>
              <a:ext uri="{FF2B5EF4-FFF2-40B4-BE49-F238E27FC236}">
                <a16:creationId xmlns:a16="http://schemas.microsoft.com/office/drawing/2014/main" id="{2A92D02D-042F-4B8A-81DB-FF986C8A2CAA}"/>
              </a:ext>
            </a:extLst>
          </p:cNvPr>
          <p:cNvGrpSpPr>
            <a:grpSpLocks/>
          </p:cNvGrpSpPr>
          <p:nvPr/>
        </p:nvGrpSpPr>
        <p:grpSpPr bwMode="auto">
          <a:xfrm>
            <a:off x="4251325" y="5988050"/>
            <a:ext cx="649288" cy="417513"/>
            <a:chOff x="3053396" y="4304255"/>
            <a:chExt cx="648422" cy="418253"/>
          </a:xfrm>
        </p:grpSpPr>
        <p:sp>
          <p:nvSpPr>
            <p:cNvPr id="87265" name="Freeform 84">
              <a:extLst>
                <a:ext uri="{FF2B5EF4-FFF2-40B4-BE49-F238E27FC236}">
                  <a16:creationId xmlns:a16="http://schemas.microsoft.com/office/drawing/2014/main" id="{89CE8413-3831-40C1-93F6-203AFE94D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66" name="TextBox 174">
              <a:extLst>
                <a:ext uri="{FF2B5EF4-FFF2-40B4-BE49-F238E27FC236}">
                  <a16:creationId xmlns:a16="http://schemas.microsoft.com/office/drawing/2014/main" id="{17AF8471-7D10-4807-97B6-34830C1AB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101" name="Group 175">
            <a:extLst>
              <a:ext uri="{FF2B5EF4-FFF2-40B4-BE49-F238E27FC236}">
                <a16:creationId xmlns:a16="http://schemas.microsoft.com/office/drawing/2014/main" id="{B47AECC8-82AE-419A-85F1-2009D0A5B20A}"/>
              </a:ext>
            </a:extLst>
          </p:cNvPr>
          <p:cNvGrpSpPr>
            <a:grpSpLocks/>
          </p:cNvGrpSpPr>
          <p:nvPr/>
        </p:nvGrpSpPr>
        <p:grpSpPr bwMode="auto">
          <a:xfrm>
            <a:off x="3032125" y="5835650"/>
            <a:ext cx="649288" cy="417513"/>
            <a:chOff x="3053396" y="4304255"/>
            <a:chExt cx="648422" cy="418253"/>
          </a:xfrm>
        </p:grpSpPr>
        <p:sp>
          <p:nvSpPr>
            <p:cNvPr id="87263" name="Freeform 84">
              <a:extLst>
                <a:ext uri="{FF2B5EF4-FFF2-40B4-BE49-F238E27FC236}">
                  <a16:creationId xmlns:a16="http://schemas.microsoft.com/office/drawing/2014/main" id="{A72FE61F-ED43-4B69-8FC9-9582CF2B7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64" name="TextBox 177">
              <a:extLst>
                <a:ext uri="{FF2B5EF4-FFF2-40B4-BE49-F238E27FC236}">
                  <a16:creationId xmlns:a16="http://schemas.microsoft.com/office/drawing/2014/main" id="{346C8B64-120C-4634-B916-7FAB16CD2D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87102" name="TextBox 4">
            <a:extLst>
              <a:ext uri="{FF2B5EF4-FFF2-40B4-BE49-F238E27FC236}">
                <a16:creationId xmlns:a16="http://schemas.microsoft.com/office/drawing/2014/main" id="{7B5985C4-9CDE-48B0-9487-0EDAE9289E44}"/>
              </a:ext>
            </a:extLst>
          </p:cNvPr>
          <p:cNvSpPr txBox="1">
            <a:spLocks noChangeArrowheads="1"/>
          </p:cNvSpPr>
          <p:nvPr/>
        </p:nvSpPr>
        <p:spPr bwMode="auto">
          <a:xfrm rot="1053502">
            <a:off x="5440363" y="1900238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7103" name="TextBox 179">
            <a:extLst>
              <a:ext uri="{FF2B5EF4-FFF2-40B4-BE49-F238E27FC236}">
                <a16:creationId xmlns:a16="http://schemas.microsoft.com/office/drawing/2014/main" id="{A865CF1D-17D3-4454-9FC8-11640DFF5128}"/>
              </a:ext>
            </a:extLst>
          </p:cNvPr>
          <p:cNvSpPr txBox="1">
            <a:spLocks noChangeArrowheads="1"/>
          </p:cNvSpPr>
          <p:nvPr/>
        </p:nvSpPr>
        <p:spPr bwMode="auto">
          <a:xfrm rot="2829263">
            <a:off x="7726362" y="3373438"/>
            <a:ext cx="5445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7104" name="TextBox 180">
            <a:extLst>
              <a:ext uri="{FF2B5EF4-FFF2-40B4-BE49-F238E27FC236}">
                <a16:creationId xmlns:a16="http://schemas.microsoft.com/office/drawing/2014/main" id="{C935166B-7720-4BC8-A749-D3D10553F43D}"/>
              </a:ext>
            </a:extLst>
          </p:cNvPr>
          <p:cNvSpPr txBox="1">
            <a:spLocks noChangeArrowheads="1"/>
          </p:cNvSpPr>
          <p:nvPr/>
        </p:nvSpPr>
        <p:spPr bwMode="auto">
          <a:xfrm rot="9845918">
            <a:off x="6394450" y="5884863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7105" name="TextBox 181">
            <a:extLst>
              <a:ext uri="{FF2B5EF4-FFF2-40B4-BE49-F238E27FC236}">
                <a16:creationId xmlns:a16="http://schemas.microsoft.com/office/drawing/2014/main" id="{07441246-A323-4F02-B05A-4F188B284B89}"/>
              </a:ext>
            </a:extLst>
          </p:cNvPr>
          <p:cNvSpPr txBox="1">
            <a:spLocks noChangeArrowheads="1"/>
          </p:cNvSpPr>
          <p:nvPr/>
        </p:nvSpPr>
        <p:spPr bwMode="auto">
          <a:xfrm rot="-9948738">
            <a:off x="2027238" y="5789613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7106" name="TextBox 182">
            <a:extLst>
              <a:ext uri="{FF2B5EF4-FFF2-40B4-BE49-F238E27FC236}">
                <a16:creationId xmlns:a16="http://schemas.microsoft.com/office/drawing/2014/main" id="{C38E9B94-A596-434E-B4E7-67CF4C3BE2EF}"/>
              </a:ext>
            </a:extLst>
          </p:cNvPr>
          <p:cNvSpPr txBox="1">
            <a:spLocks noChangeArrowheads="1"/>
          </p:cNvSpPr>
          <p:nvPr/>
        </p:nvSpPr>
        <p:spPr bwMode="auto">
          <a:xfrm rot="-4992697">
            <a:off x="440532" y="3482181"/>
            <a:ext cx="544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7107" name="TextBox 183">
            <a:extLst>
              <a:ext uri="{FF2B5EF4-FFF2-40B4-BE49-F238E27FC236}">
                <a16:creationId xmlns:a16="http://schemas.microsoft.com/office/drawing/2014/main" id="{4CEA0407-8F96-460B-8469-93F6983C32C0}"/>
              </a:ext>
            </a:extLst>
          </p:cNvPr>
          <p:cNvSpPr txBox="1">
            <a:spLocks noChangeArrowheads="1"/>
          </p:cNvSpPr>
          <p:nvPr/>
        </p:nvSpPr>
        <p:spPr bwMode="auto">
          <a:xfrm rot="-1017263">
            <a:off x="2627313" y="1849438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87108" name="Straight Connector 12">
            <a:extLst>
              <a:ext uri="{FF2B5EF4-FFF2-40B4-BE49-F238E27FC236}">
                <a16:creationId xmlns:a16="http://schemas.microsoft.com/office/drawing/2014/main" id="{11C972F3-66BD-4A7E-A993-997D54BEEF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09" name="Straight Connector 502">
            <a:extLst>
              <a:ext uri="{FF2B5EF4-FFF2-40B4-BE49-F238E27FC236}">
                <a16:creationId xmlns:a16="http://schemas.microsoft.com/office/drawing/2014/main" id="{57773A52-32E4-4B3E-B386-EC1D0183E06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0" name="Straight Connector 503">
            <a:extLst>
              <a:ext uri="{FF2B5EF4-FFF2-40B4-BE49-F238E27FC236}">
                <a16:creationId xmlns:a16="http://schemas.microsoft.com/office/drawing/2014/main" id="{DFB90EED-EB0A-472E-8389-E2B2A8780A1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1" name="Straight Connector 504">
            <a:extLst>
              <a:ext uri="{FF2B5EF4-FFF2-40B4-BE49-F238E27FC236}">
                <a16:creationId xmlns:a16="http://schemas.microsoft.com/office/drawing/2014/main" id="{681A659F-7AC9-49CF-B235-947D348FB35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2" name="Straight Connector 505">
            <a:extLst>
              <a:ext uri="{FF2B5EF4-FFF2-40B4-BE49-F238E27FC236}">
                <a16:creationId xmlns:a16="http://schemas.microsoft.com/office/drawing/2014/main" id="{40578934-A81E-44B9-9349-5A9F897321D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3" name="Straight Connector 507">
            <a:extLst>
              <a:ext uri="{FF2B5EF4-FFF2-40B4-BE49-F238E27FC236}">
                <a16:creationId xmlns:a16="http://schemas.microsoft.com/office/drawing/2014/main" id="{85897E2D-B1F7-41D5-9F87-FC2FB7CB078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4" name="Straight Connector 510">
            <a:extLst>
              <a:ext uri="{FF2B5EF4-FFF2-40B4-BE49-F238E27FC236}">
                <a16:creationId xmlns:a16="http://schemas.microsoft.com/office/drawing/2014/main" id="{E04A1E99-D24E-47B2-ACE1-86E44287D40E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68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5" name="Straight Connector 512">
            <a:extLst>
              <a:ext uri="{FF2B5EF4-FFF2-40B4-BE49-F238E27FC236}">
                <a16:creationId xmlns:a16="http://schemas.microsoft.com/office/drawing/2014/main" id="{9FF4D93D-6F72-4A85-B124-B6BB34056B7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6" name="Straight Connector 513">
            <a:extLst>
              <a:ext uri="{FF2B5EF4-FFF2-40B4-BE49-F238E27FC236}">
                <a16:creationId xmlns:a16="http://schemas.microsoft.com/office/drawing/2014/main" id="{E3B7248E-0AF6-4DB7-9E33-E28BDEE9555C}"/>
              </a:ext>
            </a:extLst>
          </p:cNvPr>
          <p:cNvCxnSpPr>
            <a:cxnSpLocks noChangeShapeType="1"/>
            <a:endCxn id="444" idx="2"/>
          </p:cNvCxnSpPr>
          <p:nvPr/>
        </p:nvCxnSpPr>
        <p:spPr bwMode="auto">
          <a:xfrm>
            <a:off x="1384300" y="5018088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17" name="Footer Placeholder 2">
            <a:extLst>
              <a:ext uri="{FF2B5EF4-FFF2-40B4-BE49-F238E27FC236}">
                <a16:creationId xmlns:a16="http://schemas.microsoft.com/office/drawing/2014/main" id="{0A10719C-F103-455D-863B-F7C0D7EA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87118" name="Slide Number Placeholder 3">
            <a:extLst>
              <a:ext uri="{FF2B5EF4-FFF2-40B4-BE49-F238E27FC236}">
                <a16:creationId xmlns:a16="http://schemas.microsoft.com/office/drawing/2014/main" id="{56802F37-3B46-41CF-9002-9F1138FBF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F6CFA4E8-DEB3-4550-B964-677DCDDFDA3B}" type="slidenum">
              <a:rPr lang="en-US" altLang="en-US" sz="1200">
                <a:latin typeface="Tahoma" panose="020B0604030504040204" pitchFamily="34" charset="0"/>
              </a:rPr>
              <a:pPr/>
              <a:t>39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87119" name="Group 347">
            <a:extLst>
              <a:ext uri="{FF2B5EF4-FFF2-40B4-BE49-F238E27FC236}">
                <a16:creationId xmlns:a16="http://schemas.microsoft.com/office/drawing/2014/main" id="{E242160A-3C3F-4486-80B9-E7CC5B52AED6}"/>
              </a:ext>
            </a:extLst>
          </p:cNvPr>
          <p:cNvGrpSpPr>
            <a:grpSpLocks/>
          </p:cNvGrpSpPr>
          <p:nvPr/>
        </p:nvGrpSpPr>
        <p:grpSpPr bwMode="auto">
          <a:xfrm>
            <a:off x="6818313" y="3868738"/>
            <a:ext cx="530225" cy="214312"/>
            <a:chOff x="1871277" y="1576300"/>
            <a:chExt cx="1128371" cy="437860"/>
          </a:xfrm>
        </p:grpSpPr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6AD67D86-F9E9-420A-87D3-1ED4CA5CE20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8284EFED-2F93-4DDD-B344-40B12E6614C4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97DD4581-C673-4653-9E0E-9057A3010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68AC83AE-F25B-46F2-A645-2006D12AA2D4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A5904761-DFF1-4602-8402-C49D25356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745AC5A2-D1B6-4F33-9992-9B6D70910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EC3D59AC-7FE7-47F9-A5BF-2335E78DA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D33DBF29-A414-4B30-A4B7-4FD19032FF76}"/>
                </a:ext>
              </a:extLst>
            </p:cNvPr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0F986738-B47B-4FC9-91E4-82D454DCD0E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0" name="Group 347">
            <a:extLst>
              <a:ext uri="{FF2B5EF4-FFF2-40B4-BE49-F238E27FC236}">
                <a16:creationId xmlns:a16="http://schemas.microsoft.com/office/drawing/2014/main" id="{7D43FA3E-9356-49EC-8C8C-4B1DD2EBBB5F}"/>
              </a:ext>
            </a:extLst>
          </p:cNvPr>
          <p:cNvGrpSpPr>
            <a:grpSpLocks/>
          </p:cNvGrpSpPr>
          <p:nvPr/>
        </p:nvGrpSpPr>
        <p:grpSpPr bwMode="auto">
          <a:xfrm>
            <a:off x="7050088" y="4464050"/>
            <a:ext cx="530225" cy="214313"/>
            <a:chOff x="1871277" y="1576300"/>
            <a:chExt cx="1128371" cy="437860"/>
          </a:xfrm>
        </p:grpSpPr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BA55609E-B99F-4B1F-97D3-4F5FF43E2D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3431004F-5886-498F-80D3-6DF596AB305A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4840B301-E037-4EEE-A86F-F048B35543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B3D3175E-C9D8-4CC8-A772-073DB956359F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B4F38713-D46C-42E5-9693-492D59F19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584468DB-1E27-40DD-A804-EFC15403B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A233379F-2DB6-450F-B2B4-C81093127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B503659A-CF37-4FCE-A6CA-D7D9C9C605A2}"/>
                </a:ext>
              </a:extLst>
            </p:cNvPr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58630B79-FE44-4989-8968-86FAEBCCD86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1" name="Group 347">
            <a:extLst>
              <a:ext uri="{FF2B5EF4-FFF2-40B4-BE49-F238E27FC236}">
                <a16:creationId xmlns:a16="http://schemas.microsoft.com/office/drawing/2014/main" id="{2966C22B-AE12-4F63-9CFE-BD90BA6F4D3C}"/>
              </a:ext>
            </a:extLst>
          </p:cNvPr>
          <p:cNvGrpSpPr>
            <a:grpSpLocks/>
          </p:cNvGrpSpPr>
          <p:nvPr/>
        </p:nvGrpSpPr>
        <p:grpSpPr bwMode="auto">
          <a:xfrm>
            <a:off x="4959350" y="4514850"/>
            <a:ext cx="530225" cy="214313"/>
            <a:chOff x="1871277" y="1576300"/>
            <a:chExt cx="1128371" cy="437860"/>
          </a:xfrm>
        </p:grpSpPr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144AE4B8-1B99-4AD3-9C02-83DE90D54F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EDE622D9-71C8-487B-8983-AFD50B7D004E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846A55CC-5BB0-40E1-A039-A1E20F49903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552DD93C-7FE3-48A9-850B-60E8DD8B45E4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6C4E3BF7-B763-46B9-8A03-EDC58CA1F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B94F6B19-39A0-46FB-AE63-68816D60A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5E35C5A1-E8AB-4472-B84E-D17EB2D7A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A3F0D723-F830-4FA1-A0E4-AEF506CBD8A4}"/>
                </a:ext>
              </a:extLst>
            </p:cNvPr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A561FC7F-BC1C-48A2-94D8-2FDD92EB97C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22" name="Straight Connector 508">
            <a:extLst>
              <a:ext uri="{FF2B5EF4-FFF2-40B4-BE49-F238E27FC236}">
                <a16:creationId xmlns:a16="http://schemas.microsoft.com/office/drawing/2014/main" id="{CF5DF123-D134-43F7-9C80-8FDBF250F609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23" name="Group 347">
            <a:extLst>
              <a:ext uri="{FF2B5EF4-FFF2-40B4-BE49-F238E27FC236}">
                <a16:creationId xmlns:a16="http://schemas.microsoft.com/office/drawing/2014/main" id="{BF2A42F0-C977-4263-BDA3-64A26B832092}"/>
              </a:ext>
            </a:extLst>
          </p:cNvPr>
          <p:cNvGrpSpPr>
            <a:grpSpLocks/>
          </p:cNvGrpSpPr>
          <p:nvPr/>
        </p:nvGrpSpPr>
        <p:grpSpPr bwMode="auto">
          <a:xfrm>
            <a:off x="2143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ADEAD0AE-3666-457A-96A8-5E0230B19F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AE186E03-8AF9-4DCC-9EE9-5166D3B4CC00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52E0872C-A36B-4FAB-BB81-B264E157469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D6CA08C4-D295-4C21-8FD5-1AEA9442F413}"/>
                </a:ext>
              </a:extLst>
            </p:cNvPr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804BBF1C-C62E-4061-8762-746F99AE4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E5678426-BABB-4495-BE82-80F6C7B9A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007AF87F-55DD-4B53-BE3B-285D67FB3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A6258D46-316A-4C1E-9153-82DFF05F0CB1}"/>
                </a:ext>
              </a:extLst>
            </p:cNvPr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D2CB8FFB-4E69-41CB-8AC7-F1527B5D1D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4" name="Group 347">
            <a:extLst>
              <a:ext uri="{FF2B5EF4-FFF2-40B4-BE49-F238E27FC236}">
                <a16:creationId xmlns:a16="http://schemas.microsoft.com/office/drawing/2014/main" id="{95265815-E68A-426E-AE1D-F67F72CC8E0E}"/>
              </a:ext>
            </a:extLst>
          </p:cNvPr>
          <p:cNvGrpSpPr>
            <a:grpSpLocks/>
          </p:cNvGrpSpPr>
          <p:nvPr/>
        </p:nvGrpSpPr>
        <p:grpSpPr bwMode="auto">
          <a:xfrm>
            <a:off x="3744913" y="5006975"/>
            <a:ext cx="484187" cy="211138"/>
            <a:chOff x="1871277" y="1576300"/>
            <a:chExt cx="1128371" cy="437860"/>
          </a:xfrm>
        </p:grpSpPr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702FA181-18FF-4F78-8286-853C86A17A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5E64D7C9-C444-4DB0-9C68-DE9F6229E52A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056183E2-3743-4F65-BEDA-CC2FC7EAC69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340C5F9B-C6AE-4084-BC9C-E85A22E15DDD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11665BFD-7E3B-4771-9814-464D4F5C5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EA8F20D3-C9CC-4968-8C5A-B91938113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652BC158-BFA4-42C9-96A1-B5D2611E5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63CACBEB-18E3-4592-90B4-E91882EC4FFE}"/>
                </a:ext>
              </a:extLst>
            </p:cNvPr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FA8EFC50-9570-4823-82ED-2D55AE5E8D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5" name="Group 439">
            <a:extLst>
              <a:ext uri="{FF2B5EF4-FFF2-40B4-BE49-F238E27FC236}">
                <a16:creationId xmlns:a16="http://schemas.microsoft.com/office/drawing/2014/main" id="{9073957F-6E48-4F86-B7B5-8D91B361DC22}"/>
              </a:ext>
            </a:extLst>
          </p:cNvPr>
          <p:cNvGrpSpPr>
            <a:grpSpLocks/>
          </p:cNvGrpSpPr>
          <p:nvPr/>
        </p:nvGrpSpPr>
        <p:grpSpPr bwMode="auto">
          <a:xfrm>
            <a:off x="2881313" y="5194300"/>
            <a:ext cx="484187" cy="211138"/>
            <a:chOff x="1871277" y="1576300"/>
            <a:chExt cx="1128371" cy="437860"/>
          </a:xfrm>
        </p:grpSpPr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49F645A9-D540-433D-B11C-83544AED60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BB0861BA-FBA2-456A-BC62-ACDC619A58B6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A839615A-BE81-420F-B6F6-FA1ACDAED66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CC9B8FFF-3A40-441D-AC64-6CC90C754E1A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6D607F6C-20A0-4A3D-97F0-8A1780A88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F5E63390-34A0-44CA-B21E-48A9C410B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287255E0-C5E1-4BA5-8101-0DB4EA953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9DE2178A-B0F6-4529-BF6B-A1C2ECCEE42F}"/>
                </a:ext>
              </a:extLst>
            </p:cNvPr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9EA9607D-BA02-47B3-A25E-4D22F9F4925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6" name="Group 347">
            <a:extLst>
              <a:ext uri="{FF2B5EF4-FFF2-40B4-BE49-F238E27FC236}">
                <a16:creationId xmlns:a16="http://schemas.microsoft.com/office/drawing/2014/main" id="{210EDBBC-434A-4EC8-9840-E35D06A15468}"/>
              </a:ext>
            </a:extLst>
          </p:cNvPr>
          <p:cNvGrpSpPr>
            <a:grpSpLocks/>
          </p:cNvGrpSpPr>
          <p:nvPr/>
        </p:nvGrpSpPr>
        <p:grpSpPr bwMode="auto">
          <a:xfrm>
            <a:off x="1835150" y="5056188"/>
            <a:ext cx="484188" cy="211137"/>
            <a:chOff x="1871277" y="1576300"/>
            <a:chExt cx="1128371" cy="437860"/>
          </a:xfrm>
        </p:grpSpPr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473E26F7-2B04-4725-BBD6-8C6953B9A8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5CCD4CF5-468A-4FC3-B274-7366A7AEBB57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6DE46061-5793-401D-A613-8968CE38BD0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83D3AA52-33FB-4901-814E-E7CA16740A91}"/>
                </a:ext>
              </a:extLst>
            </p:cNvPr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4AEC9C7B-D640-4B7E-A165-6E2787F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D3604164-BE7D-4FD7-B808-D29EE5110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9C420F8B-D46D-496A-9B37-F00087A03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F1886182-AF48-457A-AD29-31D3EF956771}"/>
                </a:ext>
              </a:extLst>
            </p:cNvPr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8EEDE0CE-1BB9-4785-BF1A-6B9CD8535A8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7" name="Group 347">
            <a:extLst>
              <a:ext uri="{FF2B5EF4-FFF2-40B4-BE49-F238E27FC236}">
                <a16:creationId xmlns:a16="http://schemas.microsoft.com/office/drawing/2014/main" id="{A7FBD3EB-380E-4D21-8904-202A8175327C}"/>
              </a:ext>
            </a:extLst>
          </p:cNvPr>
          <p:cNvGrpSpPr>
            <a:grpSpLocks/>
          </p:cNvGrpSpPr>
          <p:nvPr/>
        </p:nvGrpSpPr>
        <p:grpSpPr bwMode="auto">
          <a:xfrm>
            <a:off x="2470150" y="2832100"/>
            <a:ext cx="571500" cy="220663"/>
            <a:chOff x="1871277" y="1576300"/>
            <a:chExt cx="1128371" cy="437860"/>
          </a:xfrm>
        </p:grpSpPr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B86386B0-5501-4928-9159-48E89E2CE2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9C2B5B68-5EF5-4BB7-9B48-44AA8084EB59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E4DE3444-4AE1-48F7-AAB0-8D75FDD685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C8DD6BAD-7A85-45D8-A3EA-D9D4F4F9A43B}"/>
                </a:ext>
              </a:extLst>
            </p:cNvPr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5BBBEE69-08E3-4A59-BB1D-3879D5742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7467BE74-B1E2-4CB4-B415-FF9FD0384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E5601FE5-34D2-4E7D-A7EA-85EDDC510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017370F7-A1D8-486F-9FCD-0BB1572CBB80}"/>
                </a:ext>
              </a:extLst>
            </p:cNvPr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F4960721-87D5-4FE3-9777-517E9C0F029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8" name="Group 347">
            <a:extLst>
              <a:ext uri="{FF2B5EF4-FFF2-40B4-BE49-F238E27FC236}">
                <a16:creationId xmlns:a16="http://schemas.microsoft.com/office/drawing/2014/main" id="{3DB2C95D-BEB0-4191-A9DA-02BE06D7C384}"/>
              </a:ext>
            </a:extLst>
          </p:cNvPr>
          <p:cNvGrpSpPr>
            <a:grpSpLocks/>
          </p:cNvGrpSpPr>
          <p:nvPr/>
        </p:nvGrpSpPr>
        <p:grpSpPr bwMode="auto">
          <a:xfrm>
            <a:off x="4111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CF3AD415-376E-45FF-9BBF-56F54637D71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AA382CE0-BEA0-420C-B57D-29CBEDF5F5D4}"/>
                </a:ext>
              </a:extLst>
            </p:cNvPr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CC9D69DF-ED82-48C7-9624-ACE6073BB7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56FEBFB0-BF68-4FF1-9C5A-539B9DA6D14C}"/>
                </a:ext>
              </a:extLst>
            </p:cNvPr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608DFF5B-3F37-4116-A0AE-E81D0E149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66F251A0-42F8-4C9D-A92B-DA9EC3974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6E5176A1-AA25-401B-9014-E7FA89AAC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7928CD8-77F1-47CC-9AA4-33F7201CB0A2}"/>
                </a:ext>
              </a:extLst>
            </p:cNvPr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3B81665B-843E-404E-9EA6-F1CA077DC82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9" name="Group 531">
            <a:extLst>
              <a:ext uri="{FF2B5EF4-FFF2-40B4-BE49-F238E27FC236}">
                <a16:creationId xmlns:a16="http://schemas.microsoft.com/office/drawing/2014/main" id="{530FF9E6-B2AA-43CA-B8B0-9D05370A5FD5}"/>
              </a:ext>
            </a:extLst>
          </p:cNvPr>
          <p:cNvGrpSpPr>
            <a:grpSpLocks/>
          </p:cNvGrpSpPr>
          <p:nvPr/>
        </p:nvGrpSpPr>
        <p:grpSpPr bwMode="auto">
          <a:xfrm>
            <a:off x="6103938" y="4654550"/>
            <a:ext cx="530225" cy="214313"/>
            <a:chOff x="1871277" y="1576300"/>
            <a:chExt cx="1128371" cy="437860"/>
          </a:xfrm>
        </p:grpSpPr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31F5737C-ADA2-4AD6-9B91-163FC98B7CA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EEC09895-CF09-4BEB-ADD9-B5D05A512CC1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2CD1B40E-D3CD-4813-A7D3-E85823CF4E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FA455EE0-2BF9-43E2-9C00-275A8A769E37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CBCB8F4D-3A5F-4E17-BCD4-B55FC06DE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0A3AAF77-C575-4028-A29A-C6D3EB608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5DFF7D35-C4E1-4AFB-9BF1-05FF0346D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61878BCB-A12A-49E4-937C-EDBB6848BDC8}"/>
                </a:ext>
              </a:extLst>
            </p:cNvPr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ECA016F4-9D69-4917-8FB9-5904218D2B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30" name="Straight Connector 506">
            <a:extLst>
              <a:ext uri="{FF2B5EF4-FFF2-40B4-BE49-F238E27FC236}">
                <a16:creationId xmlns:a16="http://schemas.microsoft.com/office/drawing/2014/main" id="{751381A7-F58B-4192-977D-9BE37EB4CA3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566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31" name="Group 166">
            <a:extLst>
              <a:ext uri="{FF2B5EF4-FFF2-40B4-BE49-F238E27FC236}">
                <a16:creationId xmlns:a16="http://schemas.microsoft.com/office/drawing/2014/main" id="{2AED7C98-C22A-4701-A7F4-8E7A50B5E0F4}"/>
              </a:ext>
            </a:extLst>
          </p:cNvPr>
          <p:cNvGrpSpPr>
            <a:grpSpLocks/>
          </p:cNvGrpSpPr>
          <p:nvPr/>
        </p:nvGrpSpPr>
        <p:grpSpPr bwMode="auto">
          <a:xfrm>
            <a:off x="8010525" y="4044950"/>
            <a:ext cx="649288" cy="417513"/>
            <a:chOff x="3053396" y="4304255"/>
            <a:chExt cx="648422" cy="418253"/>
          </a:xfrm>
        </p:grpSpPr>
        <p:sp>
          <p:nvSpPr>
            <p:cNvPr id="87171" name="Freeform 84">
              <a:extLst>
                <a:ext uri="{FF2B5EF4-FFF2-40B4-BE49-F238E27FC236}">
                  <a16:creationId xmlns:a16="http://schemas.microsoft.com/office/drawing/2014/main" id="{1DB60821-8981-451A-B3C8-CE9B7C08B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172" name="TextBox 168">
              <a:extLst>
                <a:ext uri="{FF2B5EF4-FFF2-40B4-BE49-F238E27FC236}">
                  <a16:creationId xmlns:a16="http://schemas.microsoft.com/office/drawing/2014/main" id="{E5B1B75D-21BD-400F-B67A-767429050A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132" name="Group 20">
            <a:extLst>
              <a:ext uri="{FF2B5EF4-FFF2-40B4-BE49-F238E27FC236}">
                <a16:creationId xmlns:a16="http://schemas.microsoft.com/office/drawing/2014/main" id="{39ED483F-F525-485C-B4FC-4F73070EA8A3}"/>
              </a:ext>
            </a:extLst>
          </p:cNvPr>
          <p:cNvGrpSpPr>
            <a:grpSpLocks/>
          </p:cNvGrpSpPr>
          <p:nvPr/>
        </p:nvGrpSpPr>
        <p:grpSpPr bwMode="auto">
          <a:xfrm>
            <a:off x="4697413" y="2871788"/>
            <a:ext cx="2133600" cy="1082675"/>
            <a:chOff x="4696844" y="2871032"/>
            <a:chExt cx="2133865" cy="1082781"/>
          </a:xfrm>
        </p:grpSpPr>
        <p:grpSp>
          <p:nvGrpSpPr>
            <p:cNvPr id="87166" name="Group 16">
              <a:extLst>
                <a:ext uri="{FF2B5EF4-FFF2-40B4-BE49-F238E27FC236}">
                  <a16:creationId xmlns:a16="http://schemas.microsoft.com/office/drawing/2014/main" id="{1FE6D639-D008-483C-8A98-AC35CA18F2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87169" name="Oval 14">
                <a:extLst>
                  <a:ext uri="{FF2B5EF4-FFF2-40B4-BE49-F238E27FC236}">
                    <a16:creationId xmlns:a16="http://schemas.microsoft.com/office/drawing/2014/main" id="{0BA7D7B8-D532-46BE-BB3B-C9F09DBA5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7170" name="TextBox 15">
                <a:extLst>
                  <a:ext uri="{FF2B5EF4-FFF2-40B4-BE49-F238E27FC236}">
                    <a16:creationId xmlns:a16="http://schemas.microsoft.com/office/drawing/2014/main" id="{CA38859B-6C17-4192-92BE-EE1F5D4C64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7167" name="Straight Connector 18">
              <a:extLst>
                <a:ext uri="{FF2B5EF4-FFF2-40B4-BE49-F238E27FC236}">
                  <a16:creationId xmlns:a16="http://schemas.microsoft.com/office/drawing/2014/main" id="{CE7CAE6B-2142-4ED9-AB02-92C737D458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8" name="Straight Connector 516">
              <a:extLst>
                <a:ext uri="{FF2B5EF4-FFF2-40B4-BE49-F238E27FC236}">
                  <a16:creationId xmlns:a16="http://schemas.microsoft.com/office/drawing/2014/main" id="{D27F29F6-8422-468F-BF1A-99D5293E09B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33" name="Group 39939">
            <a:extLst>
              <a:ext uri="{FF2B5EF4-FFF2-40B4-BE49-F238E27FC236}">
                <a16:creationId xmlns:a16="http://schemas.microsoft.com/office/drawing/2014/main" id="{A167C163-7785-48BF-98B8-3E6D7FB1ECE9}"/>
              </a:ext>
            </a:extLst>
          </p:cNvPr>
          <p:cNvGrpSpPr>
            <a:grpSpLocks/>
          </p:cNvGrpSpPr>
          <p:nvPr/>
        </p:nvGrpSpPr>
        <p:grpSpPr bwMode="auto">
          <a:xfrm>
            <a:off x="2384425" y="3703638"/>
            <a:ext cx="2921000" cy="1411287"/>
            <a:chOff x="2577005" y="3679131"/>
            <a:chExt cx="2919566" cy="1413453"/>
          </a:xfrm>
        </p:grpSpPr>
        <p:cxnSp>
          <p:nvCxnSpPr>
            <p:cNvPr id="87163" name="Straight Connector 7">
              <a:extLst>
                <a:ext uri="{FF2B5EF4-FFF2-40B4-BE49-F238E27FC236}">
                  <a16:creationId xmlns:a16="http://schemas.microsoft.com/office/drawing/2014/main" id="{BBF5DB3C-D494-47E6-8572-53120C5A0483}"/>
                </a:ext>
              </a:extLst>
            </p:cNvPr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4" name="Straight Connector 415">
              <a:extLst>
                <a:ext uri="{FF2B5EF4-FFF2-40B4-BE49-F238E27FC236}">
                  <a16:creationId xmlns:a16="http://schemas.microsoft.com/office/drawing/2014/main" id="{9E49C11E-0B6F-40AB-9862-4767817A5621}"/>
                </a:ext>
              </a:extLst>
            </p:cNvPr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5" name="Straight Connector 523">
              <a:extLst>
                <a:ext uri="{FF2B5EF4-FFF2-40B4-BE49-F238E27FC236}">
                  <a16:creationId xmlns:a16="http://schemas.microsoft.com/office/drawing/2014/main" id="{26F417E1-30C6-48A7-855A-5D5F90A4A90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34" name="Group 39937">
            <a:extLst>
              <a:ext uri="{FF2B5EF4-FFF2-40B4-BE49-F238E27FC236}">
                <a16:creationId xmlns:a16="http://schemas.microsoft.com/office/drawing/2014/main" id="{4EC110D3-F3DD-4075-84A7-C527457868F0}"/>
              </a:ext>
            </a:extLst>
          </p:cNvPr>
          <p:cNvGrpSpPr>
            <a:grpSpLocks/>
          </p:cNvGrpSpPr>
          <p:nvPr/>
        </p:nvGrpSpPr>
        <p:grpSpPr bwMode="auto">
          <a:xfrm>
            <a:off x="3906838" y="3883025"/>
            <a:ext cx="1379537" cy="674688"/>
            <a:chOff x="3962400" y="3676180"/>
            <a:chExt cx="1378622" cy="673930"/>
          </a:xfrm>
        </p:grpSpPr>
        <p:cxnSp>
          <p:nvCxnSpPr>
            <p:cNvPr id="87157" name="Straight Connector 515">
              <a:extLst>
                <a:ext uri="{FF2B5EF4-FFF2-40B4-BE49-F238E27FC236}">
                  <a16:creationId xmlns:a16="http://schemas.microsoft.com/office/drawing/2014/main" id="{8A692664-C2D0-488D-9018-D6C8F72FC8B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7158" name="Group 518">
              <a:extLst>
                <a:ext uri="{FF2B5EF4-FFF2-40B4-BE49-F238E27FC236}">
                  <a16:creationId xmlns:a16="http://schemas.microsoft.com/office/drawing/2014/main" id="{10138F1F-276F-4D25-8DD4-24D53DFF51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3651" y="3824925"/>
              <a:ext cx="549165" cy="360218"/>
              <a:chOff x="5634518" y="2616953"/>
              <a:chExt cx="549165" cy="360218"/>
            </a:xfrm>
          </p:grpSpPr>
          <p:sp>
            <p:nvSpPr>
              <p:cNvPr id="87161" name="Oval 521">
                <a:extLst>
                  <a:ext uri="{FF2B5EF4-FFF2-40B4-BE49-F238E27FC236}">
                    <a16:creationId xmlns:a16="http://schemas.microsoft.com/office/drawing/2014/main" id="{DFDAAC7E-BF14-4E86-BED3-822E268FBA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7162" name="TextBox 522">
                <a:extLst>
                  <a:ext uri="{FF2B5EF4-FFF2-40B4-BE49-F238E27FC236}">
                    <a16:creationId xmlns:a16="http://schemas.microsoft.com/office/drawing/2014/main" id="{F48D59C4-EAAD-4785-BC4A-00FFE6A5B3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72004" y="2616953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7159" name="Straight Connector 519">
              <a:extLst>
                <a:ext uri="{FF2B5EF4-FFF2-40B4-BE49-F238E27FC236}">
                  <a16:creationId xmlns:a16="http://schemas.microsoft.com/office/drawing/2014/main" id="{4E7284A5-B853-4663-80D3-0F2AB990825E}"/>
                </a:ext>
              </a:extLst>
            </p:cNvPr>
            <p:cNvCxnSpPr>
              <a:cxnSpLocks noChangeShapeType="1"/>
              <a:stCxn id="87161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0" name="Straight Connector 520">
              <a:extLst>
                <a:ext uri="{FF2B5EF4-FFF2-40B4-BE49-F238E27FC236}">
                  <a16:creationId xmlns:a16="http://schemas.microsoft.com/office/drawing/2014/main" id="{908B0392-390D-4123-8440-3734731397B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35" name="Straight Connector 500">
            <a:extLst>
              <a:ext uri="{FF2B5EF4-FFF2-40B4-BE49-F238E27FC236}">
                <a16:creationId xmlns:a16="http://schemas.microsoft.com/office/drawing/2014/main" id="{537915AC-2013-4059-B6A4-677D2D68483B}"/>
              </a:ext>
            </a:extLst>
          </p:cNvPr>
          <p:cNvCxnSpPr>
            <a:cxnSpLocks noChangeShapeType="1"/>
            <a:endCxn id="87138" idx="2"/>
          </p:cNvCxnSpPr>
          <p:nvPr/>
        </p:nvCxnSpPr>
        <p:spPr bwMode="auto">
          <a:xfrm>
            <a:off x="1447800" y="292100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36" name="Straight Connector 501">
            <a:extLst>
              <a:ext uri="{FF2B5EF4-FFF2-40B4-BE49-F238E27FC236}">
                <a16:creationId xmlns:a16="http://schemas.microsoft.com/office/drawing/2014/main" id="{C256670B-2DF7-40A9-94D2-54DCB07E4DBE}"/>
              </a:ext>
            </a:extLst>
          </p:cNvPr>
          <p:cNvCxnSpPr>
            <a:cxnSpLocks noChangeShapeType="1"/>
            <a:endCxn id="87138" idx="3"/>
          </p:cNvCxnSpPr>
          <p:nvPr/>
        </p:nvCxnSpPr>
        <p:spPr bwMode="auto">
          <a:xfrm>
            <a:off x="1227138" y="320198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37" name="Straight Connector 514">
            <a:extLst>
              <a:ext uri="{FF2B5EF4-FFF2-40B4-BE49-F238E27FC236}">
                <a16:creationId xmlns:a16="http://schemas.microsoft.com/office/drawing/2014/main" id="{1C450B1C-A6C6-448B-8D31-959165C75FC2}"/>
              </a:ext>
            </a:extLst>
          </p:cNvPr>
          <p:cNvCxnSpPr>
            <a:cxnSpLocks noChangeShapeType="1"/>
            <a:endCxn id="87138" idx="5"/>
          </p:cNvCxnSpPr>
          <p:nvPr/>
        </p:nvCxnSpPr>
        <p:spPr bwMode="auto">
          <a:xfrm flipV="1">
            <a:off x="1147763" y="429895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38" name="Oval 517">
            <a:extLst>
              <a:ext uri="{FF2B5EF4-FFF2-40B4-BE49-F238E27FC236}">
                <a16:creationId xmlns:a16="http://schemas.microsoft.com/office/drawing/2014/main" id="{D8202A4F-C5AC-4443-BCCB-01404A06C62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59631" y="366633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7139" name="Straight Connector 39941">
            <a:extLst>
              <a:ext uri="{FF2B5EF4-FFF2-40B4-BE49-F238E27FC236}">
                <a16:creationId xmlns:a16="http://schemas.microsoft.com/office/drawing/2014/main" id="{89F0789D-B404-44B9-A0D7-15DD4824A054}"/>
              </a:ext>
            </a:extLst>
          </p:cNvPr>
          <p:cNvCxnSpPr>
            <a:cxnSpLocks noChangeShapeType="1"/>
            <a:stCxn id="87138" idx="0"/>
            <a:endCxn id="350" idx="2"/>
          </p:cNvCxnSpPr>
          <p:nvPr/>
        </p:nvCxnSpPr>
        <p:spPr bwMode="auto">
          <a:xfrm flipV="1">
            <a:off x="1676400" y="3754438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40" name="Straight Connector 524">
            <a:extLst>
              <a:ext uri="{FF2B5EF4-FFF2-40B4-BE49-F238E27FC236}">
                <a16:creationId xmlns:a16="http://schemas.microsoft.com/office/drawing/2014/main" id="{4D276F77-B19B-4D97-915D-5DD714EE09C0}"/>
              </a:ext>
            </a:extLst>
          </p:cNvPr>
          <p:cNvCxnSpPr>
            <a:cxnSpLocks noChangeShapeType="1"/>
            <a:endCxn id="507" idx="2"/>
          </p:cNvCxnSpPr>
          <p:nvPr/>
        </p:nvCxnSpPr>
        <p:spPr bwMode="auto">
          <a:xfrm>
            <a:off x="1677988" y="4041775"/>
            <a:ext cx="4651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41" name="Group 144">
            <a:extLst>
              <a:ext uri="{FF2B5EF4-FFF2-40B4-BE49-F238E27FC236}">
                <a16:creationId xmlns:a16="http://schemas.microsoft.com/office/drawing/2014/main" id="{B7AEA1EA-6DF9-4840-A8E1-0D38ABA880AB}"/>
              </a:ext>
            </a:extLst>
          </p:cNvPr>
          <p:cNvGrpSpPr>
            <a:grpSpLocks/>
          </p:cNvGrpSpPr>
          <p:nvPr/>
        </p:nvGrpSpPr>
        <p:grpSpPr bwMode="auto">
          <a:xfrm>
            <a:off x="593725" y="4070350"/>
            <a:ext cx="647700" cy="417513"/>
            <a:chOff x="3053396" y="4304255"/>
            <a:chExt cx="648422" cy="418253"/>
          </a:xfrm>
        </p:grpSpPr>
        <p:sp>
          <p:nvSpPr>
            <p:cNvPr id="87155" name="Freeform 84">
              <a:extLst>
                <a:ext uri="{FF2B5EF4-FFF2-40B4-BE49-F238E27FC236}">
                  <a16:creationId xmlns:a16="http://schemas.microsoft.com/office/drawing/2014/main" id="{BBF38C6B-DDE8-4F32-9E52-BAB65FD97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156" name="TextBox 146">
              <a:extLst>
                <a:ext uri="{FF2B5EF4-FFF2-40B4-BE49-F238E27FC236}">
                  <a16:creationId xmlns:a16="http://schemas.microsoft.com/office/drawing/2014/main" id="{E073F224-C0FD-46A5-93FB-A715D16DAB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142" name="Group 131">
            <a:extLst>
              <a:ext uri="{FF2B5EF4-FFF2-40B4-BE49-F238E27FC236}">
                <a16:creationId xmlns:a16="http://schemas.microsoft.com/office/drawing/2014/main" id="{569D94A4-EC5A-4589-8BAE-38D0A92F3485}"/>
              </a:ext>
            </a:extLst>
          </p:cNvPr>
          <p:cNvGrpSpPr>
            <a:grpSpLocks/>
          </p:cNvGrpSpPr>
          <p:nvPr/>
        </p:nvGrpSpPr>
        <p:grpSpPr bwMode="auto">
          <a:xfrm>
            <a:off x="669925" y="3041650"/>
            <a:ext cx="647700" cy="417513"/>
            <a:chOff x="3053396" y="4304255"/>
            <a:chExt cx="648422" cy="418253"/>
          </a:xfrm>
        </p:grpSpPr>
        <p:sp>
          <p:nvSpPr>
            <p:cNvPr id="87153" name="Freeform 84">
              <a:extLst>
                <a:ext uri="{FF2B5EF4-FFF2-40B4-BE49-F238E27FC236}">
                  <a16:creationId xmlns:a16="http://schemas.microsoft.com/office/drawing/2014/main" id="{249E8D4F-AE40-41B0-9400-96FA98E01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154" name="TextBox 133">
              <a:extLst>
                <a:ext uri="{FF2B5EF4-FFF2-40B4-BE49-F238E27FC236}">
                  <a16:creationId xmlns:a16="http://schemas.microsoft.com/office/drawing/2014/main" id="{F3382251-5DC7-4287-8D6F-485B454F9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143" name="Group 153">
            <a:extLst>
              <a:ext uri="{FF2B5EF4-FFF2-40B4-BE49-F238E27FC236}">
                <a16:creationId xmlns:a16="http://schemas.microsoft.com/office/drawing/2014/main" id="{6EDC0924-2AE5-42A9-8A96-5330660B308C}"/>
              </a:ext>
            </a:extLst>
          </p:cNvPr>
          <p:cNvGrpSpPr>
            <a:grpSpLocks/>
          </p:cNvGrpSpPr>
          <p:nvPr/>
        </p:nvGrpSpPr>
        <p:grpSpPr bwMode="auto">
          <a:xfrm>
            <a:off x="1050925" y="2647950"/>
            <a:ext cx="647700" cy="417513"/>
            <a:chOff x="3053396" y="4304255"/>
            <a:chExt cx="648422" cy="418253"/>
          </a:xfrm>
        </p:grpSpPr>
        <p:sp>
          <p:nvSpPr>
            <p:cNvPr id="87151" name="Freeform 84">
              <a:extLst>
                <a:ext uri="{FF2B5EF4-FFF2-40B4-BE49-F238E27FC236}">
                  <a16:creationId xmlns:a16="http://schemas.microsoft.com/office/drawing/2014/main" id="{8E83E81F-4B6E-4C1E-8CE8-313F83CB7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152" name="TextBox 155">
              <a:extLst>
                <a:ext uri="{FF2B5EF4-FFF2-40B4-BE49-F238E27FC236}">
                  <a16:creationId xmlns:a16="http://schemas.microsoft.com/office/drawing/2014/main" id="{48BD43E3-4318-43FD-8587-91D676061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cxnSp>
        <p:nvCxnSpPr>
          <p:cNvPr id="87144" name="Straight Connector 509">
            <a:extLst>
              <a:ext uri="{FF2B5EF4-FFF2-40B4-BE49-F238E27FC236}">
                <a16:creationId xmlns:a16="http://schemas.microsoft.com/office/drawing/2014/main" id="{C33DBCB2-138C-4866-90EF-BE4F618C6F76}"/>
              </a:ext>
            </a:extLst>
          </p:cNvPr>
          <p:cNvCxnSpPr>
            <a:cxnSpLocks noChangeShapeType="1"/>
            <a:endCxn id="87146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45" name="Straight Connector 511">
            <a:extLst>
              <a:ext uri="{FF2B5EF4-FFF2-40B4-BE49-F238E27FC236}">
                <a16:creationId xmlns:a16="http://schemas.microsoft.com/office/drawing/2014/main" id="{29563559-6451-49AA-BDC1-05348CD2987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46" name="Oval 6">
            <a:extLst>
              <a:ext uri="{FF2B5EF4-FFF2-40B4-BE49-F238E27FC236}">
                <a16:creationId xmlns:a16="http://schemas.microsoft.com/office/drawing/2014/main" id="{1710CA30-5AB0-4D1C-8E48-FA799672C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7147" name="TextBox 9">
            <a:extLst>
              <a:ext uri="{FF2B5EF4-FFF2-40B4-BE49-F238E27FC236}">
                <a16:creationId xmlns:a16="http://schemas.microsoft.com/office/drawing/2014/main" id="{5D521BAC-C571-4461-B33D-0A0DBA964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/>
              <a:t>regional net</a:t>
            </a:r>
          </a:p>
        </p:txBody>
      </p:sp>
      <p:sp>
        <p:nvSpPr>
          <p:cNvPr id="87148" name="Oval 11">
            <a:extLst>
              <a:ext uri="{FF2B5EF4-FFF2-40B4-BE49-F238E27FC236}">
                <a16:creationId xmlns:a16="http://schemas.microsoft.com/office/drawing/2014/main" id="{92B10B34-A5C4-423A-9F4B-2C7072993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900" y="3429000"/>
            <a:ext cx="6096000" cy="673100"/>
          </a:xfrm>
          <a:prstGeom prst="ellipse">
            <a:avLst/>
          </a:prstGeom>
          <a:solidFill>
            <a:srgbClr val="FF6600">
              <a:alpha val="7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7149" name="TextBox 13">
            <a:extLst>
              <a:ext uri="{FF2B5EF4-FFF2-40B4-BE49-F238E27FC236}">
                <a16:creationId xmlns:a16="http://schemas.microsoft.com/office/drawing/2014/main" id="{5CDFE535-7F1B-43F4-BB14-7208FCD86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3088" y="3541713"/>
            <a:ext cx="3627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chemeClr val="bg1"/>
                </a:solidFill>
              </a:rPr>
              <a:t>Content provider network</a:t>
            </a:r>
          </a:p>
        </p:txBody>
      </p:sp>
      <p:sp>
        <p:nvSpPr>
          <p:cNvPr id="87150" name="Rectangle 3">
            <a:extLst>
              <a:ext uri="{FF2B5EF4-FFF2-40B4-BE49-F238E27FC236}">
                <a16:creationId xmlns:a16="http://schemas.microsoft.com/office/drawing/2014/main" id="{772BC903-B2EC-4D5E-B284-74DA072D6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" y="1011238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>
                <a:latin typeface="Gill Sans MT" panose="020B0502020104020203" pitchFamily="34" charset="0"/>
              </a:rPr>
              <a:t>… and content provider networks  (e.g., Google, Microsoft,   Akamai) may run their own network, to bring services, content close to end users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>
            <a:extLst>
              <a:ext uri="{FF2B5EF4-FFF2-40B4-BE49-F238E27FC236}">
                <a16:creationId xmlns:a16="http://schemas.microsoft.com/office/drawing/2014/main" id="{1C9E290D-B782-4079-A45E-420DB425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A460E4D0-4F68-4445-BBCE-EC5D6242A47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12725" y="190500"/>
            <a:ext cx="8382000" cy="93662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What</a:t>
            </a:r>
            <a:r>
              <a:rPr lang="ja-JP" altLang="en-US" sz="3600">
                <a:ea typeface="ＭＳ Ｐゴシック" panose="020B0600070205080204" pitchFamily="34" charset="-128"/>
              </a:rPr>
              <a:t>’</a:t>
            </a:r>
            <a:r>
              <a:rPr lang="en-US" altLang="ja-JP" sz="3600">
                <a:ea typeface="ＭＳ Ｐゴシック" panose="020B0600070205080204" pitchFamily="34" charset="-128"/>
              </a:rPr>
              <a:t>s the Internet: </a:t>
            </a:r>
            <a:r>
              <a:rPr lang="ja-JP" altLang="en-US" sz="3600">
                <a:ea typeface="ＭＳ Ｐゴシック" panose="020B0600070205080204" pitchFamily="34" charset="-128"/>
              </a:rPr>
              <a:t>“</a:t>
            </a:r>
            <a:r>
              <a:rPr lang="en-US" altLang="ja-JP" sz="3600">
                <a:ea typeface="ＭＳ Ｐゴシック" panose="020B0600070205080204" pitchFamily="34" charset="-128"/>
              </a:rPr>
              <a:t>nuts and bolts</a:t>
            </a:r>
            <a:r>
              <a:rPr lang="ja-JP" altLang="en-US" sz="3600">
                <a:ea typeface="ＭＳ Ｐゴシック" panose="020B0600070205080204" pitchFamily="34" charset="-128"/>
              </a:rPr>
              <a:t>”</a:t>
            </a:r>
            <a:r>
              <a:rPr lang="en-US" altLang="ja-JP" sz="3600">
                <a:ea typeface="ＭＳ Ｐゴシック" panose="020B0600070205080204" pitchFamily="34" charset="-128"/>
              </a:rPr>
              <a:t> view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086084E-6BE7-4D79-8674-6DA0054DD93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57350" y="1436688"/>
            <a:ext cx="3779838" cy="1271587"/>
          </a:xfrm>
        </p:spPr>
        <p:txBody>
          <a:bodyPr/>
          <a:lstStyle/>
          <a:p>
            <a:pPr marL="287338" indent="-287338" eaLnBrk="1" hangingPunct="1">
              <a:spcBef>
                <a:spcPct val="15000"/>
              </a:spcBef>
            </a:pPr>
            <a:r>
              <a:rPr lang="en-US" altLang="en-US" sz="2400">
                <a:ea typeface="ＭＳ Ｐゴシック" panose="020B0600070205080204" pitchFamily="34" charset="-128"/>
              </a:rPr>
              <a:t>billions of connected computing devices: </a:t>
            </a:r>
          </a:p>
          <a:p>
            <a:pPr marL="631825" lvl="1" indent="-231775" eaLnBrk="1" hangingPunct="1">
              <a:spcBef>
                <a:spcPct val="15000"/>
              </a:spcBef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hosts </a:t>
            </a:r>
            <a:r>
              <a:rPr lang="en-US" altLang="en-US" i="1">
                <a:ea typeface="ＭＳ Ｐゴシック" panose="020B0600070205080204" pitchFamily="34" charset="-128"/>
              </a:rPr>
              <a:t>=</a:t>
            </a: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 end systems</a:t>
            </a:r>
            <a:r>
              <a:rPr lang="en-US" altLang="en-US" i="1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</a:p>
          <a:p>
            <a:pPr marL="631825" lvl="1" indent="-231775" eaLnBrk="1" hangingPunct="1"/>
            <a:r>
              <a:rPr lang="en-US" altLang="en-US">
                <a:ea typeface="Arial" panose="020B0604020202020204" pitchFamily="34" charset="0"/>
              </a:rPr>
              <a:t>running </a:t>
            </a:r>
            <a:r>
              <a:rPr lang="en-US" altLang="en-US" i="1">
                <a:solidFill>
                  <a:srgbClr val="CC0000"/>
                </a:solidFill>
                <a:ea typeface="Arial" panose="020B0604020202020204" pitchFamily="34" charset="0"/>
              </a:rPr>
              <a:t>network apps</a:t>
            </a:r>
            <a:endParaRPr lang="en-US" altLang="en-US">
              <a:solidFill>
                <a:srgbClr val="CC0000"/>
              </a:solidFill>
              <a:ea typeface="Arial" panose="020B0604020202020204" pitchFamily="34" charset="0"/>
            </a:endParaRPr>
          </a:p>
        </p:txBody>
      </p:sp>
      <p:sp>
        <p:nvSpPr>
          <p:cNvPr id="4766" name="Rectangle 670">
            <a:extLst>
              <a:ext uri="{FF2B5EF4-FFF2-40B4-BE49-F238E27FC236}">
                <a16:creationId xmlns:a16="http://schemas.microsoft.com/office/drawing/2014/main" id="{A00EBA5F-3928-4925-B271-2E89422B9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8463" y="3152775"/>
            <a:ext cx="3368675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28650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0"/>
              </a:rPr>
              <a:t>communication links</a:t>
            </a:r>
            <a:endParaRPr lang="en-US" altLang="en-US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>
                <a:latin typeface="Gill Sans MT" panose="020B0502020104020203" pitchFamily="34" charset="0"/>
              </a:rPr>
              <a:t>fiber, copper, radio, satellite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>
                <a:latin typeface="Gill Sans MT" panose="020B0502020104020203" pitchFamily="34" charset="0"/>
              </a:rPr>
              <a:t>transmission rate: </a:t>
            </a:r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0"/>
              </a:rPr>
              <a:t>bandwidth</a:t>
            </a:r>
            <a:endParaRPr lang="en-US" altLang="en-US">
              <a:solidFill>
                <a:srgbClr val="CC0000"/>
              </a:solidFill>
              <a:latin typeface="Gill Sans MT" panose="020B0502020104020203" pitchFamily="34" charset="0"/>
            </a:endParaRPr>
          </a:p>
        </p:txBody>
      </p:sp>
      <p:sp>
        <p:nvSpPr>
          <p:cNvPr id="4767" name="Rectangle 671">
            <a:extLst>
              <a:ext uri="{FF2B5EF4-FFF2-40B4-BE49-F238E27FC236}">
                <a16:creationId xmlns:a16="http://schemas.microsoft.com/office/drawing/2014/main" id="{BDEBE0E1-65B1-4D7B-A051-0C1E4E053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0525" y="5143500"/>
            <a:ext cx="3779838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packet switches: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forward packets (chunks of data)</a:t>
            </a:r>
          </a:p>
          <a:p>
            <a:pPr marL="628650" lvl="1" indent="-233363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i="1" dirty="0">
                <a:solidFill>
                  <a:srgbClr val="C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routers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i="1" dirty="0">
                <a:solidFill>
                  <a:srgbClr val="C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switches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defRPr/>
            </a:pPr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842">
            <a:extLst>
              <a:ext uri="{FF2B5EF4-FFF2-40B4-BE49-F238E27FC236}">
                <a16:creationId xmlns:a16="http://schemas.microsoft.com/office/drawing/2014/main" id="{3F35B50B-CEE8-4EE1-BED5-0A4C3270F7D0}"/>
              </a:ext>
            </a:extLst>
          </p:cNvPr>
          <p:cNvGrpSpPr>
            <a:grpSpLocks/>
          </p:cNvGrpSpPr>
          <p:nvPr/>
        </p:nvGrpSpPr>
        <p:grpSpPr bwMode="auto">
          <a:xfrm>
            <a:off x="338138" y="3454400"/>
            <a:ext cx="1573212" cy="1060450"/>
            <a:chOff x="98" y="2320"/>
            <a:chExt cx="991" cy="668"/>
          </a:xfrm>
        </p:grpSpPr>
        <p:sp>
          <p:nvSpPr>
            <p:cNvPr id="22205" name="Text Box 666">
              <a:extLst>
                <a:ext uri="{FF2B5EF4-FFF2-40B4-BE49-F238E27FC236}">
                  <a16:creationId xmlns:a16="http://schemas.microsoft.com/office/drawing/2014/main" id="{9DBB3FDC-4B97-4F55-8783-A2B034E492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" y="2728"/>
              <a:ext cx="383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wired</a:t>
              </a:r>
            </a:p>
            <a:p>
              <a:pPr>
                <a:lnSpc>
                  <a:spcPct val="75000"/>
                </a:lnSpc>
              </a:pPr>
              <a:r>
                <a:rPr lang="en-US" altLang="en-US" sz="1400"/>
                <a:t>links</a:t>
              </a:r>
            </a:p>
          </p:txBody>
        </p:sp>
        <p:sp>
          <p:nvSpPr>
            <p:cNvPr id="22206" name="Text Box 669">
              <a:extLst>
                <a:ext uri="{FF2B5EF4-FFF2-40B4-BE49-F238E27FC236}">
                  <a16:creationId xmlns:a16="http://schemas.microsoft.com/office/drawing/2014/main" id="{5C421D3C-DEB5-4DC3-9DD9-98D08851DF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" y="2465"/>
              <a:ext cx="520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en-US" sz="1400"/>
                <a:t>links</a:t>
              </a:r>
            </a:p>
          </p:txBody>
        </p:sp>
        <p:grpSp>
          <p:nvGrpSpPr>
            <p:cNvPr id="22207" name="Group 819">
              <a:extLst>
                <a:ext uri="{FF2B5EF4-FFF2-40B4-BE49-F238E27FC236}">
                  <a16:creationId xmlns:a16="http://schemas.microsoft.com/office/drawing/2014/main" id="{C25C5495-F90C-451F-A245-73C883A4D0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" y="2320"/>
              <a:ext cx="201" cy="282"/>
              <a:chOff x="742" y="2409"/>
              <a:chExt cx="576" cy="881"/>
            </a:xfrm>
          </p:grpSpPr>
          <p:grpSp>
            <p:nvGrpSpPr>
              <p:cNvPr id="22212" name="Group 820">
                <a:extLst>
                  <a:ext uri="{FF2B5EF4-FFF2-40B4-BE49-F238E27FC236}">
                    <a16:creationId xmlns:a16="http://schemas.microsoft.com/office/drawing/2014/main" id="{79D80A69-BD0E-4B84-9CFB-379AF24FF9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2215" name="Line 270">
                  <a:extLst>
                    <a:ext uri="{FF2B5EF4-FFF2-40B4-BE49-F238E27FC236}">
                      <a16:creationId xmlns:a16="http://schemas.microsoft.com/office/drawing/2014/main" id="{19C05CA3-058F-4BC0-A7B6-CA35398FB7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16" name="Line 271">
                  <a:extLst>
                    <a:ext uri="{FF2B5EF4-FFF2-40B4-BE49-F238E27FC236}">
                      <a16:creationId xmlns:a16="http://schemas.microsoft.com/office/drawing/2014/main" id="{E23C1BB9-2F05-4A8A-9F79-2119AF99D0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17" name="Line 272">
                  <a:extLst>
                    <a:ext uri="{FF2B5EF4-FFF2-40B4-BE49-F238E27FC236}">
                      <a16:creationId xmlns:a16="http://schemas.microsoft.com/office/drawing/2014/main" id="{50DEDAF4-0981-4060-A84B-F5EF08FEF7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18" name="Line 273">
                  <a:extLst>
                    <a:ext uri="{FF2B5EF4-FFF2-40B4-BE49-F238E27FC236}">
                      <a16:creationId xmlns:a16="http://schemas.microsoft.com/office/drawing/2014/main" id="{AFEB87E8-93B9-4D6B-8DD1-01E594EE34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19" name="Line 274">
                  <a:extLst>
                    <a:ext uri="{FF2B5EF4-FFF2-40B4-BE49-F238E27FC236}">
                      <a16:creationId xmlns:a16="http://schemas.microsoft.com/office/drawing/2014/main" id="{73DC5DF0-3C0D-408F-A7A5-BEA57F1D7F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0" name="Line 275">
                  <a:extLst>
                    <a:ext uri="{FF2B5EF4-FFF2-40B4-BE49-F238E27FC236}">
                      <a16:creationId xmlns:a16="http://schemas.microsoft.com/office/drawing/2014/main" id="{5B011391-D9B2-4D6A-B534-CA2C08B931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1" name="Line 276">
                  <a:extLst>
                    <a:ext uri="{FF2B5EF4-FFF2-40B4-BE49-F238E27FC236}">
                      <a16:creationId xmlns:a16="http://schemas.microsoft.com/office/drawing/2014/main" id="{FC34A5AA-8430-4111-8CD4-CAC536DE51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2" name="Line 277">
                  <a:extLst>
                    <a:ext uri="{FF2B5EF4-FFF2-40B4-BE49-F238E27FC236}">
                      <a16:creationId xmlns:a16="http://schemas.microsoft.com/office/drawing/2014/main" id="{4BDD67C9-32AB-48E7-A0B5-A918127DAB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3" name="Line 278">
                  <a:extLst>
                    <a:ext uri="{FF2B5EF4-FFF2-40B4-BE49-F238E27FC236}">
                      <a16:creationId xmlns:a16="http://schemas.microsoft.com/office/drawing/2014/main" id="{608C4EEF-3E7C-4935-A6FA-9CC561E61A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4" name="Line 279">
                  <a:extLst>
                    <a:ext uri="{FF2B5EF4-FFF2-40B4-BE49-F238E27FC236}">
                      <a16:creationId xmlns:a16="http://schemas.microsoft.com/office/drawing/2014/main" id="{E01D09D9-2850-4DB6-9C4D-765878B395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5" name="Line 280">
                  <a:extLst>
                    <a:ext uri="{FF2B5EF4-FFF2-40B4-BE49-F238E27FC236}">
                      <a16:creationId xmlns:a16="http://schemas.microsoft.com/office/drawing/2014/main" id="{3473D94E-E544-43A2-8C4B-81620D6A1A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6" name="Line 281">
                  <a:extLst>
                    <a:ext uri="{FF2B5EF4-FFF2-40B4-BE49-F238E27FC236}">
                      <a16:creationId xmlns:a16="http://schemas.microsoft.com/office/drawing/2014/main" id="{720F64CA-84D2-481B-9980-48FD769621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7" name="Line 282">
                  <a:extLst>
                    <a:ext uri="{FF2B5EF4-FFF2-40B4-BE49-F238E27FC236}">
                      <a16:creationId xmlns:a16="http://schemas.microsoft.com/office/drawing/2014/main" id="{612FDCEA-2229-425D-AFCD-40CF11E364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8" name="Line 283">
                  <a:extLst>
                    <a:ext uri="{FF2B5EF4-FFF2-40B4-BE49-F238E27FC236}">
                      <a16:creationId xmlns:a16="http://schemas.microsoft.com/office/drawing/2014/main" id="{D5C5B5A3-17B6-4125-998D-558D789184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9" name="Line 284">
                  <a:extLst>
                    <a:ext uri="{FF2B5EF4-FFF2-40B4-BE49-F238E27FC236}">
                      <a16:creationId xmlns:a16="http://schemas.microsoft.com/office/drawing/2014/main" id="{7B81574E-208C-4374-A3F6-51D34BB939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22213" name="Picture 836" descr="cell_tower_radiation copy">
                <a:extLst>
                  <a:ext uri="{FF2B5EF4-FFF2-40B4-BE49-F238E27FC236}">
                    <a16:creationId xmlns:a16="http://schemas.microsoft.com/office/drawing/2014/main" id="{368C5DC4-1C47-4368-919F-2F00BAC6EF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214" name="Oval 837">
                <a:extLst>
                  <a:ext uri="{FF2B5EF4-FFF2-40B4-BE49-F238E27FC236}">
                    <a16:creationId xmlns:a16="http://schemas.microsoft.com/office/drawing/2014/main" id="{0E70E0CD-CE4B-4AF7-9FFA-4247FFF56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2596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2208" name="Group 838">
              <a:extLst>
                <a:ext uri="{FF2B5EF4-FFF2-40B4-BE49-F238E27FC236}">
                  <a16:creationId xmlns:a16="http://schemas.microsoft.com/office/drawing/2014/main" id="{35CC0BFE-3DE4-4698-AD61-ED8484D5C6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" y="2444"/>
              <a:ext cx="355" cy="265"/>
              <a:chOff x="2967" y="478"/>
              <a:chExt cx="788" cy="625"/>
            </a:xfrm>
          </p:grpSpPr>
          <p:pic>
            <p:nvPicPr>
              <p:cNvPr id="22210" name="Picture 839" descr="access_point_stylized_small">
                <a:extLst>
                  <a:ext uri="{FF2B5EF4-FFF2-40B4-BE49-F238E27FC236}">
                    <a16:creationId xmlns:a16="http://schemas.microsoft.com/office/drawing/2014/main" id="{98AF4BC7-4FFE-4AE9-8159-4108C35AC0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211" name="Picture 840" descr="antenna_radiation_stylized">
                <a:extLst>
                  <a:ext uri="{FF2B5EF4-FFF2-40B4-BE49-F238E27FC236}">
                    <a16:creationId xmlns:a16="http://schemas.microsoft.com/office/drawing/2014/main" id="{36D3F6AC-4DE8-4A87-A1FB-B8AF923AC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209" name="Line 841">
              <a:extLst>
                <a:ext uri="{FF2B5EF4-FFF2-40B4-BE49-F238E27FC236}">
                  <a16:creationId xmlns:a16="http://schemas.microsoft.com/office/drawing/2014/main" id="{D3118753-5B66-4D12-A238-CDC45FA2A0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2830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852">
            <a:extLst>
              <a:ext uri="{FF2B5EF4-FFF2-40B4-BE49-F238E27FC236}">
                <a16:creationId xmlns:a16="http://schemas.microsoft.com/office/drawing/2014/main" id="{F674AD5D-9937-4AC9-8F23-4EB65A79AE57}"/>
              </a:ext>
            </a:extLst>
          </p:cNvPr>
          <p:cNvGrpSpPr>
            <a:grpSpLocks/>
          </p:cNvGrpSpPr>
          <p:nvPr/>
        </p:nvGrpSpPr>
        <p:grpSpPr bwMode="auto">
          <a:xfrm>
            <a:off x="633413" y="5253038"/>
            <a:ext cx="646112" cy="477837"/>
            <a:chOff x="293" y="3440"/>
            <a:chExt cx="407" cy="301"/>
          </a:xfrm>
        </p:grpSpPr>
        <p:sp>
          <p:nvSpPr>
            <p:cNvPr id="22195" name="Text Box 662">
              <a:extLst>
                <a:ext uri="{FF2B5EF4-FFF2-40B4-BE49-F238E27FC236}">
                  <a16:creationId xmlns:a16="http://schemas.microsoft.com/office/drawing/2014/main" id="{D9F58D44-A0E4-4A52-8D79-2828A279E9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" y="3549"/>
              <a:ext cx="40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/>
                <a:t>router</a:t>
              </a:r>
            </a:p>
          </p:txBody>
        </p:sp>
        <p:grpSp>
          <p:nvGrpSpPr>
            <p:cNvPr id="22196" name="Group 843">
              <a:extLst>
                <a:ext uri="{FF2B5EF4-FFF2-40B4-BE49-F238E27FC236}">
                  <a16:creationId xmlns:a16="http://schemas.microsoft.com/office/drawing/2014/main" id="{BFCB8978-31EE-4A5A-BD7F-60F49578BB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7" y="3440"/>
              <a:ext cx="306" cy="128"/>
              <a:chOff x="4650" y="1129"/>
              <a:chExt cx="246" cy="95"/>
            </a:xfrm>
          </p:grpSpPr>
          <p:sp>
            <p:nvSpPr>
              <p:cNvPr id="22197" name="Oval 407">
                <a:extLst>
                  <a:ext uri="{FF2B5EF4-FFF2-40B4-BE49-F238E27FC236}">
                    <a16:creationId xmlns:a16="http://schemas.microsoft.com/office/drawing/2014/main" id="{4236D8A0-C820-4A60-BB12-EE12F9E48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98" name="Rectangle 410">
                <a:extLst>
                  <a:ext uri="{FF2B5EF4-FFF2-40B4-BE49-F238E27FC236}">
                    <a16:creationId xmlns:a16="http://schemas.microsoft.com/office/drawing/2014/main" id="{8F63230F-91FF-4142-9010-680B379A25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99" name="Oval 411">
                <a:extLst>
                  <a:ext uri="{FF2B5EF4-FFF2-40B4-BE49-F238E27FC236}">
                    <a16:creationId xmlns:a16="http://schemas.microsoft.com/office/drawing/2014/main" id="{B7CEBE7C-E686-414D-974A-ABE8CBA139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200" name="Group 847">
                <a:extLst>
                  <a:ext uri="{FF2B5EF4-FFF2-40B4-BE49-F238E27FC236}">
                    <a16:creationId xmlns:a16="http://schemas.microsoft.com/office/drawing/2014/main" id="{C707756C-9B4A-4FD1-B149-4F478E905F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2203" name="Freeform 848">
                  <a:extLst>
                    <a:ext uri="{FF2B5EF4-FFF2-40B4-BE49-F238E27FC236}">
                      <a16:creationId xmlns:a16="http://schemas.microsoft.com/office/drawing/2014/main" id="{01606428-B2BF-447C-AA10-C3AF885933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04" name="Freeform 849">
                  <a:extLst>
                    <a:ext uri="{FF2B5EF4-FFF2-40B4-BE49-F238E27FC236}">
                      <a16:creationId xmlns:a16="http://schemas.microsoft.com/office/drawing/2014/main" id="{2E214F02-5B52-4E36-96BD-7C29385CD0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201" name="Line 850">
                <a:extLst>
                  <a:ext uri="{FF2B5EF4-FFF2-40B4-BE49-F238E27FC236}">
                    <a16:creationId xmlns:a16="http://schemas.microsoft.com/office/drawing/2014/main" id="{BA5B449E-464C-460A-BB4B-00A1D83818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2" name="Line 851">
                <a:extLst>
                  <a:ext uri="{FF2B5EF4-FFF2-40B4-BE49-F238E27FC236}">
                    <a16:creationId xmlns:a16="http://schemas.microsoft.com/office/drawing/2014/main" id="{37C65F6A-F7A7-4BD6-8E78-9573DCD148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1512" name="Picture 853" descr="underline_base">
            <a:extLst>
              <a:ext uri="{FF2B5EF4-FFF2-40B4-BE49-F238E27FC236}">
                <a16:creationId xmlns:a16="http://schemas.microsoft.com/office/drawing/2014/main" id="{3D8D38E5-8DC1-4966-88ED-123879A2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889000"/>
            <a:ext cx="822801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439" name="Group 1201">
            <a:extLst>
              <a:ext uri="{FF2B5EF4-FFF2-40B4-BE49-F238E27FC236}">
                <a16:creationId xmlns:a16="http://schemas.microsoft.com/office/drawing/2014/main" id="{B1ADED6C-7135-4EE3-B57F-28D8A492DA2A}"/>
              </a:ext>
            </a:extLst>
          </p:cNvPr>
          <p:cNvGrpSpPr>
            <a:grpSpLocks/>
          </p:cNvGrpSpPr>
          <p:nvPr/>
        </p:nvGrpSpPr>
        <p:grpSpPr bwMode="auto">
          <a:xfrm>
            <a:off x="333375" y="1322388"/>
            <a:ext cx="1555750" cy="1622425"/>
            <a:chOff x="210" y="833"/>
            <a:chExt cx="980" cy="1022"/>
          </a:xfrm>
        </p:grpSpPr>
        <p:sp>
          <p:nvSpPr>
            <p:cNvPr id="22128" name="Text Box 667">
              <a:extLst>
                <a:ext uri="{FF2B5EF4-FFF2-40B4-BE49-F238E27FC236}">
                  <a16:creationId xmlns:a16="http://schemas.microsoft.com/office/drawing/2014/main" id="{25CC267D-F513-4DF0-B53D-977B56F62E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" y="1667"/>
              <a:ext cx="711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smartphone</a:t>
              </a:r>
            </a:p>
          </p:txBody>
        </p:sp>
        <p:sp>
          <p:nvSpPr>
            <p:cNvPr id="22129" name="Text Box 663">
              <a:extLst>
                <a:ext uri="{FF2B5EF4-FFF2-40B4-BE49-F238E27FC236}">
                  <a16:creationId xmlns:a16="http://schemas.microsoft.com/office/drawing/2014/main" id="{974B6899-0CEE-48A9-B1B9-1F5CAC55F2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" y="872"/>
              <a:ext cx="2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/>
                <a:t>PC</a:t>
              </a:r>
            </a:p>
          </p:txBody>
        </p:sp>
        <p:sp>
          <p:nvSpPr>
            <p:cNvPr id="22130" name="Text Box 664">
              <a:extLst>
                <a:ext uri="{FF2B5EF4-FFF2-40B4-BE49-F238E27FC236}">
                  <a16:creationId xmlns:a16="http://schemas.microsoft.com/office/drawing/2014/main" id="{7BD32B4B-59D2-4796-B790-57DD22002B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" y="1096"/>
              <a:ext cx="42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/>
                <a:t>server</a:t>
              </a:r>
            </a:p>
          </p:txBody>
        </p:sp>
        <p:sp>
          <p:nvSpPr>
            <p:cNvPr id="22131" name="Text Box 665">
              <a:extLst>
                <a:ext uri="{FF2B5EF4-FFF2-40B4-BE49-F238E27FC236}">
                  <a16:creationId xmlns:a16="http://schemas.microsoft.com/office/drawing/2014/main" id="{24431616-94F2-4B8E-8E5D-6F75EF8AFB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" y="1390"/>
              <a:ext cx="520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en-US" sz="1400"/>
                <a:t>laptop</a:t>
              </a:r>
            </a:p>
          </p:txBody>
        </p:sp>
        <p:grpSp>
          <p:nvGrpSpPr>
            <p:cNvPr id="22132" name="Group 805">
              <a:extLst>
                <a:ext uri="{FF2B5EF4-FFF2-40B4-BE49-F238E27FC236}">
                  <a16:creationId xmlns:a16="http://schemas.microsoft.com/office/drawing/2014/main" id="{97C1A021-4149-4F9F-B265-C61CB48D0AE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44" y="833"/>
              <a:ext cx="261" cy="235"/>
              <a:chOff x="2839" y="3501"/>
              <a:chExt cx="755" cy="803"/>
            </a:xfrm>
          </p:grpSpPr>
          <p:pic>
            <p:nvPicPr>
              <p:cNvPr id="22193" name="Picture 806" descr="desktop_computer_stylized_medium">
                <a:extLst>
                  <a:ext uri="{FF2B5EF4-FFF2-40B4-BE49-F238E27FC236}">
                    <a16:creationId xmlns:a16="http://schemas.microsoft.com/office/drawing/2014/main" id="{1DEF7473-11B5-4AD0-A3A8-F917D7E338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94" name="Freeform 807">
                <a:extLst>
                  <a:ext uri="{FF2B5EF4-FFF2-40B4-BE49-F238E27FC236}">
                    <a16:creationId xmlns:a16="http://schemas.microsoft.com/office/drawing/2014/main" id="{6144F030-8538-4D2B-97BE-3F275426D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2133" name="Group 808">
              <a:extLst>
                <a:ext uri="{FF2B5EF4-FFF2-40B4-BE49-F238E27FC236}">
                  <a16:creationId xmlns:a16="http://schemas.microsoft.com/office/drawing/2014/main" id="{1B1E4789-FB56-4597-8F26-F491240C65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" y="1682"/>
              <a:ext cx="234" cy="173"/>
              <a:chOff x="2751" y="1851"/>
              <a:chExt cx="462" cy="478"/>
            </a:xfrm>
          </p:grpSpPr>
          <p:pic>
            <p:nvPicPr>
              <p:cNvPr id="22191" name="Picture 809" descr="iphone_stylized_small">
                <a:extLst>
                  <a:ext uri="{FF2B5EF4-FFF2-40B4-BE49-F238E27FC236}">
                    <a16:creationId xmlns:a16="http://schemas.microsoft.com/office/drawing/2014/main" id="{059F646F-FCAF-4375-B5AE-50840726AE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92" name="Picture 810" descr="antenna_radiation_stylized">
                <a:extLst>
                  <a:ext uri="{FF2B5EF4-FFF2-40B4-BE49-F238E27FC236}">
                    <a16:creationId xmlns:a16="http://schemas.microsoft.com/office/drawing/2014/main" id="{29B82240-BEE5-4236-BC52-346587F454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134" name="Group 1088">
              <a:extLst>
                <a:ext uri="{FF2B5EF4-FFF2-40B4-BE49-F238E27FC236}">
                  <a16:creationId xmlns:a16="http://schemas.microsoft.com/office/drawing/2014/main" id="{45C8ED4C-BFC3-4CDE-A84D-D30AB20444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0" y="1368"/>
              <a:ext cx="301" cy="236"/>
              <a:chOff x="877" y="1008"/>
              <a:chExt cx="2747" cy="2591"/>
            </a:xfrm>
          </p:grpSpPr>
          <p:pic>
            <p:nvPicPr>
              <p:cNvPr id="22168" name="Picture 1089" descr="antenna_stylized">
                <a:extLst>
                  <a:ext uri="{FF2B5EF4-FFF2-40B4-BE49-F238E27FC236}">
                    <a16:creationId xmlns:a16="http://schemas.microsoft.com/office/drawing/2014/main" id="{B313E8A5-D41A-4B68-B184-8B9A0B2A83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69" name="Picture 1090" descr="laptop_keyboard">
                <a:extLst>
                  <a:ext uri="{FF2B5EF4-FFF2-40B4-BE49-F238E27FC236}">
                    <a16:creationId xmlns:a16="http://schemas.microsoft.com/office/drawing/2014/main" id="{099A6F9B-4E7E-4039-ADA6-540BBE68D7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0" name="Freeform 1091">
                <a:extLst>
                  <a:ext uri="{FF2B5EF4-FFF2-40B4-BE49-F238E27FC236}">
                    <a16:creationId xmlns:a16="http://schemas.microsoft.com/office/drawing/2014/main" id="{4C40D967-C533-4C07-8A1F-88C4B7FD6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2171" name="Picture 1092" descr="screen">
                <a:extLst>
                  <a:ext uri="{FF2B5EF4-FFF2-40B4-BE49-F238E27FC236}">
                    <a16:creationId xmlns:a16="http://schemas.microsoft.com/office/drawing/2014/main" id="{F6B1E1E6-66D3-4708-92D3-F34F725F05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2" name="Freeform 1093">
                <a:extLst>
                  <a:ext uri="{FF2B5EF4-FFF2-40B4-BE49-F238E27FC236}">
                    <a16:creationId xmlns:a16="http://schemas.microsoft.com/office/drawing/2014/main" id="{DF55D87C-AC4B-4337-86F5-D5A0DB4D9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3" name="Freeform 1094">
                <a:extLst>
                  <a:ext uri="{FF2B5EF4-FFF2-40B4-BE49-F238E27FC236}">
                    <a16:creationId xmlns:a16="http://schemas.microsoft.com/office/drawing/2014/main" id="{B67A364B-886E-4794-8B11-3877D8531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4" name="Freeform 1095">
                <a:extLst>
                  <a:ext uri="{FF2B5EF4-FFF2-40B4-BE49-F238E27FC236}">
                    <a16:creationId xmlns:a16="http://schemas.microsoft.com/office/drawing/2014/main" id="{F7AA5798-3C35-4CCE-8A1E-AFE8C7450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5" name="Freeform 1096">
                <a:extLst>
                  <a:ext uri="{FF2B5EF4-FFF2-40B4-BE49-F238E27FC236}">
                    <a16:creationId xmlns:a16="http://schemas.microsoft.com/office/drawing/2014/main" id="{E2FA968F-9A76-4A60-81BF-8AC4EF314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6" name="Freeform 1097">
                <a:extLst>
                  <a:ext uri="{FF2B5EF4-FFF2-40B4-BE49-F238E27FC236}">
                    <a16:creationId xmlns:a16="http://schemas.microsoft.com/office/drawing/2014/main" id="{310175BB-87E3-423D-9B6B-64CA43E89A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7" name="Freeform 1098">
                <a:extLst>
                  <a:ext uri="{FF2B5EF4-FFF2-40B4-BE49-F238E27FC236}">
                    <a16:creationId xmlns:a16="http://schemas.microsoft.com/office/drawing/2014/main" id="{B0404B7A-6C1E-46C3-8181-3D08047CF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178" name="Group 1099">
                <a:extLst>
                  <a:ext uri="{FF2B5EF4-FFF2-40B4-BE49-F238E27FC236}">
                    <a16:creationId xmlns:a16="http://schemas.microsoft.com/office/drawing/2014/main" id="{AF981DD5-E2A5-4280-BFDD-2072540B70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2185" name="Freeform 1100">
                  <a:extLst>
                    <a:ext uri="{FF2B5EF4-FFF2-40B4-BE49-F238E27FC236}">
                      <a16:creationId xmlns:a16="http://schemas.microsoft.com/office/drawing/2014/main" id="{73C6F55C-9028-444B-B26A-BAEAB5724D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86" name="Freeform 1101">
                  <a:extLst>
                    <a:ext uri="{FF2B5EF4-FFF2-40B4-BE49-F238E27FC236}">
                      <a16:creationId xmlns:a16="http://schemas.microsoft.com/office/drawing/2014/main" id="{C5A86975-E6C6-4853-93EF-4DC0A90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87" name="Freeform 1102">
                  <a:extLst>
                    <a:ext uri="{FF2B5EF4-FFF2-40B4-BE49-F238E27FC236}">
                      <a16:creationId xmlns:a16="http://schemas.microsoft.com/office/drawing/2014/main" id="{E7853051-DE3F-48CA-93BA-86AC4CB5F0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88" name="Freeform 1103">
                  <a:extLst>
                    <a:ext uri="{FF2B5EF4-FFF2-40B4-BE49-F238E27FC236}">
                      <a16:creationId xmlns:a16="http://schemas.microsoft.com/office/drawing/2014/main" id="{46799727-E5CE-4FFC-A72D-E68F801A86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89" name="Freeform 1104">
                  <a:extLst>
                    <a:ext uri="{FF2B5EF4-FFF2-40B4-BE49-F238E27FC236}">
                      <a16:creationId xmlns:a16="http://schemas.microsoft.com/office/drawing/2014/main" id="{8BE98D60-C5DF-4DAE-8D5E-28B9E977F1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90" name="Freeform 1105">
                  <a:extLst>
                    <a:ext uri="{FF2B5EF4-FFF2-40B4-BE49-F238E27FC236}">
                      <a16:creationId xmlns:a16="http://schemas.microsoft.com/office/drawing/2014/main" id="{51A26A1C-94B7-4EFF-B5F3-6A86836EBF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79" name="Freeform 1106">
                <a:extLst>
                  <a:ext uri="{FF2B5EF4-FFF2-40B4-BE49-F238E27FC236}">
                    <a16:creationId xmlns:a16="http://schemas.microsoft.com/office/drawing/2014/main" id="{4D1A66D9-D824-40B4-A1E4-A22A618DC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0" name="Freeform 1107">
                <a:extLst>
                  <a:ext uri="{FF2B5EF4-FFF2-40B4-BE49-F238E27FC236}">
                    <a16:creationId xmlns:a16="http://schemas.microsoft.com/office/drawing/2014/main" id="{0CB05B3C-35C4-442E-818D-1676767158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1" name="Freeform 1108">
                <a:extLst>
                  <a:ext uri="{FF2B5EF4-FFF2-40B4-BE49-F238E27FC236}">
                    <a16:creationId xmlns:a16="http://schemas.microsoft.com/office/drawing/2014/main" id="{DBF2E66E-5DF6-463A-A992-DB71AA2EB4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2" name="Freeform 1109">
                <a:extLst>
                  <a:ext uri="{FF2B5EF4-FFF2-40B4-BE49-F238E27FC236}">
                    <a16:creationId xmlns:a16="http://schemas.microsoft.com/office/drawing/2014/main" id="{08D0F2EC-C60F-4A12-BB60-9902A0E4F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3" name="Freeform 1110">
                <a:extLst>
                  <a:ext uri="{FF2B5EF4-FFF2-40B4-BE49-F238E27FC236}">
                    <a16:creationId xmlns:a16="http://schemas.microsoft.com/office/drawing/2014/main" id="{8D54CC8C-9BBA-4C8F-B03F-07AED2122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4" name="Freeform 1111">
                <a:extLst>
                  <a:ext uri="{FF2B5EF4-FFF2-40B4-BE49-F238E27FC236}">
                    <a16:creationId xmlns:a16="http://schemas.microsoft.com/office/drawing/2014/main" id="{6529F621-A050-41FD-B9CA-087D3E87AF19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135" name="Group 1168">
              <a:extLst>
                <a:ext uri="{FF2B5EF4-FFF2-40B4-BE49-F238E27FC236}">
                  <a16:creationId xmlns:a16="http://schemas.microsoft.com/office/drawing/2014/main" id="{4974DA63-2B22-4AC2-BFB4-B89DB0294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" y="1097"/>
              <a:ext cx="157" cy="256"/>
              <a:chOff x="4140" y="429"/>
              <a:chExt cx="1425" cy="2396"/>
            </a:xfrm>
          </p:grpSpPr>
          <p:sp>
            <p:nvSpPr>
              <p:cNvPr id="22136" name="Freeform 1169">
                <a:extLst>
                  <a:ext uri="{FF2B5EF4-FFF2-40B4-BE49-F238E27FC236}">
                    <a16:creationId xmlns:a16="http://schemas.microsoft.com/office/drawing/2014/main" id="{B3F307F0-9A34-442F-93E8-D4B8380154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7" name="Rectangle 1170">
                <a:extLst>
                  <a:ext uri="{FF2B5EF4-FFF2-40B4-BE49-F238E27FC236}">
                    <a16:creationId xmlns:a16="http://schemas.microsoft.com/office/drawing/2014/main" id="{145155C6-AD51-48CD-82F3-83D5C9E26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3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38" name="Freeform 1171">
                <a:extLst>
                  <a:ext uri="{FF2B5EF4-FFF2-40B4-BE49-F238E27FC236}">
                    <a16:creationId xmlns:a16="http://schemas.microsoft.com/office/drawing/2014/main" id="{622CACC0-A400-4A8C-BC76-90A1A20D68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9" name="Freeform 1172">
                <a:extLst>
                  <a:ext uri="{FF2B5EF4-FFF2-40B4-BE49-F238E27FC236}">
                    <a16:creationId xmlns:a16="http://schemas.microsoft.com/office/drawing/2014/main" id="{A909E3C0-2841-4F8D-9E27-36093AC5E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0" name="Rectangle 1173">
                <a:extLst>
                  <a:ext uri="{FF2B5EF4-FFF2-40B4-BE49-F238E27FC236}">
                    <a16:creationId xmlns:a16="http://schemas.microsoft.com/office/drawing/2014/main" id="{3F873C0C-1A39-4E6C-89C3-C294C8990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141" name="Group 1174">
                <a:extLst>
                  <a:ext uri="{FF2B5EF4-FFF2-40B4-BE49-F238E27FC236}">
                    <a16:creationId xmlns:a16="http://schemas.microsoft.com/office/drawing/2014/main" id="{75E6CCF6-EC3F-4626-BC12-4AF4FA32B3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166" name="AutoShape 1175">
                  <a:extLst>
                    <a:ext uri="{FF2B5EF4-FFF2-40B4-BE49-F238E27FC236}">
                      <a16:creationId xmlns:a16="http://schemas.microsoft.com/office/drawing/2014/main" id="{C3FC67F3-773F-4F40-84D2-8F63D9DE07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167" name="AutoShape 1176">
                  <a:extLst>
                    <a:ext uri="{FF2B5EF4-FFF2-40B4-BE49-F238E27FC236}">
                      <a16:creationId xmlns:a16="http://schemas.microsoft.com/office/drawing/2014/main" id="{7D3D8798-2382-47B5-AA2B-CFEBEF1DAD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691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142" name="Rectangle 1177">
                <a:extLst>
                  <a:ext uri="{FF2B5EF4-FFF2-40B4-BE49-F238E27FC236}">
                    <a16:creationId xmlns:a16="http://schemas.microsoft.com/office/drawing/2014/main" id="{0C61B12B-5043-4E47-A0BD-33101853B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9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143" name="Group 1178">
                <a:extLst>
                  <a:ext uri="{FF2B5EF4-FFF2-40B4-BE49-F238E27FC236}">
                    <a16:creationId xmlns:a16="http://schemas.microsoft.com/office/drawing/2014/main" id="{9B1D839E-1BC7-4C03-BF9E-0DC25F879B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164" name="AutoShape 1179">
                  <a:extLst>
                    <a:ext uri="{FF2B5EF4-FFF2-40B4-BE49-F238E27FC236}">
                      <a16:creationId xmlns:a16="http://schemas.microsoft.com/office/drawing/2014/main" id="{1BFD10A4-D468-481E-ABC3-92E5D626CC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5" cy="1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165" name="AutoShape 1180">
                  <a:extLst>
                    <a:ext uri="{FF2B5EF4-FFF2-40B4-BE49-F238E27FC236}">
                      <a16:creationId xmlns:a16="http://schemas.microsoft.com/office/drawing/2014/main" id="{4E81B94F-E66E-465F-8194-DFB278750A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1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144" name="Rectangle 1181">
                <a:extLst>
                  <a:ext uri="{FF2B5EF4-FFF2-40B4-BE49-F238E27FC236}">
                    <a16:creationId xmlns:a16="http://schemas.microsoft.com/office/drawing/2014/main" id="{1739AADC-09A3-4A6D-83DA-24D6574FB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3" y="1356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45" name="Rectangle 1182">
                <a:extLst>
                  <a:ext uri="{FF2B5EF4-FFF2-40B4-BE49-F238E27FC236}">
                    <a16:creationId xmlns:a16="http://schemas.microsoft.com/office/drawing/2014/main" id="{0E0F9EAE-452B-4FAF-AC6A-ADC036336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1655"/>
                <a:ext cx="590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146" name="Group 1183">
                <a:extLst>
                  <a:ext uri="{FF2B5EF4-FFF2-40B4-BE49-F238E27FC236}">
                    <a16:creationId xmlns:a16="http://schemas.microsoft.com/office/drawing/2014/main" id="{25911E83-00FD-4089-B5D1-B7A3D1989A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162" name="AutoShape 1184">
                  <a:extLst>
                    <a:ext uri="{FF2B5EF4-FFF2-40B4-BE49-F238E27FC236}">
                      <a16:creationId xmlns:a16="http://schemas.microsoft.com/office/drawing/2014/main" id="{ED110C89-4D3E-4C0E-9D4C-9267794D3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163" name="AutoShape 1185">
                  <a:extLst>
                    <a:ext uri="{FF2B5EF4-FFF2-40B4-BE49-F238E27FC236}">
                      <a16:creationId xmlns:a16="http://schemas.microsoft.com/office/drawing/2014/main" id="{71EFE3B5-BA6D-4195-A505-10902282DB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5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147" name="Freeform 1186">
                <a:extLst>
                  <a:ext uri="{FF2B5EF4-FFF2-40B4-BE49-F238E27FC236}">
                    <a16:creationId xmlns:a16="http://schemas.microsoft.com/office/drawing/2014/main" id="{29778CF6-F508-4EFE-99B2-4926452CC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148" name="Group 1187">
                <a:extLst>
                  <a:ext uri="{FF2B5EF4-FFF2-40B4-BE49-F238E27FC236}">
                    <a16:creationId xmlns:a16="http://schemas.microsoft.com/office/drawing/2014/main" id="{DEDC10E5-EB75-411C-8CCD-E390760F0A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160" name="AutoShape 1188">
                  <a:extLst>
                    <a:ext uri="{FF2B5EF4-FFF2-40B4-BE49-F238E27FC236}">
                      <a16:creationId xmlns:a16="http://schemas.microsoft.com/office/drawing/2014/main" id="{A34384C1-9AC5-456E-A129-493B5D3D01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161" name="AutoShape 1189">
                  <a:extLst>
                    <a:ext uri="{FF2B5EF4-FFF2-40B4-BE49-F238E27FC236}">
                      <a16:creationId xmlns:a16="http://schemas.microsoft.com/office/drawing/2014/main" id="{FADD7643-AD88-47ED-8DD9-85FC10FD8F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149" name="Rectangle 1190">
                <a:extLst>
                  <a:ext uri="{FF2B5EF4-FFF2-40B4-BE49-F238E27FC236}">
                    <a16:creationId xmlns:a16="http://schemas.microsoft.com/office/drawing/2014/main" id="{6841E7A3-6C43-4061-A038-67C34CE47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3" cy="2293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0" name="Freeform 1191">
                <a:extLst>
                  <a:ext uri="{FF2B5EF4-FFF2-40B4-BE49-F238E27FC236}">
                    <a16:creationId xmlns:a16="http://schemas.microsoft.com/office/drawing/2014/main" id="{80EBDCB1-B41F-40F1-8BED-0224FEFA5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1" name="Freeform 1192">
                <a:extLst>
                  <a:ext uri="{FF2B5EF4-FFF2-40B4-BE49-F238E27FC236}">
                    <a16:creationId xmlns:a16="http://schemas.microsoft.com/office/drawing/2014/main" id="{1EC9AC80-3523-404D-BFA4-7E21EB798A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2" name="Oval 1193">
                <a:extLst>
                  <a:ext uri="{FF2B5EF4-FFF2-40B4-BE49-F238E27FC236}">
                    <a16:creationId xmlns:a16="http://schemas.microsoft.com/office/drawing/2014/main" id="{A967E543-C105-405B-B3C8-7EB63C87B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0" y="2610"/>
                <a:ext cx="45" cy="9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3" name="Freeform 1194">
                <a:extLst>
                  <a:ext uri="{FF2B5EF4-FFF2-40B4-BE49-F238E27FC236}">
                    <a16:creationId xmlns:a16="http://schemas.microsoft.com/office/drawing/2014/main" id="{659D7858-DE3C-4341-B249-8BD9F7CEBB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4" name="AutoShape 1195">
                <a:extLst>
                  <a:ext uri="{FF2B5EF4-FFF2-40B4-BE49-F238E27FC236}">
                    <a16:creationId xmlns:a16="http://schemas.microsoft.com/office/drawing/2014/main" id="{FDC5D090-07A8-47C3-97ED-DE2B9C0D4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8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5" name="AutoShape 1196">
                <a:extLst>
                  <a:ext uri="{FF2B5EF4-FFF2-40B4-BE49-F238E27FC236}">
                    <a16:creationId xmlns:a16="http://schemas.microsoft.com/office/drawing/2014/main" id="{AB7879F9-5508-4671-B3CA-260733206C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2713"/>
                <a:ext cx="1071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6" name="Oval 1197">
                <a:extLst>
                  <a:ext uri="{FF2B5EF4-FFF2-40B4-BE49-F238E27FC236}">
                    <a16:creationId xmlns:a16="http://schemas.microsoft.com/office/drawing/2014/main" id="{9124FFD4-13B6-4EB0-9890-1FE186398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7" name="Oval 1198">
                <a:extLst>
                  <a:ext uri="{FF2B5EF4-FFF2-40B4-BE49-F238E27FC236}">
                    <a16:creationId xmlns:a16="http://schemas.microsoft.com/office/drawing/2014/main" id="{BD0C3A90-A47F-4EE2-B74F-B7A71F4A1D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5" y="2385"/>
                <a:ext cx="163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2158" name="Oval 1199">
                <a:extLst>
                  <a:ext uri="{FF2B5EF4-FFF2-40B4-BE49-F238E27FC236}">
                    <a16:creationId xmlns:a16="http://schemas.microsoft.com/office/drawing/2014/main" id="{D4EE0A8D-E71E-4686-AC35-849F5EFEE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6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9" name="Rectangle 1200">
                <a:extLst>
                  <a:ext uri="{FF2B5EF4-FFF2-40B4-BE49-F238E27FC236}">
                    <a16:creationId xmlns:a16="http://schemas.microsoft.com/office/drawing/2014/main" id="{53A246AE-1DC5-4D77-AF33-6416416FA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6" y="1833"/>
                <a:ext cx="82" cy="76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sp>
        <p:nvSpPr>
          <p:cNvPr id="21514" name="Slide Number Placeholder 3">
            <a:extLst>
              <a:ext uri="{FF2B5EF4-FFF2-40B4-BE49-F238E27FC236}">
                <a16:creationId xmlns:a16="http://schemas.microsoft.com/office/drawing/2014/main" id="{C8AE480E-2D30-468D-91BE-6095C798A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62B5CFA9-AEA6-4172-9880-970103581919}" type="slidenum">
              <a:rPr lang="en-US" altLang="en-US" sz="1200">
                <a:latin typeface="Tahoma" panose="020B0604030504040204" pitchFamily="34" charset="0"/>
              </a:rPr>
              <a:pPr/>
              <a:t>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21515" name="Group 2">
            <a:extLst>
              <a:ext uri="{FF2B5EF4-FFF2-40B4-BE49-F238E27FC236}">
                <a16:creationId xmlns:a16="http://schemas.microsoft.com/office/drawing/2014/main" id="{C7284CAD-4E11-44BF-87FB-A0FAD2FED568}"/>
              </a:ext>
            </a:extLst>
          </p:cNvPr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21516" name="Freeform 416">
              <a:extLst>
                <a:ext uri="{FF2B5EF4-FFF2-40B4-BE49-F238E27FC236}">
                  <a16:creationId xmlns:a16="http://schemas.microsoft.com/office/drawing/2014/main" id="{7A6C69C5-9B4E-4CEC-B094-5C655F55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7" name="Freeform 415">
              <a:extLst>
                <a:ext uri="{FF2B5EF4-FFF2-40B4-BE49-F238E27FC236}">
                  <a16:creationId xmlns:a16="http://schemas.microsoft.com/office/drawing/2014/main" id="{3716341C-7A65-41BF-B211-8562ADE58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8" name="Freeform 665">
              <a:extLst>
                <a:ext uri="{FF2B5EF4-FFF2-40B4-BE49-F238E27FC236}">
                  <a16:creationId xmlns:a16="http://schemas.microsoft.com/office/drawing/2014/main" id="{75DBE085-2B4F-438F-BEDB-373D87A1D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19" name="Group 666">
              <a:extLst>
                <a:ext uri="{FF2B5EF4-FFF2-40B4-BE49-F238E27FC236}">
                  <a16:creationId xmlns:a16="http://schemas.microsoft.com/office/drawing/2014/main" id="{F924E606-3C3F-49AB-9744-C4ED85A58E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2126" name="Rectangle 667">
                <a:extLst>
                  <a:ext uri="{FF2B5EF4-FFF2-40B4-BE49-F238E27FC236}">
                    <a16:creationId xmlns:a16="http://schemas.microsoft.com/office/drawing/2014/main" id="{CBE74AB4-B189-4168-A622-4F9E4FDC6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27" name="AutoShape 668">
                <a:extLst>
                  <a:ext uri="{FF2B5EF4-FFF2-40B4-BE49-F238E27FC236}">
                    <a16:creationId xmlns:a16="http://schemas.microsoft.com/office/drawing/2014/main" id="{5EAF8F04-D6B3-4C86-B361-395FB3E9F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21520" name="Freeform 669">
              <a:extLst>
                <a:ext uri="{FF2B5EF4-FFF2-40B4-BE49-F238E27FC236}">
                  <a16:creationId xmlns:a16="http://schemas.microsoft.com/office/drawing/2014/main" id="{05802F59-A4F7-4940-982D-99CF6BF4B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1" name="Line 670">
              <a:extLst>
                <a:ext uri="{FF2B5EF4-FFF2-40B4-BE49-F238E27FC236}">
                  <a16:creationId xmlns:a16="http://schemas.microsoft.com/office/drawing/2014/main" id="{CEE5F2DB-85C9-4FB3-A168-2BC9DD9D807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2" name="Line 671">
              <a:extLst>
                <a:ext uri="{FF2B5EF4-FFF2-40B4-BE49-F238E27FC236}">
                  <a16:creationId xmlns:a16="http://schemas.microsoft.com/office/drawing/2014/main" id="{A852FD24-C36F-4C8F-95F5-37B3F70429A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3" name="Line 672">
              <a:extLst>
                <a:ext uri="{FF2B5EF4-FFF2-40B4-BE49-F238E27FC236}">
                  <a16:creationId xmlns:a16="http://schemas.microsoft.com/office/drawing/2014/main" id="{80D85A1F-76BC-4944-A333-402604E31F9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4" name="Line 674">
              <a:extLst>
                <a:ext uri="{FF2B5EF4-FFF2-40B4-BE49-F238E27FC236}">
                  <a16:creationId xmlns:a16="http://schemas.microsoft.com/office/drawing/2014/main" id="{493020FB-D698-4F7E-9886-9A28FA0B03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5" name="Line 675">
              <a:extLst>
                <a:ext uri="{FF2B5EF4-FFF2-40B4-BE49-F238E27FC236}">
                  <a16:creationId xmlns:a16="http://schemas.microsoft.com/office/drawing/2014/main" id="{3A988E70-32C3-4EAA-9A2C-9066075AFD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6" name="Line 678">
              <a:extLst>
                <a:ext uri="{FF2B5EF4-FFF2-40B4-BE49-F238E27FC236}">
                  <a16:creationId xmlns:a16="http://schemas.microsoft.com/office/drawing/2014/main" id="{2202BCDC-B558-447E-9AE8-114E47C45E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7" name="Line 679">
              <a:extLst>
                <a:ext uri="{FF2B5EF4-FFF2-40B4-BE49-F238E27FC236}">
                  <a16:creationId xmlns:a16="http://schemas.microsoft.com/office/drawing/2014/main" id="{8A7B4261-EF64-4842-887A-984E92F016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8" name="Line 680">
              <a:extLst>
                <a:ext uri="{FF2B5EF4-FFF2-40B4-BE49-F238E27FC236}">
                  <a16:creationId xmlns:a16="http://schemas.microsoft.com/office/drawing/2014/main" id="{6BFFC86F-48D0-4BEE-B3BE-414A83DDE8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9" name="Line 682">
              <a:extLst>
                <a:ext uri="{FF2B5EF4-FFF2-40B4-BE49-F238E27FC236}">
                  <a16:creationId xmlns:a16="http://schemas.microsoft.com/office/drawing/2014/main" id="{875EE9EA-DFB3-4526-A354-18A941D729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0" name="Line 683">
              <a:extLst>
                <a:ext uri="{FF2B5EF4-FFF2-40B4-BE49-F238E27FC236}">
                  <a16:creationId xmlns:a16="http://schemas.microsoft.com/office/drawing/2014/main" id="{FFF4A2F4-C5C3-45C9-B990-9144485EA2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1531" name="Picture 684" descr="access_point_stylized_small">
              <a:extLst>
                <a:ext uri="{FF2B5EF4-FFF2-40B4-BE49-F238E27FC236}">
                  <a16:creationId xmlns:a16="http://schemas.microsoft.com/office/drawing/2014/main" id="{3FB42524-0810-4EED-969D-7DCCC3423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2" name="Line 685">
              <a:extLst>
                <a:ext uri="{FF2B5EF4-FFF2-40B4-BE49-F238E27FC236}">
                  <a16:creationId xmlns:a16="http://schemas.microsoft.com/office/drawing/2014/main" id="{79D51957-7120-41C0-9D4E-BFEF50C0CA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33" name="Line 686">
              <a:extLst>
                <a:ext uri="{FF2B5EF4-FFF2-40B4-BE49-F238E27FC236}">
                  <a16:creationId xmlns:a16="http://schemas.microsoft.com/office/drawing/2014/main" id="{B186E8D3-69DD-42E5-A9B5-EEF4DF62CA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1534" name="Picture 708" descr="access_point_stylized_small">
              <a:extLst>
                <a:ext uri="{FF2B5EF4-FFF2-40B4-BE49-F238E27FC236}">
                  <a16:creationId xmlns:a16="http://schemas.microsoft.com/office/drawing/2014/main" id="{B89269BF-CA4D-4D09-B19F-8045818F67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5" name="Line 711">
              <a:extLst>
                <a:ext uri="{FF2B5EF4-FFF2-40B4-BE49-F238E27FC236}">
                  <a16:creationId xmlns:a16="http://schemas.microsoft.com/office/drawing/2014/main" id="{76899787-9442-4066-A576-FDDB6B3714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6" name="Line 712">
              <a:extLst>
                <a:ext uri="{FF2B5EF4-FFF2-40B4-BE49-F238E27FC236}">
                  <a16:creationId xmlns:a16="http://schemas.microsoft.com/office/drawing/2014/main" id="{833D5259-2D4C-4F96-A5D8-778C5D9129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7" name="Line 713">
              <a:extLst>
                <a:ext uri="{FF2B5EF4-FFF2-40B4-BE49-F238E27FC236}">
                  <a16:creationId xmlns:a16="http://schemas.microsoft.com/office/drawing/2014/main" id="{AA8164B5-E97B-47C0-A810-4870650A9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8" name="Line 714">
              <a:extLst>
                <a:ext uri="{FF2B5EF4-FFF2-40B4-BE49-F238E27FC236}">
                  <a16:creationId xmlns:a16="http://schemas.microsoft.com/office/drawing/2014/main" id="{9E7A20EE-3E5C-4D49-88F0-3BE70217B5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9" name="Line 715">
              <a:extLst>
                <a:ext uri="{FF2B5EF4-FFF2-40B4-BE49-F238E27FC236}">
                  <a16:creationId xmlns:a16="http://schemas.microsoft.com/office/drawing/2014/main" id="{CCBF1D05-9D04-4CF3-9523-66BEBDEED2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0" name="Line 716">
              <a:extLst>
                <a:ext uri="{FF2B5EF4-FFF2-40B4-BE49-F238E27FC236}">
                  <a16:creationId xmlns:a16="http://schemas.microsoft.com/office/drawing/2014/main" id="{BDF9CDAB-5EBD-4BE0-AF34-13D9B5E0CF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1" name="Line 717">
              <a:extLst>
                <a:ext uri="{FF2B5EF4-FFF2-40B4-BE49-F238E27FC236}">
                  <a16:creationId xmlns:a16="http://schemas.microsoft.com/office/drawing/2014/main" id="{24683B84-762E-4820-814B-C8AFC4E3C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2" name="Line 718">
              <a:extLst>
                <a:ext uri="{FF2B5EF4-FFF2-40B4-BE49-F238E27FC236}">
                  <a16:creationId xmlns:a16="http://schemas.microsoft.com/office/drawing/2014/main" id="{2FCA8CFD-06AE-4C38-A6F6-74D5F087CF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3" name="Line 719">
              <a:extLst>
                <a:ext uri="{FF2B5EF4-FFF2-40B4-BE49-F238E27FC236}">
                  <a16:creationId xmlns:a16="http://schemas.microsoft.com/office/drawing/2014/main" id="{5A8D3F72-0BBD-403A-8A80-9228E08BCD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4" name="Line 720">
              <a:extLst>
                <a:ext uri="{FF2B5EF4-FFF2-40B4-BE49-F238E27FC236}">
                  <a16:creationId xmlns:a16="http://schemas.microsoft.com/office/drawing/2014/main" id="{F6EE3332-B866-4AF2-B10D-8A174110EB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5" name="Line 721">
              <a:extLst>
                <a:ext uri="{FF2B5EF4-FFF2-40B4-BE49-F238E27FC236}">
                  <a16:creationId xmlns:a16="http://schemas.microsoft.com/office/drawing/2014/main" id="{6D00BE8D-8695-4FF9-9D27-42711DF2F3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6" name="Line 722">
              <a:extLst>
                <a:ext uri="{FF2B5EF4-FFF2-40B4-BE49-F238E27FC236}">
                  <a16:creationId xmlns:a16="http://schemas.microsoft.com/office/drawing/2014/main" id="{B9F59A8A-C899-45F1-B91B-8D7D9BBD7B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7" name="Line 723">
              <a:extLst>
                <a:ext uri="{FF2B5EF4-FFF2-40B4-BE49-F238E27FC236}">
                  <a16:creationId xmlns:a16="http://schemas.microsoft.com/office/drawing/2014/main" id="{AFCCB13C-3077-473A-A572-C5C3998373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8" name="Line 724">
              <a:extLst>
                <a:ext uri="{FF2B5EF4-FFF2-40B4-BE49-F238E27FC236}">
                  <a16:creationId xmlns:a16="http://schemas.microsoft.com/office/drawing/2014/main" id="{C90B6B34-1B97-4FC1-AC9A-EF202316B2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9" name="Line 725">
              <a:extLst>
                <a:ext uri="{FF2B5EF4-FFF2-40B4-BE49-F238E27FC236}">
                  <a16:creationId xmlns:a16="http://schemas.microsoft.com/office/drawing/2014/main" id="{D80E83A2-E241-4957-88E4-2C0C60B3D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0" name="Line 726">
              <a:extLst>
                <a:ext uri="{FF2B5EF4-FFF2-40B4-BE49-F238E27FC236}">
                  <a16:creationId xmlns:a16="http://schemas.microsoft.com/office/drawing/2014/main" id="{A3060843-E89B-4D14-8C5B-04A67076BE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1" name="Line 727">
              <a:extLst>
                <a:ext uri="{FF2B5EF4-FFF2-40B4-BE49-F238E27FC236}">
                  <a16:creationId xmlns:a16="http://schemas.microsoft.com/office/drawing/2014/main" id="{9E5147A4-7FF3-4F79-8494-8074F37057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2" name="Line 728">
              <a:extLst>
                <a:ext uri="{FF2B5EF4-FFF2-40B4-BE49-F238E27FC236}">
                  <a16:creationId xmlns:a16="http://schemas.microsoft.com/office/drawing/2014/main" id="{6E788A57-087A-44B1-8430-B913C9CC87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3" name="Oval 407">
              <a:extLst>
                <a:ext uri="{FF2B5EF4-FFF2-40B4-BE49-F238E27FC236}">
                  <a16:creationId xmlns:a16="http://schemas.microsoft.com/office/drawing/2014/main" id="{D7894114-0F14-4343-BAA8-E2FF338D3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54" name="Rectangle 410">
              <a:extLst>
                <a:ext uri="{FF2B5EF4-FFF2-40B4-BE49-F238E27FC236}">
                  <a16:creationId xmlns:a16="http://schemas.microsoft.com/office/drawing/2014/main" id="{9E7127AB-0420-4827-9D8F-C75B5A56E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55" name="Oval 411">
              <a:extLst>
                <a:ext uri="{FF2B5EF4-FFF2-40B4-BE49-F238E27FC236}">
                  <a16:creationId xmlns:a16="http://schemas.microsoft.com/office/drawing/2014/main" id="{407D07B1-677E-4679-9419-E20F6CEE3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21556" name="Group 732">
              <a:extLst>
                <a:ext uri="{FF2B5EF4-FFF2-40B4-BE49-F238E27FC236}">
                  <a16:creationId xmlns:a16="http://schemas.microsoft.com/office/drawing/2014/main" id="{EA861624-9CAB-44F1-8230-8F0B4EE7CC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2124" name="Freeform 733">
                <a:extLst>
                  <a:ext uri="{FF2B5EF4-FFF2-40B4-BE49-F238E27FC236}">
                    <a16:creationId xmlns:a16="http://schemas.microsoft.com/office/drawing/2014/main" id="{A53903E8-9D54-49F0-9C8D-B092641A8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5" name="Freeform 734">
                <a:extLst>
                  <a:ext uri="{FF2B5EF4-FFF2-40B4-BE49-F238E27FC236}">
                    <a16:creationId xmlns:a16="http://schemas.microsoft.com/office/drawing/2014/main" id="{207157F6-EE3A-4140-8C2D-B039B1CA53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57" name="Line 735">
              <a:extLst>
                <a:ext uri="{FF2B5EF4-FFF2-40B4-BE49-F238E27FC236}">
                  <a16:creationId xmlns:a16="http://schemas.microsoft.com/office/drawing/2014/main" id="{BAEAD831-4672-44E4-9E58-30B8B4FA9D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8" name="Line 736">
              <a:extLst>
                <a:ext uri="{FF2B5EF4-FFF2-40B4-BE49-F238E27FC236}">
                  <a16:creationId xmlns:a16="http://schemas.microsoft.com/office/drawing/2014/main" id="{BD5BF976-86DF-4392-8464-341D11383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59" name="Group 737">
              <a:extLst>
                <a:ext uri="{FF2B5EF4-FFF2-40B4-BE49-F238E27FC236}">
                  <a16:creationId xmlns:a16="http://schemas.microsoft.com/office/drawing/2014/main" id="{11665765-E5FA-4127-B03A-0D81800FA5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2116" name="Oval 407">
                <a:extLst>
                  <a:ext uri="{FF2B5EF4-FFF2-40B4-BE49-F238E27FC236}">
                    <a16:creationId xmlns:a16="http://schemas.microsoft.com/office/drawing/2014/main" id="{EA8B6CFD-3932-413A-B93C-5C54AC5D95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17" name="Rectangle 410">
                <a:extLst>
                  <a:ext uri="{FF2B5EF4-FFF2-40B4-BE49-F238E27FC236}">
                    <a16:creationId xmlns:a16="http://schemas.microsoft.com/office/drawing/2014/main" id="{7E88F50C-0310-4EBC-8714-BDB8C5704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18" name="Oval 411">
                <a:extLst>
                  <a:ext uri="{FF2B5EF4-FFF2-40B4-BE49-F238E27FC236}">
                    <a16:creationId xmlns:a16="http://schemas.microsoft.com/office/drawing/2014/main" id="{16E6EC7B-08DE-498D-B70C-FB42FD460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119" name="Group 741">
                <a:extLst>
                  <a:ext uri="{FF2B5EF4-FFF2-40B4-BE49-F238E27FC236}">
                    <a16:creationId xmlns:a16="http://schemas.microsoft.com/office/drawing/2014/main" id="{03372EFE-5730-4AA3-B263-D01BD9F4D3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22" name="Freeform 742">
                  <a:extLst>
                    <a:ext uri="{FF2B5EF4-FFF2-40B4-BE49-F238E27FC236}">
                      <a16:creationId xmlns:a16="http://schemas.microsoft.com/office/drawing/2014/main" id="{934D4C02-FDA7-433A-88EC-F8665C9DDA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23" name="Freeform 743">
                  <a:extLst>
                    <a:ext uri="{FF2B5EF4-FFF2-40B4-BE49-F238E27FC236}">
                      <a16:creationId xmlns:a16="http://schemas.microsoft.com/office/drawing/2014/main" id="{DACDB5A3-7775-4DCA-BFAF-78EE17EA6E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20" name="Line 744">
                <a:extLst>
                  <a:ext uri="{FF2B5EF4-FFF2-40B4-BE49-F238E27FC236}">
                    <a16:creationId xmlns:a16="http://schemas.microsoft.com/office/drawing/2014/main" id="{EA989CC9-1DCD-4B01-8E06-66BBB25B83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1" name="Line 745">
                <a:extLst>
                  <a:ext uri="{FF2B5EF4-FFF2-40B4-BE49-F238E27FC236}">
                    <a16:creationId xmlns:a16="http://schemas.microsoft.com/office/drawing/2014/main" id="{D8F72B9C-89B2-4F59-B172-EDDA157618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0" name="Group 746">
              <a:extLst>
                <a:ext uri="{FF2B5EF4-FFF2-40B4-BE49-F238E27FC236}">
                  <a16:creationId xmlns:a16="http://schemas.microsoft.com/office/drawing/2014/main" id="{DA5BA754-29B6-444B-8B2E-9EB05C42E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2108" name="Oval 407">
                <a:extLst>
                  <a:ext uri="{FF2B5EF4-FFF2-40B4-BE49-F238E27FC236}">
                    <a16:creationId xmlns:a16="http://schemas.microsoft.com/office/drawing/2014/main" id="{248B7E67-7AC0-467D-9162-9F020D057E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09" name="Rectangle 410">
                <a:extLst>
                  <a:ext uri="{FF2B5EF4-FFF2-40B4-BE49-F238E27FC236}">
                    <a16:creationId xmlns:a16="http://schemas.microsoft.com/office/drawing/2014/main" id="{CE57C85E-BFD8-4EF8-9563-41BFF5F7F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10" name="Oval 411">
                <a:extLst>
                  <a:ext uri="{FF2B5EF4-FFF2-40B4-BE49-F238E27FC236}">
                    <a16:creationId xmlns:a16="http://schemas.microsoft.com/office/drawing/2014/main" id="{4E217519-E970-4E7E-8425-4F17B37C7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111" name="Group 750">
                <a:extLst>
                  <a:ext uri="{FF2B5EF4-FFF2-40B4-BE49-F238E27FC236}">
                    <a16:creationId xmlns:a16="http://schemas.microsoft.com/office/drawing/2014/main" id="{6CC1F205-011C-46EA-97D0-671AC87E2A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14" name="Freeform 751">
                  <a:extLst>
                    <a:ext uri="{FF2B5EF4-FFF2-40B4-BE49-F238E27FC236}">
                      <a16:creationId xmlns:a16="http://schemas.microsoft.com/office/drawing/2014/main" id="{116C7E91-A9C2-44E1-9A9E-EC71365E30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15" name="Freeform 752">
                  <a:extLst>
                    <a:ext uri="{FF2B5EF4-FFF2-40B4-BE49-F238E27FC236}">
                      <a16:creationId xmlns:a16="http://schemas.microsoft.com/office/drawing/2014/main" id="{12B67D7F-EE06-4810-BFCC-6D0FFA6B00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12" name="Line 753">
                <a:extLst>
                  <a:ext uri="{FF2B5EF4-FFF2-40B4-BE49-F238E27FC236}">
                    <a16:creationId xmlns:a16="http://schemas.microsoft.com/office/drawing/2014/main" id="{9D09D8EA-D01B-4722-BFE5-E9B5A79DCB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3" name="Line 754">
                <a:extLst>
                  <a:ext uri="{FF2B5EF4-FFF2-40B4-BE49-F238E27FC236}">
                    <a16:creationId xmlns:a16="http://schemas.microsoft.com/office/drawing/2014/main" id="{1D5C1A6D-5234-4411-8121-39A4B44783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1" name="Group 764">
              <a:extLst>
                <a:ext uri="{FF2B5EF4-FFF2-40B4-BE49-F238E27FC236}">
                  <a16:creationId xmlns:a16="http://schemas.microsoft.com/office/drawing/2014/main" id="{55DB3DA0-8271-4F0C-A868-5CA855A27D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2100" name="Oval 407">
                <a:extLst>
                  <a:ext uri="{FF2B5EF4-FFF2-40B4-BE49-F238E27FC236}">
                    <a16:creationId xmlns:a16="http://schemas.microsoft.com/office/drawing/2014/main" id="{7D465CDC-6DB9-4BCA-859A-DF7EE2238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01" name="Rectangle 410">
                <a:extLst>
                  <a:ext uri="{FF2B5EF4-FFF2-40B4-BE49-F238E27FC236}">
                    <a16:creationId xmlns:a16="http://schemas.microsoft.com/office/drawing/2014/main" id="{378E8B11-312A-4F36-99DB-8D636D635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02" name="Oval 411">
                <a:extLst>
                  <a:ext uri="{FF2B5EF4-FFF2-40B4-BE49-F238E27FC236}">
                    <a16:creationId xmlns:a16="http://schemas.microsoft.com/office/drawing/2014/main" id="{01052A20-6A5A-40F1-96BF-AE18FA692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103" name="Group 768">
                <a:extLst>
                  <a:ext uri="{FF2B5EF4-FFF2-40B4-BE49-F238E27FC236}">
                    <a16:creationId xmlns:a16="http://schemas.microsoft.com/office/drawing/2014/main" id="{587F6E2D-33D3-4D6C-9DD3-A35622B7F6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06" name="Freeform 769">
                  <a:extLst>
                    <a:ext uri="{FF2B5EF4-FFF2-40B4-BE49-F238E27FC236}">
                      <a16:creationId xmlns:a16="http://schemas.microsoft.com/office/drawing/2014/main" id="{60582243-A076-4958-995A-57AE0ACC2F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07" name="Freeform 770">
                  <a:extLst>
                    <a:ext uri="{FF2B5EF4-FFF2-40B4-BE49-F238E27FC236}">
                      <a16:creationId xmlns:a16="http://schemas.microsoft.com/office/drawing/2014/main" id="{463E901B-2F19-43EC-BF04-C16AF6DECB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04" name="Line 771">
                <a:extLst>
                  <a:ext uri="{FF2B5EF4-FFF2-40B4-BE49-F238E27FC236}">
                    <a16:creationId xmlns:a16="http://schemas.microsoft.com/office/drawing/2014/main" id="{DE601B20-DD68-41BA-9689-B9EC5A859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5" name="Line 772">
                <a:extLst>
                  <a:ext uri="{FF2B5EF4-FFF2-40B4-BE49-F238E27FC236}">
                    <a16:creationId xmlns:a16="http://schemas.microsoft.com/office/drawing/2014/main" id="{0A61F5EA-F21C-4F4D-BB7A-A26A88F5D5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62" name="Line 782">
              <a:extLst>
                <a:ext uri="{FF2B5EF4-FFF2-40B4-BE49-F238E27FC236}">
                  <a16:creationId xmlns:a16="http://schemas.microsoft.com/office/drawing/2014/main" id="{94964E11-461F-4DA9-9DD1-E6078EB581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63" name="Group 801">
              <a:extLst>
                <a:ext uri="{FF2B5EF4-FFF2-40B4-BE49-F238E27FC236}">
                  <a16:creationId xmlns:a16="http://schemas.microsoft.com/office/drawing/2014/main" id="{286974E6-E098-4C27-960B-91FDC91123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2092" name="Oval 407">
                <a:extLst>
                  <a:ext uri="{FF2B5EF4-FFF2-40B4-BE49-F238E27FC236}">
                    <a16:creationId xmlns:a16="http://schemas.microsoft.com/office/drawing/2014/main" id="{50763C37-561D-4C50-B3B8-5D06017F67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93" name="Rectangle 410">
                <a:extLst>
                  <a:ext uri="{FF2B5EF4-FFF2-40B4-BE49-F238E27FC236}">
                    <a16:creationId xmlns:a16="http://schemas.microsoft.com/office/drawing/2014/main" id="{75726915-66E6-47F9-A42E-72E168D5D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94" name="Oval 411">
                <a:extLst>
                  <a:ext uri="{FF2B5EF4-FFF2-40B4-BE49-F238E27FC236}">
                    <a16:creationId xmlns:a16="http://schemas.microsoft.com/office/drawing/2014/main" id="{368C0F0B-643F-4632-AD60-3DBED801D3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095" name="Group 805">
                <a:extLst>
                  <a:ext uri="{FF2B5EF4-FFF2-40B4-BE49-F238E27FC236}">
                    <a16:creationId xmlns:a16="http://schemas.microsoft.com/office/drawing/2014/main" id="{0751735B-1C95-4A76-9922-D3E6ED195A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8" name="Freeform 806">
                  <a:extLst>
                    <a:ext uri="{FF2B5EF4-FFF2-40B4-BE49-F238E27FC236}">
                      <a16:creationId xmlns:a16="http://schemas.microsoft.com/office/drawing/2014/main" id="{DB53F597-3F7F-4DE6-9E12-7D3533B464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99" name="Freeform 807">
                  <a:extLst>
                    <a:ext uri="{FF2B5EF4-FFF2-40B4-BE49-F238E27FC236}">
                      <a16:creationId xmlns:a16="http://schemas.microsoft.com/office/drawing/2014/main" id="{9CF11E34-5827-4690-A023-D93664392C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96" name="Line 808">
                <a:extLst>
                  <a:ext uri="{FF2B5EF4-FFF2-40B4-BE49-F238E27FC236}">
                    <a16:creationId xmlns:a16="http://schemas.microsoft.com/office/drawing/2014/main" id="{A3445591-745E-4821-8083-32C735BE8E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7" name="Line 809">
                <a:extLst>
                  <a:ext uri="{FF2B5EF4-FFF2-40B4-BE49-F238E27FC236}">
                    <a16:creationId xmlns:a16="http://schemas.microsoft.com/office/drawing/2014/main" id="{4D63FD5F-5E64-4323-A27A-BD87FD826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4" name="Group 810">
              <a:extLst>
                <a:ext uri="{FF2B5EF4-FFF2-40B4-BE49-F238E27FC236}">
                  <a16:creationId xmlns:a16="http://schemas.microsoft.com/office/drawing/2014/main" id="{1D733010-0541-48C2-8F67-09624E4E72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2084" name="Oval 407">
                <a:extLst>
                  <a:ext uri="{FF2B5EF4-FFF2-40B4-BE49-F238E27FC236}">
                    <a16:creationId xmlns:a16="http://schemas.microsoft.com/office/drawing/2014/main" id="{5FF10D9E-9811-4C51-976B-89DA8B1D64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85" name="Rectangle 410">
                <a:extLst>
                  <a:ext uri="{FF2B5EF4-FFF2-40B4-BE49-F238E27FC236}">
                    <a16:creationId xmlns:a16="http://schemas.microsoft.com/office/drawing/2014/main" id="{D8BBEDBD-0A58-4565-AB19-0BB524D4C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86" name="Oval 411">
                <a:extLst>
                  <a:ext uri="{FF2B5EF4-FFF2-40B4-BE49-F238E27FC236}">
                    <a16:creationId xmlns:a16="http://schemas.microsoft.com/office/drawing/2014/main" id="{67581345-D71B-4325-B77E-5A5443ABD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087" name="Group 814">
                <a:extLst>
                  <a:ext uri="{FF2B5EF4-FFF2-40B4-BE49-F238E27FC236}">
                    <a16:creationId xmlns:a16="http://schemas.microsoft.com/office/drawing/2014/main" id="{525443D1-C18D-4C18-8E74-5A8CDA7706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0" name="Freeform 815">
                  <a:extLst>
                    <a:ext uri="{FF2B5EF4-FFF2-40B4-BE49-F238E27FC236}">
                      <a16:creationId xmlns:a16="http://schemas.microsoft.com/office/drawing/2014/main" id="{633FA935-DE50-4D7D-B882-25C2FD38FA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91" name="Freeform 816">
                  <a:extLst>
                    <a:ext uri="{FF2B5EF4-FFF2-40B4-BE49-F238E27FC236}">
                      <a16:creationId xmlns:a16="http://schemas.microsoft.com/office/drawing/2014/main" id="{C8DFFB88-EFE5-444A-801D-97DC213799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88" name="Line 817">
                <a:extLst>
                  <a:ext uri="{FF2B5EF4-FFF2-40B4-BE49-F238E27FC236}">
                    <a16:creationId xmlns:a16="http://schemas.microsoft.com/office/drawing/2014/main" id="{7FA92BEA-370D-4BE5-9B92-10A98B2869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9" name="Line 818">
                <a:extLst>
                  <a:ext uri="{FF2B5EF4-FFF2-40B4-BE49-F238E27FC236}">
                    <a16:creationId xmlns:a16="http://schemas.microsoft.com/office/drawing/2014/main" id="{65623E63-A7D0-4B65-81AC-DA4FF6D460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5" name="Group 819">
              <a:extLst>
                <a:ext uri="{FF2B5EF4-FFF2-40B4-BE49-F238E27FC236}">
                  <a16:creationId xmlns:a16="http://schemas.microsoft.com/office/drawing/2014/main" id="{3FC77179-A604-4276-9887-72F6DA25D6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2076" name="Oval 407">
                <a:extLst>
                  <a:ext uri="{FF2B5EF4-FFF2-40B4-BE49-F238E27FC236}">
                    <a16:creationId xmlns:a16="http://schemas.microsoft.com/office/drawing/2014/main" id="{B513CB00-562B-4DCE-ADB0-C0D19A4F9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77" name="Rectangle 410">
                <a:extLst>
                  <a:ext uri="{FF2B5EF4-FFF2-40B4-BE49-F238E27FC236}">
                    <a16:creationId xmlns:a16="http://schemas.microsoft.com/office/drawing/2014/main" id="{FE3ECA75-55D6-4E8E-BB34-9CF79681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78" name="Oval 411">
                <a:extLst>
                  <a:ext uri="{FF2B5EF4-FFF2-40B4-BE49-F238E27FC236}">
                    <a16:creationId xmlns:a16="http://schemas.microsoft.com/office/drawing/2014/main" id="{E7F6243B-123F-4211-8853-D73751076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079" name="Group 823">
                <a:extLst>
                  <a:ext uri="{FF2B5EF4-FFF2-40B4-BE49-F238E27FC236}">
                    <a16:creationId xmlns:a16="http://schemas.microsoft.com/office/drawing/2014/main" id="{974BE517-CAF8-4C5F-A27E-19F6F2EA06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82" name="Freeform 824">
                  <a:extLst>
                    <a:ext uri="{FF2B5EF4-FFF2-40B4-BE49-F238E27FC236}">
                      <a16:creationId xmlns:a16="http://schemas.microsoft.com/office/drawing/2014/main" id="{0BDF61F3-B270-43FC-8878-18EBDCEFC9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83" name="Freeform 825">
                  <a:extLst>
                    <a:ext uri="{FF2B5EF4-FFF2-40B4-BE49-F238E27FC236}">
                      <a16:creationId xmlns:a16="http://schemas.microsoft.com/office/drawing/2014/main" id="{AEE4484A-6335-4110-9445-DBF7A0A23F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80" name="Line 826">
                <a:extLst>
                  <a:ext uri="{FF2B5EF4-FFF2-40B4-BE49-F238E27FC236}">
                    <a16:creationId xmlns:a16="http://schemas.microsoft.com/office/drawing/2014/main" id="{FBEB0C1B-44C1-439F-8CF0-BA6234E100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1" name="Line 827">
                <a:extLst>
                  <a:ext uri="{FF2B5EF4-FFF2-40B4-BE49-F238E27FC236}">
                    <a16:creationId xmlns:a16="http://schemas.microsoft.com/office/drawing/2014/main" id="{71D80E75-73B6-4D85-9144-7C3AC4CE16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6" name="Group 828">
              <a:extLst>
                <a:ext uri="{FF2B5EF4-FFF2-40B4-BE49-F238E27FC236}">
                  <a16:creationId xmlns:a16="http://schemas.microsoft.com/office/drawing/2014/main" id="{DE8F8994-1B18-43B1-AAAF-D3998B74B7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2068" name="Oval 407">
                <a:extLst>
                  <a:ext uri="{FF2B5EF4-FFF2-40B4-BE49-F238E27FC236}">
                    <a16:creationId xmlns:a16="http://schemas.microsoft.com/office/drawing/2014/main" id="{F25874AD-B497-4EA6-885E-A34354BFE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69" name="Rectangle 410">
                <a:extLst>
                  <a:ext uri="{FF2B5EF4-FFF2-40B4-BE49-F238E27FC236}">
                    <a16:creationId xmlns:a16="http://schemas.microsoft.com/office/drawing/2014/main" id="{3968DEC5-EA19-4C04-9A3C-8000C988D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70" name="Oval 411">
                <a:extLst>
                  <a:ext uri="{FF2B5EF4-FFF2-40B4-BE49-F238E27FC236}">
                    <a16:creationId xmlns:a16="http://schemas.microsoft.com/office/drawing/2014/main" id="{3BA4AFE2-E709-4BE8-ACB8-0D8AACFB22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071" name="Group 832">
                <a:extLst>
                  <a:ext uri="{FF2B5EF4-FFF2-40B4-BE49-F238E27FC236}">
                    <a16:creationId xmlns:a16="http://schemas.microsoft.com/office/drawing/2014/main" id="{5A56143F-13C4-4AE0-8501-9F2445FE67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74" name="Freeform 833">
                  <a:extLst>
                    <a:ext uri="{FF2B5EF4-FFF2-40B4-BE49-F238E27FC236}">
                      <a16:creationId xmlns:a16="http://schemas.microsoft.com/office/drawing/2014/main" id="{B1E887FA-8138-4905-B9C6-BD4AFA9FC8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75" name="Freeform 834">
                  <a:extLst>
                    <a:ext uri="{FF2B5EF4-FFF2-40B4-BE49-F238E27FC236}">
                      <a16:creationId xmlns:a16="http://schemas.microsoft.com/office/drawing/2014/main" id="{9F5E7DC3-E721-4EB4-9FC3-0B52E668D6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72" name="Line 835">
                <a:extLst>
                  <a:ext uri="{FF2B5EF4-FFF2-40B4-BE49-F238E27FC236}">
                    <a16:creationId xmlns:a16="http://schemas.microsoft.com/office/drawing/2014/main" id="{EF27B716-A4D9-4C5C-9F77-19F2272FE1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3" name="Line 836">
                <a:extLst>
                  <a:ext uri="{FF2B5EF4-FFF2-40B4-BE49-F238E27FC236}">
                    <a16:creationId xmlns:a16="http://schemas.microsoft.com/office/drawing/2014/main" id="{55DDD2C7-0489-4115-A35C-225864EFB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7" name="Group 846">
              <a:extLst>
                <a:ext uri="{FF2B5EF4-FFF2-40B4-BE49-F238E27FC236}">
                  <a16:creationId xmlns:a16="http://schemas.microsoft.com/office/drawing/2014/main" id="{D0705275-118E-4064-AA82-F365023AB7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2052" name="Line 270">
                <a:extLst>
                  <a:ext uri="{FF2B5EF4-FFF2-40B4-BE49-F238E27FC236}">
                    <a16:creationId xmlns:a16="http://schemas.microsoft.com/office/drawing/2014/main" id="{CE18C51E-3C1F-45BB-BB53-3C5FD60B77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3" name="Line 271">
                <a:extLst>
                  <a:ext uri="{FF2B5EF4-FFF2-40B4-BE49-F238E27FC236}">
                    <a16:creationId xmlns:a16="http://schemas.microsoft.com/office/drawing/2014/main" id="{A6C93FC3-53C3-403F-B262-822B40C8B2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4" name="Line 272">
                <a:extLst>
                  <a:ext uri="{FF2B5EF4-FFF2-40B4-BE49-F238E27FC236}">
                    <a16:creationId xmlns:a16="http://schemas.microsoft.com/office/drawing/2014/main" id="{8BBA138A-3935-4352-8771-745296271D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5" name="Line 273">
                <a:extLst>
                  <a:ext uri="{FF2B5EF4-FFF2-40B4-BE49-F238E27FC236}">
                    <a16:creationId xmlns:a16="http://schemas.microsoft.com/office/drawing/2014/main" id="{B1AD0EDE-3773-4A98-AF8C-45A3C3B85B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6" name="Line 274">
                <a:extLst>
                  <a:ext uri="{FF2B5EF4-FFF2-40B4-BE49-F238E27FC236}">
                    <a16:creationId xmlns:a16="http://schemas.microsoft.com/office/drawing/2014/main" id="{60BA2306-03DC-4B9C-B1ED-57D9AE06F4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7" name="Line 275">
                <a:extLst>
                  <a:ext uri="{FF2B5EF4-FFF2-40B4-BE49-F238E27FC236}">
                    <a16:creationId xmlns:a16="http://schemas.microsoft.com/office/drawing/2014/main" id="{DBCADC30-9E8C-498D-BBF7-D1A61E02F8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8" name="Line 276">
                <a:extLst>
                  <a:ext uri="{FF2B5EF4-FFF2-40B4-BE49-F238E27FC236}">
                    <a16:creationId xmlns:a16="http://schemas.microsoft.com/office/drawing/2014/main" id="{84FA1259-708D-46AD-97FA-40DC202B3B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9" name="Line 277">
                <a:extLst>
                  <a:ext uri="{FF2B5EF4-FFF2-40B4-BE49-F238E27FC236}">
                    <a16:creationId xmlns:a16="http://schemas.microsoft.com/office/drawing/2014/main" id="{D1FD7CEF-7575-4604-A7E3-3B6CC593C0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0" name="Line 278">
                <a:extLst>
                  <a:ext uri="{FF2B5EF4-FFF2-40B4-BE49-F238E27FC236}">
                    <a16:creationId xmlns:a16="http://schemas.microsoft.com/office/drawing/2014/main" id="{F000FDC9-F0F1-447A-8501-BD0305743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1" name="Line 279">
                <a:extLst>
                  <a:ext uri="{FF2B5EF4-FFF2-40B4-BE49-F238E27FC236}">
                    <a16:creationId xmlns:a16="http://schemas.microsoft.com/office/drawing/2014/main" id="{8562A288-9DEE-438C-B535-3EBDCAC5D5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2" name="Line 280">
                <a:extLst>
                  <a:ext uri="{FF2B5EF4-FFF2-40B4-BE49-F238E27FC236}">
                    <a16:creationId xmlns:a16="http://schemas.microsoft.com/office/drawing/2014/main" id="{8E9F4EB3-AA34-4223-BF0E-2019E0960B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3" name="Line 281">
                <a:extLst>
                  <a:ext uri="{FF2B5EF4-FFF2-40B4-BE49-F238E27FC236}">
                    <a16:creationId xmlns:a16="http://schemas.microsoft.com/office/drawing/2014/main" id="{AC22A533-8D3F-4868-9A00-F27DBB6705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4" name="Line 282">
                <a:extLst>
                  <a:ext uri="{FF2B5EF4-FFF2-40B4-BE49-F238E27FC236}">
                    <a16:creationId xmlns:a16="http://schemas.microsoft.com/office/drawing/2014/main" id="{3C3C3F58-9F27-4650-94A9-71F879A8A4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5" name="Line 283">
                <a:extLst>
                  <a:ext uri="{FF2B5EF4-FFF2-40B4-BE49-F238E27FC236}">
                    <a16:creationId xmlns:a16="http://schemas.microsoft.com/office/drawing/2014/main" id="{1321CC4D-68EC-4A17-B689-580B6CE76F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6" name="Line 284">
                <a:extLst>
                  <a:ext uri="{FF2B5EF4-FFF2-40B4-BE49-F238E27FC236}">
                    <a16:creationId xmlns:a16="http://schemas.microsoft.com/office/drawing/2014/main" id="{97031DF9-DC1C-4BCA-81E2-2EF14F3FF3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7" name="Oval 862">
                <a:extLst>
                  <a:ext uri="{FF2B5EF4-FFF2-40B4-BE49-F238E27FC236}">
                    <a16:creationId xmlns:a16="http://schemas.microsoft.com/office/drawing/2014/main" id="{BDA6E365-C992-4CE0-8ED1-BAE12DCD1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1568" name="Picture 915" descr="access_point_stylized_small">
              <a:extLst>
                <a:ext uri="{FF2B5EF4-FFF2-40B4-BE49-F238E27FC236}">
                  <a16:creationId xmlns:a16="http://schemas.microsoft.com/office/drawing/2014/main" id="{F8C08FAE-D923-403A-85BF-856BF0971D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69" name="Line 918">
              <a:extLst>
                <a:ext uri="{FF2B5EF4-FFF2-40B4-BE49-F238E27FC236}">
                  <a16:creationId xmlns:a16="http://schemas.microsoft.com/office/drawing/2014/main" id="{380F366E-10EF-466D-87AA-657C5E32778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570" name="Group 919">
              <a:extLst>
                <a:ext uri="{FF2B5EF4-FFF2-40B4-BE49-F238E27FC236}">
                  <a16:creationId xmlns:a16="http://schemas.microsoft.com/office/drawing/2014/main" id="{F10418F6-750F-40F0-B2CD-D0E886E2248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2050" name="Picture 920" descr="desktop_computer_stylized_medium">
                <a:extLst>
                  <a:ext uri="{FF2B5EF4-FFF2-40B4-BE49-F238E27FC236}">
                    <a16:creationId xmlns:a16="http://schemas.microsoft.com/office/drawing/2014/main" id="{E9719478-314E-4C6C-B56E-F8FC3BA803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51" name="Freeform 921">
                <a:extLst>
                  <a:ext uri="{FF2B5EF4-FFF2-40B4-BE49-F238E27FC236}">
                    <a16:creationId xmlns:a16="http://schemas.microsoft.com/office/drawing/2014/main" id="{63F00F35-7EA6-4604-A135-0445D7272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71" name="Group 922">
              <a:extLst>
                <a:ext uri="{FF2B5EF4-FFF2-40B4-BE49-F238E27FC236}">
                  <a16:creationId xmlns:a16="http://schemas.microsoft.com/office/drawing/2014/main" id="{744D177B-F9B7-45D3-8BC1-B05975A2EAA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2048" name="Picture 923" descr="desktop_computer_stylized_medium">
                <a:extLst>
                  <a:ext uri="{FF2B5EF4-FFF2-40B4-BE49-F238E27FC236}">
                    <a16:creationId xmlns:a16="http://schemas.microsoft.com/office/drawing/2014/main" id="{51103394-1F27-4B84-80C5-489F8BCE41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9" name="Freeform 924">
                <a:extLst>
                  <a:ext uri="{FF2B5EF4-FFF2-40B4-BE49-F238E27FC236}">
                    <a16:creationId xmlns:a16="http://schemas.microsoft.com/office/drawing/2014/main" id="{715A8E88-1282-4F1C-A313-1B9798BE9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72" name="Group 925">
              <a:extLst>
                <a:ext uri="{FF2B5EF4-FFF2-40B4-BE49-F238E27FC236}">
                  <a16:creationId xmlns:a16="http://schemas.microsoft.com/office/drawing/2014/main" id="{1E6B10B7-96CD-4E83-96EA-C3897F4A14E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2046" name="Picture 926" descr="desktop_computer_stylized_medium">
                <a:extLst>
                  <a:ext uri="{FF2B5EF4-FFF2-40B4-BE49-F238E27FC236}">
                    <a16:creationId xmlns:a16="http://schemas.microsoft.com/office/drawing/2014/main" id="{EAA3F014-DC75-4AD7-8774-281A9A8B17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7" name="Freeform 927">
                <a:extLst>
                  <a:ext uri="{FF2B5EF4-FFF2-40B4-BE49-F238E27FC236}">
                    <a16:creationId xmlns:a16="http://schemas.microsoft.com/office/drawing/2014/main" id="{59D866A1-EE61-4EF6-8451-BCB0148ED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73" name="Group 928">
              <a:extLst>
                <a:ext uri="{FF2B5EF4-FFF2-40B4-BE49-F238E27FC236}">
                  <a16:creationId xmlns:a16="http://schemas.microsoft.com/office/drawing/2014/main" id="{5F182C1C-9EA8-40E9-B996-1684D5D98A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2044" name="Picture 929" descr="desktop_computer_stylized_medium">
                <a:extLst>
                  <a:ext uri="{FF2B5EF4-FFF2-40B4-BE49-F238E27FC236}">
                    <a16:creationId xmlns:a16="http://schemas.microsoft.com/office/drawing/2014/main" id="{57061473-CEA4-42EE-8519-CE09B9725E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5" name="Freeform 930">
                <a:extLst>
                  <a:ext uri="{FF2B5EF4-FFF2-40B4-BE49-F238E27FC236}">
                    <a16:creationId xmlns:a16="http://schemas.microsoft.com/office/drawing/2014/main" id="{AD05398A-F8C6-4B44-A61B-23A32F522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1574" name="Picture 933" descr="iphone_stylized_small">
              <a:extLst>
                <a:ext uri="{FF2B5EF4-FFF2-40B4-BE49-F238E27FC236}">
                  <a16:creationId xmlns:a16="http://schemas.microsoft.com/office/drawing/2014/main" id="{C6BDCE24-F9DA-411A-BFA6-267EACC17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5" name="Picture 934" descr="antenna_radiation_stylized">
              <a:extLst>
                <a:ext uri="{FF2B5EF4-FFF2-40B4-BE49-F238E27FC236}">
                  <a16:creationId xmlns:a16="http://schemas.microsoft.com/office/drawing/2014/main" id="{4FCB3ABB-9860-49C2-ADAB-BBB1440748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6" name="Picture 936" descr="access_point_stylized_small">
              <a:extLst>
                <a:ext uri="{FF2B5EF4-FFF2-40B4-BE49-F238E27FC236}">
                  <a16:creationId xmlns:a16="http://schemas.microsoft.com/office/drawing/2014/main" id="{4FC9F4BA-B36D-462D-A402-4E62798EB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577" name="Group 938">
              <a:extLst>
                <a:ext uri="{FF2B5EF4-FFF2-40B4-BE49-F238E27FC236}">
                  <a16:creationId xmlns:a16="http://schemas.microsoft.com/office/drawing/2014/main" id="{020AC81B-E49C-47DC-8E27-4F1F8EE0A1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2012" name="Freeform 939">
                <a:extLst>
                  <a:ext uri="{FF2B5EF4-FFF2-40B4-BE49-F238E27FC236}">
                    <a16:creationId xmlns:a16="http://schemas.microsoft.com/office/drawing/2014/main" id="{56E53B81-FBAE-45BC-8A08-37E57E35E1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3" name="Rectangle 940">
                <a:extLst>
                  <a:ext uri="{FF2B5EF4-FFF2-40B4-BE49-F238E27FC236}">
                    <a16:creationId xmlns:a16="http://schemas.microsoft.com/office/drawing/2014/main" id="{398BB86F-85F1-4C93-A080-6B2A8EC87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14" name="Freeform 941">
                <a:extLst>
                  <a:ext uri="{FF2B5EF4-FFF2-40B4-BE49-F238E27FC236}">
                    <a16:creationId xmlns:a16="http://schemas.microsoft.com/office/drawing/2014/main" id="{883A1E3F-1E9C-45EE-BA2F-B7E947328F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5" name="Freeform 942">
                <a:extLst>
                  <a:ext uri="{FF2B5EF4-FFF2-40B4-BE49-F238E27FC236}">
                    <a16:creationId xmlns:a16="http://schemas.microsoft.com/office/drawing/2014/main" id="{61395B1C-3D25-4743-A0A9-1F2C116B08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6" name="Rectangle 943">
                <a:extLst>
                  <a:ext uri="{FF2B5EF4-FFF2-40B4-BE49-F238E27FC236}">
                    <a16:creationId xmlns:a16="http://schemas.microsoft.com/office/drawing/2014/main" id="{6860C001-D421-4D9A-93D6-70D41F4D0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017" name="Group 944">
                <a:extLst>
                  <a:ext uri="{FF2B5EF4-FFF2-40B4-BE49-F238E27FC236}">
                    <a16:creationId xmlns:a16="http://schemas.microsoft.com/office/drawing/2014/main" id="{16ECA94E-583D-4EEE-889E-E6721731BD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42" name="AutoShape 945">
                  <a:extLst>
                    <a:ext uri="{FF2B5EF4-FFF2-40B4-BE49-F238E27FC236}">
                      <a16:creationId xmlns:a16="http://schemas.microsoft.com/office/drawing/2014/main" id="{3AB7C33F-3D84-4843-B2B8-7987C2277B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43" name="AutoShape 946">
                  <a:extLst>
                    <a:ext uri="{FF2B5EF4-FFF2-40B4-BE49-F238E27FC236}">
                      <a16:creationId xmlns:a16="http://schemas.microsoft.com/office/drawing/2014/main" id="{476AF890-03D5-4300-8923-FF15EB5FE6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018" name="Rectangle 947">
                <a:extLst>
                  <a:ext uri="{FF2B5EF4-FFF2-40B4-BE49-F238E27FC236}">
                    <a16:creationId xmlns:a16="http://schemas.microsoft.com/office/drawing/2014/main" id="{4F7B4FF0-D292-44F0-A2AE-03BA4F82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019" name="Group 948">
                <a:extLst>
                  <a:ext uri="{FF2B5EF4-FFF2-40B4-BE49-F238E27FC236}">
                    <a16:creationId xmlns:a16="http://schemas.microsoft.com/office/drawing/2014/main" id="{A1F2F4F4-7AD1-4EE1-A615-317C032C2F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40" name="AutoShape 949">
                  <a:extLst>
                    <a:ext uri="{FF2B5EF4-FFF2-40B4-BE49-F238E27FC236}">
                      <a16:creationId xmlns:a16="http://schemas.microsoft.com/office/drawing/2014/main" id="{0C979CB5-E729-491B-9435-C14AA784E4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41" name="AutoShape 950">
                  <a:extLst>
                    <a:ext uri="{FF2B5EF4-FFF2-40B4-BE49-F238E27FC236}">
                      <a16:creationId xmlns:a16="http://schemas.microsoft.com/office/drawing/2014/main" id="{2724BC04-918E-455E-8B70-F1FDC026BF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020" name="Rectangle 951">
                <a:extLst>
                  <a:ext uri="{FF2B5EF4-FFF2-40B4-BE49-F238E27FC236}">
                    <a16:creationId xmlns:a16="http://schemas.microsoft.com/office/drawing/2014/main" id="{62FD9062-6CB0-4388-BCDF-ED819E541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21" name="Rectangle 952">
                <a:extLst>
                  <a:ext uri="{FF2B5EF4-FFF2-40B4-BE49-F238E27FC236}">
                    <a16:creationId xmlns:a16="http://schemas.microsoft.com/office/drawing/2014/main" id="{5BD745A3-7B7A-4D5C-8BA9-3734639FC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022" name="Group 953">
                <a:extLst>
                  <a:ext uri="{FF2B5EF4-FFF2-40B4-BE49-F238E27FC236}">
                    <a16:creationId xmlns:a16="http://schemas.microsoft.com/office/drawing/2014/main" id="{6E21FBF5-EAAE-4C0B-BD82-0A50A33632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38" name="AutoShape 954">
                  <a:extLst>
                    <a:ext uri="{FF2B5EF4-FFF2-40B4-BE49-F238E27FC236}">
                      <a16:creationId xmlns:a16="http://schemas.microsoft.com/office/drawing/2014/main" id="{B316BE01-67F9-44F7-932A-8663675682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39" name="AutoShape 955">
                  <a:extLst>
                    <a:ext uri="{FF2B5EF4-FFF2-40B4-BE49-F238E27FC236}">
                      <a16:creationId xmlns:a16="http://schemas.microsoft.com/office/drawing/2014/main" id="{A02A7994-DB29-4EB5-A42D-C7219A8751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023" name="Freeform 956">
                <a:extLst>
                  <a:ext uri="{FF2B5EF4-FFF2-40B4-BE49-F238E27FC236}">
                    <a16:creationId xmlns:a16="http://schemas.microsoft.com/office/drawing/2014/main" id="{7EA210D1-BA36-4631-A3E0-FBFD360EF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024" name="Group 957">
                <a:extLst>
                  <a:ext uri="{FF2B5EF4-FFF2-40B4-BE49-F238E27FC236}">
                    <a16:creationId xmlns:a16="http://schemas.microsoft.com/office/drawing/2014/main" id="{F0A21E92-3DE6-4B25-A174-B356744561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36" name="AutoShape 958">
                  <a:extLst>
                    <a:ext uri="{FF2B5EF4-FFF2-40B4-BE49-F238E27FC236}">
                      <a16:creationId xmlns:a16="http://schemas.microsoft.com/office/drawing/2014/main" id="{698B5E74-E651-4759-AE65-620C6025B7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37" name="AutoShape 959">
                  <a:extLst>
                    <a:ext uri="{FF2B5EF4-FFF2-40B4-BE49-F238E27FC236}">
                      <a16:creationId xmlns:a16="http://schemas.microsoft.com/office/drawing/2014/main" id="{FF29EDA1-D443-4DB2-89EE-E9F899D4E6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025" name="Rectangle 960">
                <a:extLst>
                  <a:ext uri="{FF2B5EF4-FFF2-40B4-BE49-F238E27FC236}">
                    <a16:creationId xmlns:a16="http://schemas.microsoft.com/office/drawing/2014/main" id="{C09BBB38-546F-40B8-8720-46BB2E66C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26" name="Freeform 961">
                <a:extLst>
                  <a:ext uri="{FF2B5EF4-FFF2-40B4-BE49-F238E27FC236}">
                    <a16:creationId xmlns:a16="http://schemas.microsoft.com/office/drawing/2014/main" id="{FC40012B-2F4B-48C1-96DF-D27A638AF8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7" name="Freeform 962">
                <a:extLst>
                  <a:ext uri="{FF2B5EF4-FFF2-40B4-BE49-F238E27FC236}">
                    <a16:creationId xmlns:a16="http://schemas.microsoft.com/office/drawing/2014/main" id="{7BD64010-182E-4315-8706-074CFFB58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8" name="Oval 963">
                <a:extLst>
                  <a:ext uri="{FF2B5EF4-FFF2-40B4-BE49-F238E27FC236}">
                    <a16:creationId xmlns:a16="http://schemas.microsoft.com/office/drawing/2014/main" id="{36A4EE97-444A-4919-A88B-3D4624C21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29" name="Freeform 964">
                <a:extLst>
                  <a:ext uri="{FF2B5EF4-FFF2-40B4-BE49-F238E27FC236}">
                    <a16:creationId xmlns:a16="http://schemas.microsoft.com/office/drawing/2014/main" id="{C3E78E26-0D1A-4BB1-A328-8D0E85A40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0" name="AutoShape 965">
                <a:extLst>
                  <a:ext uri="{FF2B5EF4-FFF2-40B4-BE49-F238E27FC236}">
                    <a16:creationId xmlns:a16="http://schemas.microsoft.com/office/drawing/2014/main" id="{45BAC1BF-86BF-48E5-BA77-F79A5296F8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31" name="AutoShape 966">
                <a:extLst>
                  <a:ext uri="{FF2B5EF4-FFF2-40B4-BE49-F238E27FC236}">
                    <a16:creationId xmlns:a16="http://schemas.microsoft.com/office/drawing/2014/main" id="{E46D2012-F6B7-42F1-9E8E-E7BBAB9ED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32" name="Oval 967">
                <a:extLst>
                  <a:ext uri="{FF2B5EF4-FFF2-40B4-BE49-F238E27FC236}">
                    <a16:creationId xmlns:a16="http://schemas.microsoft.com/office/drawing/2014/main" id="{A900E96F-B168-4033-ACB6-C83AE0019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33" name="Oval 968">
                <a:extLst>
                  <a:ext uri="{FF2B5EF4-FFF2-40B4-BE49-F238E27FC236}">
                    <a16:creationId xmlns:a16="http://schemas.microsoft.com/office/drawing/2014/main" id="{89E62301-CF25-40CB-B9BF-00B8ACA557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2034" name="Oval 969">
                <a:extLst>
                  <a:ext uri="{FF2B5EF4-FFF2-40B4-BE49-F238E27FC236}">
                    <a16:creationId xmlns:a16="http://schemas.microsoft.com/office/drawing/2014/main" id="{0E1A39D3-1ADB-49DD-8BF3-8638ABA8D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35" name="Rectangle 970">
                <a:extLst>
                  <a:ext uri="{FF2B5EF4-FFF2-40B4-BE49-F238E27FC236}">
                    <a16:creationId xmlns:a16="http://schemas.microsoft.com/office/drawing/2014/main" id="{D188DA97-7229-4312-B340-045280E2C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1578" name="Group 971">
              <a:extLst>
                <a:ext uri="{FF2B5EF4-FFF2-40B4-BE49-F238E27FC236}">
                  <a16:creationId xmlns:a16="http://schemas.microsoft.com/office/drawing/2014/main" id="{45E4AD74-3D15-479B-BF93-557CABC76F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1980" name="Freeform 972">
                <a:extLst>
                  <a:ext uri="{FF2B5EF4-FFF2-40B4-BE49-F238E27FC236}">
                    <a16:creationId xmlns:a16="http://schemas.microsoft.com/office/drawing/2014/main" id="{0125DA03-07DA-4FC1-A675-DBDCDEAB9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1" name="Rectangle 973">
                <a:extLst>
                  <a:ext uri="{FF2B5EF4-FFF2-40B4-BE49-F238E27FC236}">
                    <a16:creationId xmlns:a16="http://schemas.microsoft.com/office/drawing/2014/main" id="{83211910-2B97-4758-B831-2355E1E5E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82" name="Freeform 974">
                <a:extLst>
                  <a:ext uri="{FF2B5EF4-FFF2-40B4-BE49-F238E27FC236}">
                    <a16:creationId xmlns:a16="http://schemas.microsoft.com/office/drawing/2014/main" id="{BB0774A1-34D6-435C-8AE1-3496E0262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3" name="Freeform 975">
                <a:extLst>
                  <a:ext uri="{FF2B5EF4-FFF2-40B4-BE49-F238E27FC236}">
                    <a16:creationId xmlns:a16="http://schemas.microsoft.com/office/drawing/2014/main" id="{5C446418-81EE-4E6D-B889-73234D322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4" name="Rectangle 976">
                <a:extLst>
                  <a:ext uri="{FF2B5EF4-FFF2-40B4-BE49-F238E27FC236}">
                    <a16:creationId xmlns:a16="http://schemas.microsoft.com/office/drawing/2014/main" id="{46300286-0D08-4061-A496-C03BDB8E7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1985" name="Group 977">
                <a:extLst>
                  <a:ext uri="{FF2B5EF4-FFF2-40B4-BE49-F238E27FC236}">
                    <a16:creationId xmlns:a16="http://schemas.microsoft.com/office/drawing/2014/main" id="{5F97BB37-2D7E-416B-8C6C-976EC64C93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10" name="AutoShape 978">
                  <a:extLst>
                    <a:ext uri="{FF2B5EF4-FFF2-40B4-BE49-F238E27FC236}">
                      <a16:creationId xmlns:a16="http://schemas.microsoft.com/office/drawing/2014/main" id="{7BB64D87-BAA6-4EC6-A5F9-33E3E637BC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11" name="AutoShape 979">
                  <a:extLst>
                    <a:ext uri="{FF2B5EF4-FFF2-40B4-BE49-F238E27FC236}">
                      <a16:creationId xmlns:a16="http://schemas.microsoft.com/office/drawing/2014/main" id="{C71932FB-8352-4BE3-ABC3-80FC17F002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986" name="Rectangle 980">
                <a:extLst>
                  <a:ext uri="{FF2B5EF4-FFF2-40B4-BE49-F238E27FC236}">
                    <a16:creationId xmlns:a16="http://schemas.microsoft.com/office/drawing/2014/main" id="{C2FAD713-3C71-4708-BB5E-D4CC8C70F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1987" name="Group 981">
                <a:extLst>
                  <a:ext uri="{FF2B5EF4-FFF2-40B4-BE49-F238E27FC236}">
                    <a16:creationId xmlns:a16="http://schemas.microsoft.com/office/drawing/2014/main" id="{5C5084CA-1505-42F3-A9FE-3F26314ED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08" name="AutoShape 982">
                  <a:extLst>
                    <a:ext uri="{FF2B5EF4-FFF2-40B4-BE49-F238E27FC236}">
                      <a16:creationId xmlns:a16="http://schemas.microsoft.com/office/drawing/2014/main" id="{36D24A62-3665-4D5F-B636-7A7BD574B4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09" name="AutoShape 983">
                  <a:extLst>
                    <a:ext uri="{FF2B5EF4-FFF2-40B4-BE49-F238E27FC236}">
                      <a16:creationId xmlns:a16="http://schemas.microsoft.com/office/drawing/2014/main" id="{167044F8-E6BD-4848-B78E-44753AFDE6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988" name="Rectangle 984">
                <a:extLst>
                  <a:ext uri="{FF2B5EF4-FFF2-40B4-BE49-F238E27FC236}">
                    <a16:creationId xmlns:a16="http://schemas.microsoft.com/office/drawing/2014/main" id="{7F05564F-6DC4-47FC-B924-759514DF0A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89" name="Rectangle 985">
                <a:extLst>
                  <a:ext uri="{FF2B5EF4-FFF2-40B4-BE49-F238E27FC236}">
                    <a16:creationId xmlns:a16="http://schemas.microsoft.com/office/drawing/2014/main" id="{7EBAC5F0-236A-4B4B-93C6-DE78E4EFD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1990" name="Group 986">
                <a:extLst>
                  <a:ext uri="{FF2B5EF4-FFF2-40B4-BE49-F238E27FC236}">
                    <a16:creationId xmlns:a16="http://schemas.microsoft.com/office/drawing/2014/main" id="{ED7783B6-22A9-4B6E-A927-19A0ABA40C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06" name="AutoShape 987">
                  <a:extLst>
                    <a:ext uri="{FF2B5EF4-FFF2-40B4-BE49-F238E27FC236}">
                      <a16:creationId xmlns:a16="http://schemas.microsoft.com/office/drawing/2014/main" id="{1D1878A7-3209-4B1D-B1EC-0C8B1222DB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07" name="AutoShape 988">
                  <a:extLst>
                    <a:ext uri="{FF2B5EF4-FFF2-40B4-BE49-F238E27FC236}">
                      <a16:creationId xmlns:a16="http://schemas.microsoft.com/office/drawing/2014/main" id="{14D879C4-B1D1-4D29-A060-08FC66BDCD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991" name="Freeform 989">
                <a:extLst>
                  <a:ext uri="{FF2B5EF4-FFF2-40B4-BE49-F238E27FC236}">
                    <a16:creationId xmlns:a16="http://schemas.microsoft.com/office/drawing/2014/main" id="{41D2D754-E5E7-4B0A-B8FD-4FDD8F3A2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992" name="Group 990">
                <a:extLst>
                  <a:ext uri="{FF2B5EF4-FFF2-40B4-BE49-F238E27FC236}">
                    <a16:creationId xmlns:a16="http://schemas.microsoft.com/office/drawing/2014/main" id="{600414EC-F03B-4E2B-B31C-6837EE12B7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04" name="AutoShape 991">
                  <a:extLst>
                    <a:ext uri="{FF2B5EF4-FFF2-40B4-BE49-F238E27FC236}">
                      <a16:creationId xmlns:a16="http://schemas.microsoft.com/office/drawing/2014/main" id="{A997A5B0-42E0-4F50-BEB9-8756EACCBE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05" name="AutoShape 992">
                  <a:extLst>
                    <a:ext uri="{FF2B5EF4-FFF2-40B4-BE49-F238E27FC236}">
                      <a16:creationId xmlns:a16="http://schemas.microsoft.com/office/drawing/2014/main" id="{7ADFB91F-CEB6-4449-BEC7-4B3CE9722D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993" name="Rectangle 993">
                <a:extLst>
                  <a:ext uri="{FF2B5EF4-FFF2-40B4-BE49-F238E27FC236}">
                    <a16:creationId xmlns:a16="http://schemas.microsoft.com/office/drawing/2014/main" id="{9BE936EB-4F7B-4747-88E5-71D235404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94" name="Freeform 994">
                <a:extLst>
                  <a:ext uri="{FF2B5EF4-FFF2-40B4-BE49-F238E27FC236}">
                    <a16:creationId xmlns:a16="http://schemas.microsoft.com/office/drawing/2014/main" id="{C66E53F8-97D4-4C56-98C1-BD229B0B7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5" name="Freeform 995">
                <a:extLst>
                  <a:ext uri="{FF2B5EF4-FFF2-40B4-BE49-F238E27FC236}">
                    <a16:creationId xmlns:a16="http://schemas.microsoft.com/office/drawing/2014/main" id="{CF56C987-32A9-436E-9D69-21143C19A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6" name="Oval 996">
                <a:extLst>
                  <a:ext uri="{FF2B5EF4-FFF2-40B4-BE49-F238E27FC236}">
                    <a16:creationId xmlns:a16="http://schemas.microsoft.com/office/drawing/2014/main" id="{FE6C6AFC-3C63-4DCA-B593-FA9302903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97" name="Freeform 997">
                <a:extLst>
                  <a:ext uri="{FF2B5EF4-FFF2-40B4-BE49-F238E27FC236}">
                    <a16:creationId xmlns:a16="http://schemas.microsoft.com/office/drawing/2014/main" id="{D290122F-5981-4CB7-8B74-A48AE10A3F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8" name="AutoShape 998">
                <a:extLst>
                  <a:ext uri="{FF2B5EF4-FFF2-40B4-BE49-F238E27FC236}">
                    <a16:creationId xmlns:a16="http://schemas.microsoft.com/office/drawing/2014/main" id="{F23D2F0F-BDAA-4B33-AC5C-2BDB6C007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99" name="AutoShape 999">
                <a:extLst>
                  <a:ext uri="{FF2B5EF4-FFF2-40B4-BE49-F238E27FC236}">
                    <a16:creationId xmlns:a16="http://schemas.microsoft.com/office/drawing/2014/main" id="{D72557B4-5658-4D56-A61B-0421F19BF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00" name="Oval 1000">
                <a:extLst>
                  <a:ext uri="{FF2B5EF4-FFF2-40B4-BE49-F238E27FC236}">
                    <a16:creationId xmlns:a16="http://schemas.microsoft.com/office/drawing/2014/main" id="{B8847E33-C29F-46F4-AEA5-9C3635C2EF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01" name="Oval 1001">
                <a:extLst>
                  <a:ext uri="{FF2B5EF4-FFF2-40B4-BE49-F238E27FC236}">
                    <a16:creationId xmlns:a16="http://schemas.microsoft.com/office/drawing/2014/main" id="{DBD6703B-4C0D-40A7-86F1-4F27676F8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2002" name="Oval 1002">
                <a:extLst>
                  <a:ext uri="{FF2B5EF4-FFF2-40B4-BE49-F238E27FC236}">
                    <a16:creationId xmlns:a16="http://schemas.microsoft.com/office/drawing/2014/main" id="{222C022D-2741-4F83-9FE8-3342FB7DC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03" name="Rectangle 1003">
                <a:extLst>
                  <a:ext uri="{FF2B5EF4-FFF2-40B4-BE49-F238E27FC236}">
                    <a16:creationId xmlns:a16="http://schemas.microsoft.com/office/drawing/2014/main" id="{D4B64324-8018-43AB-8FF1-F6B490EFA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1579" name="Picture 1005" descr="antenna_stylized">
              <a:extLst>
                <a:ext uri="{FF2B5EF4-FFF2-40B4-BE49-F238E27FC236}">
                  <a16:creationId xmlns:a16="http://schemas.microsoft.com/office/drawing/2014/main" id="{616BB203-0335-436C-B243-22EDE663F6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80" name="Picture 1006" descr="laptop_keyboard">
              <a:extLst>
                <a:ext uri="{FF2B5EF4-FFF2-40B4-BE49-F238E27FC236}">
                  <a16:creationId xmlns:a16="http://schemas.microsoft.com/office/drawing/2014/main" id="{D501D947-7C1A-4D74-BD33-7C16D24FD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1" name="Freeform 1007">
              <a:extLst>
                <a:ext uri="{FF2B5EF4-FFF2-40B4-BE49-F238E27FC236}">
                  <a16:creationId xmlns:a16="http://schemas.microsoft.com/office/drawing/2014/main" id="{0D6B97AD-5123-44F4-A799-C01D2C5D2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1582" name="Picture 1008" descr="screen">
              <a:extLst>
                <a:ext uri="{FF2B5EF4-FFF2-40B4-BE49-F238E27FC236}">
                  <a16:creationId xmlns:a16="http://schemas.microsoft.com/office/drawing/2014/main" id="{2D3E853A-6225-4C8B-8F02-C4F0CB7AB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3" name="Freeform 1009">
              <a:extLst>
                <a:ext uri="{FF2B5EF4-FFF2-40B4-BE49-F238E27FC236}">
                  <a16:creationId xmlns:a16="http://schemas.microsoft.com/office/drawing/2014/main" id="{C1C43E72-50E9-4893-807E-4F3C56517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4" name="Freeform 1010">
              <a:extLst>
                <a:ext uri="{FF2B5EF4-FFF2-40B4-BE49-F238E27FC236}">
                  <a16:creationId xmlns:a16="http://schemas.microsoft.com/office/drawing/2014/main" id="{F5A06364-84D6-4916-B512-4C90146EA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5" name="Freeform 1011">
              <a:extLst>
                <a:ext uri="{FF2B5EF4-FFF2-40B4-BE49-F238E27FC236}">
                  <a16:creationId xmlns:a16="http://schemas.microsoft.com/office/drawing/2014/main" id="{9117CE8B-7BE4-4137-AAD3-56B35DC8A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6" name="Freeform 1012">
              <a:extLst>
                <a:ext uri="{FF2B5EF4-FFF2-40B4-BE49-F238E27FC236}">
                  <a16:creationId xmlns:a16="http://schemas.microsoft.com/office/drawing/2014/main" id="{A5BBA777-D316-4152-B8FD-16E213C9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7" name="Freeform 1013">
              <a:extLst>
                <a:ext uri="{FF2B5EF4-FFF2-40B4-BE49-F238E27FC236}">
                  <a16:creationId xmlns:a16="http://schemas.microsoft.com/office/drawing/2014/main" id="{DF51E69C-DDFA-4900-BA9A-CA779F293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8" name="Freeform 1014">
              <a:extLst>
                <a:ext uri="{FF2B5EF4-FFF2-40B4-BE49-F238E27FC236}">
                  <a16:creationId xmlns:a16="http://schemas.microsoft.com/office/drawing/2014/main" id="{52BCADA8-6A96-43FC-942D-93EF0769B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89" name="Group 1015">
              <a:extLst>
                <a:ext uri="{FF2B5EF4-FFF2-40B4-BE49-F238E27FC236}">
                  <a16:creationId xmlns:a16="http://schemas.microsoft.com/office/drawing/2014/main" id="{2447704C-B7A9-440B-A23E-2C49BFC6C8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1974" name="Freeform 1016">
                <a:extLst>
                  <a:ext uri="{FF2B5EF4-FFF2-40B4-BE49-F238E27FC236}">
                    <a16:creationId xmlns:a16="http://schemas.microsoft.com/office/drawing/2014/main" id="{CB67C3CF-49CE-426A-9D52-9810038D2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5" name="Freeform 1017">
                <a:extLst>
                  <a:ext uri="{FF2B5EF4-FFF2-40B4-BE49-F238E27FC236}">
                    <a16:creationId xmlns:a16="http://schemas.microsoft.com/office/drawing/2014/main" id="{7A4D3DA7-20F2-48D9-A334-E4F51099E6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6" name="Freeform 1018">
                <a:extLst>
                  <a:ext uri="{FF2B5EF4-FFF2-40B4-BE49-F238E27FC236}">
                    <a16:creationId xmlns:a16="http://schemas.microsoft.com/office/drawing/2014/main" id="{1B1A7CC5-4E70-418D-AD86-233A409DF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7" name="Freeform 1019">
                <a:extLst>
                  <a:ext uri="{FF2B5EF4-FFF2-40B4-BE49-F238E27FC236}">
                    <a16:creationId xmlns:a16="http://schemas.microsoft.com/office/drawing/2014/main" id="{D3199351-25E2-454C-A398-8AB0DBC01B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8" name="Freeform 1020">
                <a:extLst>
                  <a:ext uri="{FF2B5EF4-FFF2-40B4-BE49-F238E27FC236}">
                    <a16:creationId xmlns:a16="http://schemas.microsoft.com/office/drawing/2014/main" id="{5D6466F9-F99E-4FC2-9AAC-ED9EADF95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9" name="Freeform 1021">
                <a:extLst>
                  <a:ext uri="{FF2B5EF4-FFF2-40B4-BE49-F238E27FC236}">
                    <a16:creationId xmlns:a16="http://schemas.microsoft.com/office/drawing/2014/main" id="{A2613888-FE37-4DA7-9E78-B5E587528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90" name="Freeform 1022">
              <a:extLst>
                <a:ext uri="{FF2B5EF4-FFF2-40B4-BE49-F238E27FC236}">
                  <a16:creationId xmlns:a16="http://schemas.microsoft.com/office/drawing/2014/main" id="{858D654B-80AC-48A3-8F71-A55554E50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1" name="Freeform 1023">
              <a:extLst>
                <a:ext uri="{FF2B5EF4-FFF2-40B4-BE49-F238E27FC236}">
                  <a16:creationId xmlns:a16="http://schemas.microsoft.com/office/drawing/2014/main" id="{957724FF-1406-4694-9689-A9C418BF8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2" name="Freeform 1024">
              <a:extLst>
                <a:ext uri="{FF2B5EF4-FFF2-40B4-BE49-F238E27FC236}">
                  <a16:creationId xmlns:a16="http://schemas.microsoft.com/office/drawing/2014/main" id="{3E9B9692-FCD7-4482-AF28-0B8D07FDD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3" name="Freeform 1025">
              <a:extLst>
                <a:ext uri="{FF2B5EF4-FFF2-40B4-BE49-F238E27FC236}">
                  <a16:creationId xmlns:a16="http://schemas.microsoft.com/office/drawing/2014/main" id="{1DD734A0-9CB8-42E1-B413-AA36BAC08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4" name="Freeform 1026">
              <a:extLst>
                <a:ext uri="{FF2B5EF4-FFF2-40B4-BE49-F238E27FC236}">
                  <a16:creationId xmlns:a16="http://schemas.microsoft.com/office/drawing/2014/main" id="{CAFB7771-A62C-45CB-8450-B80FA01DD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5" name="Freeform 1027">
              <a:extLst>
                <a:ext uri="{FF2B5EF4-FFF2-40B4-BE49-F238E27FC236}">
                  <a16:creationId xmlns:a16="http://schemas.microsoft.com/office/drawing/2014/main" id="{CF395172-0DE4-4A06-BD6C-5284B696639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1596" name="Picture 1030" descr="laptop_keyboard">
              <a:extLst>
                <a:ext uri="{FF2B5EF4-FFF2-40B4-BE49-F238E27FC236}">
                  <a16:creationId xmlns:a16="http://schemas.microsoft.com/office/drawing/2014/main" id="{5B08A7F7-47CE-42AB-9F6D-1BC029BA45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7" name="Freeform 1031">
              <a:extLst>
                <a:ext uri="{FF2B5EF4-FFF2-40B4-BE49-F238E27FC236}">
                  <a16:creationId xmlns:a16="http://schemas.microsoft.com/office/drawing/2014/main" id="{57F2BA24-1FB9-4CEA-BD0B-A68D3B6C5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1598" name="Picture 1032" descr="screen">
              <a:extLst>
                <a:ext uri="{FF2B5EF4-FFF2-40B4-BE49-F238E27FC236}">
                  <a16:creationId xmlns:a16="http://schemas.microsoft.com/office/drawing/2014/main" id="{DE3764B6-A70F-4B3B-AD41-C894E029C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9" name="Freeform 1033">
              <a:extLst>
                <a:ext uri="{FF2B5EF4-FFF2-40B4-BE49-F238E27FC236}">
                  <a16:creationId xmlns:a16="http://schemas.microsoft.com/office/drawing/2014/main" id="{770C0329-31B6-4160-B509-632319A8B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0" name="Freeform 1034">
              <a:extLst>
                <a:ext uri="{FF2B5EF4-FFF2-40B4-BE49-F238E27FC236}">
                  <a16:creationId xmlns:a16="http://schemas.microsoft.com/office/drawing/2014/main" id="{70701BDC-73AE-44C7-968E-66E389727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1" name="Freeform 1035">
              <a:extLst>
                <a:ext uri="{FF2B5EF4-FFF2-40B4-BE49-F238E27FC236}">
                  <a16:creationId xmlns:a16="http://schemas.microsoft.com/office/drawing/2014/main" id="{369ABE65-BB4B-4822-8AF6-7735C2AB6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2" name="Freeform 1036">
              <a:extLst>
                <a:ext uri="{FF2B5EF4-FFF2-40B4-BE49-F238E27FC236}">
                  <a16:creationId xmlns:a16="http://schemas.microsoft.com/office/drawing/2014/main" id="{5D0C2081-224E-4AA2-9D65-DF201B64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3" name="Freeform 1037">
              <a:extLst>
                <a:ext uri="{FF2B5EF4-FFF2-40B4-BE49-F238E27FC236}">
                  <a16:creationId xmlns:a16="http://schemas.microsoft.com/office/drawing/2014/main" id="{4515BDE3-4178-4987-86E5-FBAB4DB3B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4" name="Freeform 1038">
              <a:extLst>
                <a:ext uri="{FF2B5EF4-FFF2-40B4-BE49-F238E27FC236}">
                  <a16:creationId xmlns:a16="http://schemas.microsoft.com/office/drawing/2014/main" id="{79964833-3B67-45A1-9E77-8215F379A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05" name="Group 1039">
              <a:extLst>
                <a:ext uri="{FF2B5EF4-FFF2-40B4-BE49-F238E27FC236}">
                  <a16:creationId xmlns:a16="http://schemas.microsoft.com/office/drawing/2014/main" id="{D24FC823-FA6C-4DAE-99B5-357182E682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1968" name="Freeform 1040">
                <a:extLst>
                  <a:ext uri="{FF2B5EF4-FFF2-40B4-BE49-F238E27FC236}">
                    <a16:creationId xmlns:a16="http://schemas.microsoft.com/office/drawing/2014/main" id="{C8862881-987E-4A0D-B801-170A747E1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9" name="Freeform 1041">
                <a:extLst>
                  <a:ext uri="{FF2B5EF4-FFF2-40B4-BE49-F238E27FC236}">
                    <a16:creationId xmlns:a16="http://schemas.microsoft.com/office/drawing/2014/main" id="{710D2356-A99B-4CDF-946A-233F798EA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0" name="Freeform 1042">
                <a:extLst>
                  <a:ext uri="{FF2B5EF4-FFF2-40B4-BE49-F238E27FC236}">
                    <a16:creationId xmlns:a16="http://schemas.microsoft.com/office/drawing/2014/main" id="{844D17CD-05E0-4DE9-9C9A-F383B5421F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1" name="Freeform 1043">
                <a:extLst>
                  <a:ext uri="{FF2B5EF4-FFF2-40B4-BE49-F238E27FC236}">
                    <a16:creationId xmlns:a16="http://schemas.microsoft.com/office/drawing/2014/main" id="{6E504BD6-F411-4572-9255-13C8CCEC27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2" name="Freeform 1044">
                <a:extLst>
                  <a:ext uri="{FF2B5EF4-FFF2-40B4-BE49-F238E27FC236}">
                    <a16:creationId xmlns:a16="http://schemas.microsoft.com/office/drawing/2014/main" id="{1E96C068-7539-4BBE-B7F4-365AF08FA7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3" name="Freeform 1045">
                <a:extLst>
                  <a:ext uri="{FF2B5EF4-FFF2-40B4-BE49-F238E27FC236}">
                    <a16:creationId xmlns:a16="http://schemas.microsoft.com/office/drawing/2014/main" id="{51472BA2-09CE-4175-8094-449CBBF09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06" name="Freeform 1046">
              <a:extLst>
                <a:ext uri="{FF2B5EF4-FFF2-40B4-BE49-F238E27FC236}">
                  <a16:creationId xmlns:a16="http://schemas.microsoft.com/office/drawing/2014/main" id="{C914EBC5-207F-4E34-9D5B-5213390FC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7" name="Freeform 1047">
              <a:extLst>
                <a:ext uri="{FF2B5EF4-FFF2-40B4-BE49-F238E27FC236}">
                  <a16:creationId xmlns:a16="http://schemas.microsoft.com/office/drawing/2014/main" id="{643B45FA-CF08-4AC7-B23C-145A91A14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8" name="Freeform 1048">
              <a:extLst>
                <a:ext uri="{FF2B5EF4-FFF2-40B4-BE49-F238E27FC236}">
                  <a16:creationId xmlns:a16="http://schemas.microsoft.com/office/drawing/2014/main" id="{8FCA107A-C4D0-44F4-B140-BEAC3F864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9" name="Freeform 1049">
              <a:extLst>
                <a:ext uri="{FF2B5EF4-FFF2-40B4-BE49-F238E27FC236}">
                  <a16:creationId xmlns:a16="http://schemas.microsoft.com/office/drawing/2014/main" id="{C2203AEB-665B-4F85-919F-86BD7E4CB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0" name="Freeform 1050">
              <a:extLst>
                <a:ext uri="{FF2B5EF4-FFF2-40B4-BE49-F238E27FC236}">
                  <a16:creationId xmlns:a16="http://schemas.microsoft.com/office/drawing/2014/main" id="{DDD2BB3C-CD8A-4685-ACF6-0AA57C759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1" name="Freeform 1051">
              <a:extLst>
                <a:ext uri="{FF2B5EF4-FFF2-40B4-BE49-F238E27FC236}">
                  <a16:creationId xmlns:a16="http://schemas.microsoft.com/office/drawing/2014/main" id="{7B37FAD1-0E7F-4B7E-8177-7F70A8AEEB6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12" name="Group 2">
              <a:extLst>
                <a:ext uri="{FF2B5EF4-FFF2-40B4-BE49-F238E27FC236}">
                  <a16:creationId xmlns:a16="http://schemas.microsoft.com/office/drawing/2014/main" id="{A2C7741C-E35C-4918-920C-8B2B05CC3A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1946" name="Picture 1054" descr="laptop_keyboard">
                <a:extLst>
                  <a:ext uri="{FF2B5EF4-FFF2-40B4-BE49-F238E27FC236}">
                    <a16:creationId xmlns:a16="http://schemas.microsoft.com/office/drawing/2014/main" id="{9E244377-DA73-4E3F-B16D-5E7862E8EE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7" name="Freeform 1055">
                <a:extLst>
                  <a:ext uri="{FF2B5EF4-FFF2-40B4-BE49-F238E27FC236}">
                    <a16:creationId xmlns:a16="http://schemas.microsoft.com/office/drawing/2014/main" id="{6B2A037C-4775-435D-8678-1D664886D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948" name="Picture 1056" descr="screen">
                <a:extLst>
                  <a:ext uri="{FF2B5EF4-FFF2-40B4-BE49-F238E27FC236}">
                    <a16:creationId xmlns:a16="http://schemas.microsoft.com/office/drawing/2014/main" id="{8886AFCE-7E8D-4586-B7DE-1ACBBA7E00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9" name="Freeform 1057">
                <a:extLst>
                  <a:ext uri="{FF2B5EF4-FFF2-40B4-BE49-F238E27FC236}">
                    <a16:creationId xmlns:a16="http://schemas.microsoft.com/office/drawing/2014/main" id="{C5FD05C5-4A89-45DC-8523-F7A2A27158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0" name="Freeform 1058">
                <a:extLst>
                  <a:ext uri="{FF2B5EF4-FFF2-40B4-BE49-F238E27FC236}">
                    <a16:creationId xmlns:a16="http://schemas.microsoft.com/office/drawing/2014/main" id="{94C3D82E-F7B5-4D0E-9E5C-5D62A870A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1" name="Freeform 1059">
                <a:extLst>
                  <a:ext uri="{FF2B5EF4-FFF2-40B4-BE49-F238E27FC236}">
                    <a16:creationId xmlns:a16="http://schemas.microsoft.com/office/drawing/2014/main" id="{E4087E14-55FF-4F50-907B-7F488AD42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2" name="Freeform 1060">
                <a:extLst>
                  <a:ext uri="{FF2B5EF4-FFF2-40B4-BE49-F238E27FC236}">
                    <a16:creationId xmlns:a16="http://schemas.microsoft.com/office/drawing/2014/main" id="{5160E19B-0FEF-4A4E-809A-081A89E35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3" name="Freeform 1061">
                <a:extLst>
                  <a:ext uri="{FF2B5EF4-FFF2-40B4-BE49-F238E27FC236}">
                    <a16:creationId xmlns:a16="http://schemas.microsoft.com/office/drawing/2014/main" id="{06A0F491-F29C-4285-A538-D2AF2068D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4" name="Freeform 1062">
                <a:extLst>
                  <a:ext uri="{FF2B5EF4-FFF2-40B4-BE49-F238E27FC236}">
                    <a16:creationId xmlns:a16="http://schemas.microsoft.com/office/drawing/2014/main" id="{C34E567A-0207-4EB4-B129-BF251681B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955" name="Group 1063">
                <a:extLst>
                  <a:ext uri="{FF2B5EF4-FFF2-40B4-BE49-F238E27FC236}">
                    <a16:creationId xmlns:a16="http://schemas.microsoft.com/office/drawing/2014/main" id="{9E4A22A5-5F5C-4502-9E51-DB32DFFA2A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1962" name="Freeform 1064">
                  <a:extLst>
                    <a:ext uri="{FF2B5EF4-FFF2-40B4-BE49-F238E27FC236}">
                      <a16:creationId xmlns:a16="http://schemas.microsoft.com/office/drawing/2014/main" id="{C90BB058-5701-4F0C-B09C-39B6EDF943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3" name="Freeform 1065">
                  <a:extLst>
                    <a:ext uri="{FF2B5EF4-FFF2-40B4-BE49-F238E27FC236}">
                      <a16:creationId xmlns:a16="http://schemas.microsoft.com/office/drawing/2014/main" id="{67C226E0-204E-4D15-9E7B-0336758FE4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4" name="Freeform 1066">
                  <a:extLst>
                    <a:ext uri="{FF2B5EF4-FFF2-40B4-BE49-F238E27FC236}">
                      <a16:creationId xmlns:a16="http://schemas.microsoft.com/office/drawing/2014/main" id="{CE4944C5-065A-49D2-B918-F133D2B279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5" name="Freeform 1067">
                  <a:extLst>
                    <a:ext uri="{FF2B5EF4-FFF2-40B4-BE49-F238E27FC236}">
                      <a16:creationId xmlns:a16="http://schemas.microsoft.com/office/drawing/2014/main" id="{2F84CA4F-D04B-46ED-899C-4B8ED03204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6" name="Freeform 1068">
                  <a:extLst>
                    <a:ext uri="{FF2B5EF4-FFF2-40B4-BE49-F238E27FC236}">
                      <a16:creationId xmlns:a16="http://schemas.microsoft.com/office/drawing/2014/main" id="{513A1268-6160-4DE8-B5E4-5C4C23D0FE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7" name="Freeform 1069">
                  <a:extLst>
                    <a:ext uri="{FF2B5EF4-FFF2-40B4-BE49-F238E27FC236}">
                      <a16:creationId xmlns:a16="http://schemas.microsoft.com/office/drawing/2014/main" id="{12D28BD6-E28A-4A0C-A893-31E225DBE1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56" name="Freeform 1070">
                <a:extLst>
                  <a:ext uri="{FF2B5EF4-FFF2-40B4-BE49-F238E27FC236}">
                    <a16:creationId xmlns:a16="http://schemas.microsoft.com/office/drawing/2014/main" id="{018996AD-1BFE-4B08-A3F6-3D8394AC8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7" name="Freeform 1071">
                <a:extLst>
                  <a:ext uri="{FF2B5EF4-FFF2-40B4-BE49-F238E27FC236}">
                    <a16:creationId xmlns:a16="http://schemas.microsoft.com/office/drawing/2014/main" id="{1A9C0E8D-2253-4ABA-9175-30DCF0D9D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8" name="Freeform 1072">
                <a:extLst>
                  <a:ext uri="{FF2B5EF4-FFF2-40B4-BE49-F238E27FC236}">
                    <a16:creationId xmlns:a16="http://schemas.microsoft.com/office/drawing/2014/main" id="{F94C52AB-C5DE-46DA-86CA-CF62F61B5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9" name="Freeform 1073">
                <a:extLst>
                  <a:ext uri="{FF2B5EF4-FFF2-40B4-BE49-F238E27FC236}">
                    <a16:creationId xmlns:a16="http://schemas.microsoft.com/office/drawing/2014/main" id="{257BC6F6-EF3A-4924-A710-8F2D0A1EB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0" name="Freeform 1074">
                <a:extLst>
                  <a:ext uri="{FF2B5EF4-FFF2-40B4-BE49-F238E27FC236}">
                    <a16:creationId xmlns:a16="http://schemas.microsoft.com/office/drawing/2014/main" id="{A7F3083A-0EC4-48AE-80ED-F6CF454F9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1" name="Freeform 1075">
                <a:extLst>
                  <a:ext uri="{FF2B5EF4-FFF2-40B4-BE49-F238E27FC236}">
                    <a16:creationId xmlns:a16="http://schemas.microsoft.com/office/drawing/2014/main" id="{1054A754-DEEC-4FF5-AC68-2151B525C98C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1613" name="Picture 1077" descr="desktop_computer_stylized_medium">
              <a:extLst>
                <a:ext uri="{FF2B5EF4-FFF2-40B4-BE49-F238E27FC236}">
                  <a16:creationId xmlns:a16="http://schemas.microsoft.com/office/drawing/2014/main" id="{D6978244-A1C2-45CF-A937-99219C75D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4" name="Freeform 1078">
              <a:extLst>
                <a:ext uri="{FF2B5EF4-FFF2-40B4-BE49-F238E27FC236}">
                  <a16:creationId xmlns:a16="http://schemas.microsoft.com/office/drawing/2014/main" id="{155BDB6E-8E2F-4A5D-9900-C6DD662E59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21615" name="Picture 1081" descr="laptop_keyboard">
              <a:extLst>
                <a:ext uri="{FF2B5EF4-FFF2-40B4-BE49-F238E27FC236}">
                  <a16:creationId xmlns:a16="http://schemas.microsoft.com/office/drawing/2014/main" id="{0578B2BC-6701-4147-A91D-E7E28A12C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6" name="Freeform 1082">
              <a:extLst>
                <a:ext uri="{FF2B5EF4-FFF2-40B4-BE49-F238E27FC236}">
                  <a16:creationId xmlns:a16="http://schemas.microsoft.com/office/drawing/2014/main" id="{2D59DA2B-B1C8-4FC6-9E43-C4A197021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1617" name="Picture 1083" descr="screen">
              <a:extLst>
                <a:ext uri="{FF2B5EF4-FFF2-40B4-BE49-F238E27FC236}">
                  <a16:creationId xmlns:a16="http://schemas.microsoft.com/office/drawing/2014/main" id="{5CC435FD-EADB-4597-8683-9460A30030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8" name="Freeform 1084">
              <a:extLst>
                <a:ext uri="{FF2B5EF4-FFF2-40B4-BE49-F238E27FC236}">
                  <a16:creationId xmlns:a16="http://schemas.microsoft.com/office/drawing/2014/main" id="{B45B027B-AD76-4514-B6BC-12165CA3B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9" name="Freeform 1085">
              <a:extLst>
                <a:ext uri="{FF2B5EF4-FFF2-40B4-BE49-F238E27FC236}">
                  <a16:creationId xmlns:a16="http://schemas.microsoft.com/office/drawing/2014/main" id="{8F68925D-3267-4F8E-AC05-DC653FE2F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0" name="Freeform 1086">
              <a:extLst>
                <a:ext uri="{FF2B5EF4-FFF2-40B4-BE49-F238E27FC236}">
                  <a16:creationId xmlns:a16="http://schemas.microsoft.com/office/drawing/2014/main" id="{DAD80FAD-939E-4325-8293-20D1FC50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1" name="Freeform 1087">
              <a:extLst>
                <a:ext uri="{FF2B5EF4-FFF2-40B4-BE49-F238E27FC236}">
                  <a16:creationId xmlns:a16="http://schemas.microsoft.com/office/drawing/2014/main" id="{5B17EB23-86E5-44B1-9068-CEFA29531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2" name="Freeform 1088">
              <a:extLst>
                <a:ext uri="{FF2B5EF4-FFF2-40B4-BE49-F238E27FC236}">
                  <a16:creationId xmlns:a16="http://schemas.microsoft.com/office/drawing/2014/main" id="{65ABA63D-18AF-41BD-922E-C8DB66BAC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3" name="Freeform 1089">
              <a:extLst>
                <a:ext uri="{FF2B5EF4-FFF2-40B4-BE49-F238E27FC236}">
                  <a16:creationId xmlns:a16="http://schemas.microsoft.com/office/drawing/2014/main" id="{B0035F58-BBAF-4D81-B11A-9B7AC2821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24" name="Group 1090">
              <a:extLst>
                <a:ext uri="{FF2B5EF4-FFF2-40B4-BE49-F238E27FC236}">
                  <a16:creationId xmlns:a16="http://schemas.microsoft.com/office/drawing/2014/main" id="{1A730301-3F28-423F-91CE-ACECCE8EA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1940" name="Freeform 1091">
                <a:extLst>
                  <a:ext uri="{FF2B5EF4-FFF2-40B4-BE49-F238E27FC236}">
                    <a16:creationId xmlns:a16="http://schemas.microsoft.com/office/drawing/2014/main" id="{1BE043E5-ED6E-4423-80C2-6AC1D2DFE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1" name="Freeform 1092">
                <a:extLst>
                  <a:ext uri="{FF2B5EF4-FFF2-40B4-BE49-F238E27FC236}">
                    <a16:creationId xmlns:a16="http://schemas.microsoft.com/office/drawing/2014/main" id="{BCA2E5C6-5E4E-4F6D-8808-20CD69371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2" name="Freeform 1093">
                <a:extLst>
                  <a:ext uri="{FF2B5EF4-FFF2-40B4-BE49-F238E27FC236}">
                    <a16:creationId xmlns:a16="http://schemas.microsoft.com/office/drawing/2014/main" id="{D764B42D-C1CE-43DE-ACF3-2F6797575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3" name="Freeform 1094">
                <a:extLst>
                  <a:ext uri="{FF2B5EF4-FFF2-40B4-BE49-F238E27FC236}">
                    <a16:creationId xmlns:a16="http://schemas.microsoft.com/office/drawing/2014/main" id="{FCA2C214-1863-41A1-9451-26F9A587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4" name="Freeform 1095">
                <a:extLst>
                  <a:ext uri="{FF2B5EF4-FFF2-40B4-BE49-F238E27FC236}">
                    <a16:creationId xmlns:a16="http://schemas.microsoft.com/office/drawing/2014/main" id="{156DCFB7-F64F-45BD-90E3-C8AAA390F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5" name="Freeform 1096">
                <a:extLst>
                  <a:ext uri="{FF2B5EF4-FFF2-40B4-BE49-F238E27FC236}">
                    <a16:creationId xmlns:a16="http://schemas.microsoft.com/office/drawing/2014/main" id="{E3BE46FD-F16F-4443-B9B8-4CA7C3E4C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25" name="Freeform 1097">
              <a:extLst>
                <a:ext uri="{FF2B5EF4-FFF2-40B4-BE49-F238E27FC236}">
                  <a16:creationId xmlns:a16="http://schemas.microsoft.com/office/drawing/2014/main" id="{E9BE4DAC-A180-4DB2-9A4A-C68FB7E80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6" name="Freeform 1098">
              <a:extLst>
                <a:ext uri="{FF2B5EF4-FFF2-40B4-BE49-F238E27FC236}">
                  <a16:creationId xmlns:a16="http://schemas.microsoft.com/office/drawing/2014/main" id="{132E5AFF-062E-44C3-853D-9E3277348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7" name="Freeform 1099">
              <a:extLst>
                <a:ext uri="{FF2B5EF4-FFF2-40B4-BE49-F238E27FC236}">
                  <a16:creationId xmlns:a16="http://schemas.microsoft.com/office/drawing/2014/main" id="{566766CA-70DF-4C8D-8DD1-C7442C7A5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8" name="Freeform 1100">
              <a:extLst>
                <a:ext uri="{FF2B5EF4-FFF2-40B4-BE49-F238E27FC236}">
                  <a16:creationId xmlns:a16="http://schemas.microsoft.com/office/drawing/2014/main" id="{6BF067AA-FA2C-4981-8333-2A0C0E108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9" name="Freeform 1101">
              <a:extLst>
                <a:ext uri="{FF2B5EF4-FFF2-40B4-BE49-F238E27FC236}">
                  <a16:creationId xmlns:a16="http://schemas.microsoft.com/office/drawing/2014/main" id="{04F3AE9E-63E6-40AF-98A4-80D6DB84F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30" name="Freeform 1102">
              <a:extLst>
                <a:ext uri="{FF2B5EF4-FFF2-40B4-BE49-F238E27FC236}">
                  <a16:creationId xmlns:a16="http://schemas.microsoft.com/office/drawing/2014/main" id="{3A75FE04-4881-4F9F-B9D5-6DEA5FDC8DD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31" name="Group 1103">
              <a:extLst>
                <a:ext uri="{FF2B5EF4-FFF2-40B4-BE49-F238E27FC236}">
                  <a16:creationId xmlns:a16="http://schemas.microsoft.com/office/drawing/2014/main" id="{049EEF1D-5848-494E-BC9F-C27585EEA9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1932" name="Oval 407">
                <a:extLst>
                  <a:ext uri="{FF2B5EF4-FFF2-40B4-BE49-F238E27FC236}">
                    <a16:creationId xmlns:a16="http://schemas.microsoft.com/office/drawing/2014/main" id="{96C07345-88F8-493C-98D8-2BD94A12D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33" name="Rectangle 410">
                <a:extLst>
                  <a:ext uri="{FF2B5EF4-FFF2-40B4-BE49-F238E27FC236}">
                    <a16:creationId xmlns:a16="http://schemas.microsoft.com/office/drawing/2014/main" id="{E1AD9D3A-06AD-4CE9-98C7-7C690CB6F7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34" name="Oval 411">
                <a:extLst>
                  <a:ext uri="{FF2B5EF4-FFF2-40B4-BE49-F238E27FC236}">
                    <a16:creationId xmlns:a16="http://schemas.microsoft.com/office/drawing/2014/main" id="{5C1A3CD0-6BB4-4E3F-A07E-0A3B65E2D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935" name="Group 1107">
                <a:extLst>
                  <a:ext uri="{FF2B5EF4-FFF2-40B4-BE49-F238E27FC236}">
                    <a16:creationId xmlns:a16="http://schemas.microsoft.com/office/drawing/2014/main" id="{70A99561-915C-48B2-8C01-4A7A63C65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8" name="Freeform 1108">
                  <a:extLst>
                    <a:ext uri="{FF2B5EF4-FFF2-40B4-BE49-F238E27FC236}">
                      <a16:creationId xmlns:a16="http://schemas.microsoft.com/office/drawing/2014/main" id="{6A2EA45C-E188-4B36-9C05-E86FCCDC8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39" name="Freeform 1109">
                  <a:extLst>
                    <a:ext uri="{FF2B5EF4-FFF2-40B4-BE49-F238E27FC236}">
                      <a16:creationId xmlns:a16="http://schemas.microsoft.com/office/drawing/2014/main" id="{42E076D1-EE7F-4188-A4B1-194A2A1424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36" name="Line 1110">
                <a:extLst>
                  <a:ext uri="{FF2B5EF4-FFF2-40B4-BE49-F238E27FC236}">
                    <a16:creationId xmlns:a16="http://schemas.microsoft.com/office/drawing/2014/main" id="{DD03B560-901C-4A31-BFBA-56DE61CF8D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7" name="Line 1111">
                <a:extLst>
                  <a:ext uri="{FF2B5EF4-FFF2-40B4-BE49-F238E27FC236}">
                    <a16:creationId xmlns:a16="http://schemas.microsoft.com/office/drawing/2014/main" id="{303C7C92-1803-4CDE-9370-C32F994230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2" name="Group 1112">
              <a:extLst>
                <a:ext uri="{FF2B5EF4-FFF2-40B4-BE49-F238E27FC236}">
                  <a16:creationId xmlns:a16="http://schemas.microsoft.com/office/drawing/2014/main" id="{6F0988FD-1D68-48B1-A6E9-E916061372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1924" name="Oval 407">
                <a:extLst>
                  <a:ext uri="{FF2B5EF4-FFF2-40B4-BE49-F238E27FC236}">
                    <a16:creationId xmlns:a16="http://schemas.microsoft.com/office/drawing/2014/main" id="{DDA904F1-B614-496C-90CE-B5C2E8B7D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25" name="Rectangle 410">
                <a:extLst>
                  <a:ext uri="{FF2B5EF4-FFF2-40B4-BE49-F238E27FC236}">
                    <a16:creationId xmlns:a16="http://schemas.microsoft.com/office/drawing/2014/main" id="{D8DB1E33-1CE7-428B-96CB-487551EB1D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26" name="Oval 411">
                <a:extLst>
                  <a:ext uri="{FF2B5EF4-FFF2-40B4-BE49-F238E27FC236}">
                    <a16:creationId xmlns:a16="http://schemas.microsoft.com/office/drawing/2014/main" id="{E61408E9-96D3-4CBD-8F66-9E7EC5213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927" name="Group 1116">
                <a:extLst>
                  <a:ext uri="{FF2B5EF4-FFF2-40B4-BE49-F238E27FC236}">
                    <a16:creationId xmlns:a16="http://schemas.microsoft.com/office/drawing/2014/main" id="{1BBD2DE0-FE51-4E6F-8218-1641559B79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0" name="Freeform 1117">
                  <a:extLst>
                    <a:ext uri="{FF2B5EF4-FFF2-40B4-BE49-F238E27FC236}">
                      <a16:creationId xmlns:a16="http://schemas.microsoft.com/office/drawing/2014/main" id="{075BA2F5-1D88-4DEF-BCD2-0CB9354AFC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31" name="Freeform 1118">
                  <a:extLst>
                    <a:ext uri="{FF2B5EF4-FFF2-40B4-BE49-F238E27FC236}">
                      <a16:creationId xmlns:a16="http://schemas.microsoft.com/office/drawing/2014/main" id="{7B75B0EF-7E14-42B3-AD20-FCF0C8AA7F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28" name="Line 1119">
                <a:extLst>
                  <a:ext uri="{FF2B5EF4-FFF2-40B4-BE49-F238E27FC236}">
                    <a16:creationId xmlns:a16="http://schemas.microsoft.com/office/drawing/2014/main" id="{2FF1F234-22D2-4C41-82CC-4E78F054F7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9" name="Line 1120">
                <a:extLst>
                  <a:ext uri="{FF2B5EF4-FFF2-40B4-BE49-F238E27FC236}">
                    <a16:creationId xmlns:a16="http://schemas.microsoft.com/office/drawing/2014/main" id="{52257690-B885-48C4-BB89-BB1DDC6A8C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3" name="Group 1121">
              <a:extLst>
                <a:ext uri="{FF2B5EF4-FFF2-40B4-BE49-F238E27FC236}">
                  <a16:creationId xmlns:a16="http://schemas.microsoft.com/office/drawing/2014/main" id="{26665766-BF12-47BC-8EA8-C440E891EB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1916" name="Oval 407">
                <a:extLst>
                  <a:ext uri="{FF2B5EF4-FFF2-40B4-BE49-F238E27FC236}">
                    <a16:creationId xmlns:a16="http://schemas.microsoft.com/office/drawing/2014/main" id="{A59FBCAA-6757-41FA-8D86-ABDCBA7EF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17" name="Rectangle 410">
                <a:extLst>
                  <a:ext uri="{FF2B5EF4-FFF2-40B4-BE49-F238E27FC236}">
                    <a16:creationId xmlns:a16="http://schemas.microsoft.com/office/drawing/2014/main" id="{BC1A481D-B94D-4E88-81B4-A6A2DC976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18" name="Oval 411">
                <a:extLst>
                  <a:ext uri="{FF2B5EF4-FFF2-40B4-BE49-F238E27FC236}">
                    <a16:creationId xmlns:a16="http://schemas.microsoft.com/office/drawing/2014/main" id="{FF26A3C8-510C-4403-9750-6408B46EE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919" name="Group 1125">
                <a:extLst>
                  <a:ext uri="{FF2B5EF4-FFF2-40B4-BE49-F238E27FC236}">
                    <a16:creationId xmlns:a16="http://schemas.microsoft.com/office/drawing/2014/main" id="{D145C83C-8A42-4A5F-83D6-37AB2BACAA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22" name="Freeform 1126">
                  <a:extLst>
                    <a:ext uri="{FF2B5EF4-FFF2-40B4-BE49-F238E27FC236}">
                      <a16:creationId xmlns:a16="http://schemas.microsoft.com/office/drawing/2014/main" id="{3183E8AB-B7AA-488F-B2B5-0695509DB7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23" name="Freeform 1127">
                  <a:extLst>
                    <a:ext uri="{FF2B5EF4-FFF2-40B4-BE49-F238E27FC236}">
                      <a16:creationId xmlns:a16="http://schemas.microsoft.com/office/drawing/2014/main" id="{6923A9AF-55C9-4376-9142-70929BAF16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20" name="Line 1128">
                <a:extLst>
                  <a:ext uri="{FF2B5EF4-FFF2-40B4-BE49-F238E27FC236}">
                    <a16:creationId xmlns:a16="http://schemas.microsoft.com/office/drawing/2014/main" id="{461F4832-454B-447A-A106-82221B84A7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1" name="Line 1129">
                <a:extLst>
                  <a:ext uri="{FF2B5EF4-FFF2-40B4-BE49-F238E27FC236}">
                    <a16:creationId xmlns:a16="http://schemas.microsoft.com/office/drawing/2014/main" id="{80963DA5-2963-4961-9095-1DE7D398F2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4" name="Group 1130">
              <a:extLst>
                <a:ext uri="{FF2B5EF4-FFF2-40B4-BE49-F238E27FC236}">
                  <a16:creationId xmlns:a16="http://schemas.microsoft.com/office/drawing/2014/main" id="{062B5EA7-8EC2-4FD2-AFC8-D852640774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1908" name="Oval 407">
                <a:extLst>
                  <a:ext uri="{FF2B5EF4-FFF2-40B4-BE49-F238E27FC236}">
                    <a16:creationId xmlns:a16="http://schemas.microsoft.com/office/drawing/2014/main" id="{BF6EC580-14EE-47D5-A379-4D98B9954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09" name="Rectangle 410">
                <a:extLst>
                  <a:ext uri="{FF2B5EF4-FFF2-40B4-BE49-F238E27FC236}">
                    <a16:creationId xmlns:a16="http://schemas.microsoft.com/office/drawing/2014/main" id="{43CE862D-4DB5-48D6-AC20-396DEE33D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10" name="Oval 411">
                <a:extLst>
                  <a:ext uri="{FF2B5EF4-FFF2-40B4-BE49-F238E27FC236}">
                    <a16:creationId xmlns:a16="http://schemas.microsoft.com/office/drawing/2014/main" id="{3E7B19A5-5A1A-49C5-A81F-7E6BDB3869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911" name="Group 1134">
                <a:extLst>
                  <a:ext uri="{FF2B5EF4-FFF2-40B4-BE49-F238E27FC236}">
                    <a16:creationId xmlns:a16="http://schemas.microsoft.com/office/drawing/2014/main" id="{207832A9-3DD0-4FD0-B78B-4D6FDBA644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14" name="Freeform 1135">
                  <a:extLst>
                    <a:ext uri="{FF2B5EF4-FFF2-40B4-BE49-F238E27FC236}">
                      <a16:creationId xmlns:a16="http://schemas.microsoft.com/office/drawing/2014/main" id="{24466C7B-350F-4525-BEE7-59A10C4CE6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15" name="Freeform 1136">
                  <a:extLst>
                    <a:ext uri="{FF2B5EF4-FFF2-40B4-BE49-F238E27FC236}">
                      <a16:creationId xmlns:a16="http://schemas.microsoft.com/office/drawing/2014/main" id="{25DEBE00-D4B2-481A-A210-B3D5368BCB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12" name="Line 1137">
                <a:extLst>
                  <a:ext uri="{FF2B5EF4-FFF2-40B4-BE49-F238E27FC236}">
                    <a16:creationId xmlns:a16="http://schemas.microsoft.com/office/drawing/2014/main" id="{326E6B7C-4DDF-4933-91C1-9EEB93FC8A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3" name="Line 1138">
                <a:extLst>
                  <a:ext uri="{FF2B5EF4-FFF2-40B4-BE49-F238E27FC236}">
                    <a16:creationId xmlns:a16="http://schemas.microsoft.com/office/drawing/2014/main" id="{EE6D213A-616A-4903-BA0F-44FA5BD454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5" name="Group 1139">
              <a:extLst>
                <a:ext uri="{FF2B5EF4-FFF2-40B4-BE49-F238E27FC236}">
                  <a16:creationId xmlns:a16="http://schemas.microsoft.com/office/drawing/2014/main" id="{3AD05F57-0DE6-48E7-9B5C-C7F6E700A3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1900" name="Oval 407">
                <a:extLst>
                  <a:ext uri="{FF2B5EF4-FFF2-40B4-BE49-F238E27FC236}">
                    <a16:creationId xmlns:a16="http://schemas.microsoft.com/office/drawing/2014/main" id="{7891B902-3121-404E-8DF2-796BD50E6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01" name="Rectangle 410">
                <a:extLst>
                  <a:ext uri="{FF2B5EF4-FFF2-40B4-BE49-F238E27FC236}">
                    <a16:creationId xmlns:a16="http://schemas.microsoft.com/office/drawing/2014/main" id="{147F727F-464E-41E7-B3BA-19DE51113B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02" name="Oval 411">
                <a:extLst>
                  <a:ext uri="{FF2B5EF4-FFF2-40B4-BE49-F238E27FC236}">
                    <a16:creationId xmlns:a16="http://schemas.microsoft.com/office/drawing/2014/main" id="{E3BE3D20-592A-4DA9-90AF-C0D1312CE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903" name="Group 1143">
                <a:extLst>
                  <a:ext uri="{FF2B5EF4-FFF2-40B4-BE49-F238E27FC236}">
                    <a16:creationId xmlns:a16="http://schemas.microsoft.com/office/drawing/2014/main" id="{FD03838B-0FF1-440F-BAC0-5375D5A05B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06" name="Freeform 1144">
                  <a:extLst>
                    <a:ext uri="{FF2B5EF4-FFF2-40B4-BE49-F238E27FC236}">
                      <a16:creationId xmlns:a16="http://schemas.microsoft.com/office/drawing/2014/main" id="{15CF21BF-F4C6-4C00-A997-57EA8EC7D8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07" name="Freeform 1145">
                  <a:extLst>
                    <a:ext uri="{FF2B5EF4-FFF2-40B4-BE49-F238E27FC236}">
                      <a16:creationId xmlns:a16="http://schemas.microsoft.com/office/drawing/2014/main" id="{77C090B5-9F4C-46E6-A817-59534F35BA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04" name="Line 1146">
                <a:extLst>
                  <a:ext uri="{FF2B5EF4-FFF2-40B4-BE49-F238E27FC236}">
                    <a16:creationId xmlns:a16="http://schemas.microsoft.com/office/drawing/2014/main" id="{A2616EE9-B7E4-4AB2-A75A-156275D7C0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5" name="Line 1147">
                <a:extLst>
                  <a:ext uri="{FF2B5EF4-FFF2-40B4-BE49-F238E27FC236}">
                    <a16:creationId xmlns:a16="http://schemas.microsoft.com/office/drawing/2014/main" id="{973EDD21-5B2A-47B5-81A2-554F0F10D9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6" name="Group 3">
              <a:extLst>
                <a:ext uri="{FF2B5EF4-FFF2-40B4-BE49-F238E27FC236}">
                  <a16:creationId xmlns:a16="http://schemas.microsoft.com/office/drawing/2014/main" id="{5EF96191-CBD0-4A1F-9D84-DFE7852FB4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1898" name="Picture 555" descr="fridge2.png">
                <a:extLst>
                  <a:ext uri="{FF2B5EF4-FFF2-40B4-BE49-F238E27FC236}">
                    <a16:creationId xmlns:a16="http://schemas.microsoft.com/office/drawing/2014/main" id="{7FA2569A-F797-4A41-BB4F-BD50B1AAB2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899" name="Picture 1115" descr="antenna_stylized">
                <a:extLst>
                  <a:ext uri="{FF2B5EF4-FFF2-40B4-BE49-F238E27FC236}">
                    <a16:creationId xmlns:a16="http://schemas.microsoft.com/office/drawing/2014/main" id="{D1E07307-857A-4E91-A000-8A7C0CA781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1637" name="Picture 603" descr="car_icon_small">
              <a:extLst>
                <a:ext uri="{FF2B5EF4-FFF2-40B4-BE49-F238E27FC236}">
                  <a16:creationId xmlns:a16="http://schemas.microsoft.com/office/drawing/2014/main" id="{8ED3AB9C-3760-4A23-88B4-6FF34ED855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8" name="Picture 814" descr="light2.png">
              <a:extLst>
                <a:ext uri="{FF2B5EF4-FFF2-40B4-BE49-F238E27FC236}">
                  <a16:creationId xmlns:a16="http://schemas.microsoft.com/office/drawing/2014/main" id="{3B27EADB-9545-4648-A535-560FCAF82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9" name="Picture 1017" descr="antenna_stylized">
              <a:extLst>
                <a:ext uri="{FF2B5EF4-FFF2-40B4-BE49-F238E27FC236}">
                  <a16:creationId xmlns:a16="http://schemas.microsoft.com/office/drawing/2014/main" id="{B205071B-B4F7-46FD-BC42-4D8ECCE57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40" name="Picture 1017" descr="antenna_stylized">
              <a:extLst>
                <a:ext uri="{FF2B5EF4-FFF2-40B4-BE49-F238E27FC236}">
                  <a16:creationId xmlns:a16="http://schemas.microsoft.com/office/drawing/2014/main" id="{07D2DDD7-BA2A-45BC-BEB9-1C83FD554E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41" name="Group 347">
              <a:extLst>
                <a:ext uri="{FF2B5EF4-FFF2-40B4-BE49-F238E27FC236}">
                  <a16:creationId xmlns:a16="http://schemas.microsoft.com/office/drawing/2014/main" id="{8AB23DC1-CA9C-4007-918F-866F0C2D96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829" name="Oval 828">
                <a:extLst>
                  <a:ext uri="{FF2B5EF4-FFF2-40B4-BE49-F238E27FC236}">
                    <a16:creationId xmlns:a16="http://schemas.microsoft.com/office/drawing/2014/main" id="{A21B9C75-4D9E-4676-9A76-F84C6495D9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30" name="Rectangle 829">
                <a:extLst>
                  <a:ext uri="{FF2B5EF4-FFF2-40B4-BE49-F238E27FC236}">
                    <a16:creationId xmlns:a16="http://schemas.microsoft.com/office/drawing/2014/main" id="{F7CA6A0E-AD38-45F0-A288-41BD2AF11B82}"/>
                  </a:ext>
                </a:extLst>
              </p:cNvPr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1" name="Oval 830">
                <a:extLst>
                  <a:ext uri="{FF2B5EF4-FFF2-40B4-BE49-F238E27FC236}">
                    <a16:creationId xmlns:a16="http://schemas.microsoft.com/office/drawing/2014/main" id="{4D1F2593-A639-49E9-8858-68190038A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32" name="Freeform 831">
                <a:extLst>
                  <a:ext uri="{FF2B5EF4-FFF2-40B4-BE49-F238E27FC236}">
                    <a16:creationId xmlns:a16="http://schemas.microsoft.com/office/drawing/2014/main" id="{A29D1AEA-8510-4650-B4F9-C11833B15BF6}"/>
                  </a:ext>
                </a:extLst>
              </p:cNvPr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3" name="Freeform 832">
                <a:extLst>
                  <a:ext uri="{FF2B5EF4-FFF2-40B4-BE49-F238E27FC236}">
                    <a16:creationId xmlns:a16="http://schemas.microsoft.com/office/drawing/2014/main" id="{E7DC3935-E3E4-4446-9429-705B86B1F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34" name="Freeform 833">
                <a:extLst>
                  <a:ext uri="{FF2B5EF4-FFF2-40B4-BE49-F238E27FC236}">
                    <a16:creationId xmlns:a16="http://schemas.microsoft.com/office/drawing/2014/main" id="{59DAA602-8ACB-4A77-B9FB-08573B41F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35" name="Freeform 834">
                <a:extLst>
                  <a:ext uri="{FF2B5EF4-FFF2-40B4-BE49-F238E27FC236}">
                    <a16:creationId xmlns:a16="http://schemas.microsoft.com/office/drawing/2014/main" id="{F2C31879-7CDE-4A0A-B46B-EFAEDAAD9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36" name="Straight Connector 835">
                <a:extLst>
                  <a:ext uri="{FF2B5EF4-FFF2-40B4-BE49-F238E27FC236}">
                    <a16:creationId xmlns:a16="http://schemas.microsoft.com/office/drawing/2014/main" id="{6DB95CA0-52DC-4245-9081-7B5C4F319E08}"/>
                  </a:ext>
                </a:extLst>
              </p:cNvPr>
              <p:cNvCxnSpPr>
                <a:cxnSpLocks noChangeShapeType="1"/>
                <a:endCxn id="83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7" name="Straight Connector 836">
                <a:extLst>
                  <a:ext uri="{FF2B5EF4-FFF2-40B4-BE49-F238E27FC236}">
                    <a16:creationId xmlns:a16="http://schemas.microsoft.com/office/drawing/2014/main" id="{6C308910-A519-48A8-ABB5-AD2B7D06030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2" name="Group 347">
              <a:extLst>
                <a:ext uri="{FF2B5EF4-FFF2-40B4-BE49-F238E27FC236}">
                  <a16:creationId xmlns:a16="http://schemas.microsoft.com/office/drawing/2014/main" id="{E5279769-899D-4706-ACBB-78ED2C484C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06211BCB-1DA5-454B-8C34-F6FD6D5A5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21" name="Rectangle 820">
                <a:extLst>
                  <a:ext uri="{FF2B5EF4-FFF2-40B4-BE49-F238E27FC236}">
                    <a16:creationId xmlns:a16="http://schemas.microsoft.com/office/drawing/2014/main" id="{6318A552-D588-4493-9AE8-A488DBAEB018}"/>
                  </a:ext>
                </a:extLst>
              </p:cNvPr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99ECB26C-D30B-4B0D-8FD3-370E203C4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23" name="Freeform 822">
                <a:extLst>
                  <a:ext uri="{FF2B5EF4-FFF2-40B4-BE49-F238E27FC236}">
                    <a16:creationId xmlns:a16="http://schemas.microsoft.com/office/drawing/2014/main" id="{144BCCDD-881D-4F17-8806-84998296AFD3}"/>
                  </a:ext>
                </a:extLst>
              </p:cNvPr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4" name="Freeform 823">
                <a:extLst>
                  <a:ext uri="{FF2B5EF4-FFF2-40B4-BE49-F238E27FC236}">
                    <a16:creationId xmlns:a16="http://schemas.microsoft.com/office/drawing/2014/main" id="{22180237-160C-4307-8892-06BAC4CEB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25" name="Freeform 824">
                <a:extLst>
                  <a:ext uri="{FF2B5EF4-FFF2-40B4-BE49-F238E27FC236}">
                    <a16:creationId xmlns:a16="http://schemas.microsoft.com/office/drawing/2014/main" id="{C196D435-13DF-4339-B31A-4174573DE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26" name="Freeform 825">
                <a:extLst>
                  <a:ext uri="{FF2B5EF4-FFF2-40B4-BE49-F238E27FC236}">
                    <a16:creationId xmlns:a16="http://schemas.microsoft.com/office/drawing/2014/main" id="{A32B483A-DAC3-469F-BC6E-AB2E208A9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27" name="Straight Connector 826">
                <a:extLst>
                  <a:ext uri="{FF2B5EF4-FFF2-40B4-BE49-F238E27FC236}">
                    <a16:creationId xmlns:a16="http://schemas.microsoft.com/office/drawing/2014/main" id="{8D3B4A50-BBFB-49DE-A863-75B412015B3E}"/>
                  </a:ext>
                </a:extLst>
              </p:cNvPr>
              <p:cNvCxnSpPr>
                <a:cxnSpLocks noChangeShapeType="1"/>
                <a:endCxn id="82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8" name="Straight Connector 827">
                <a:extLst>
                  <a:ext uri="{FF2B5EF4-FFF2-40B4-BE49-F238E27FC236}">
                    <a16:creationId xmlns:a16="http://schemas.microsoft.com/office/drawing/2014/main" id="{31F12754-35C7-4FDD-AF1D-AC31E917973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3" name="Group 347">
              <a:extLst>
                <a:ext uri="{FF2B5EF4-FFF2-40B4-BE49-F238E27FC236}">
                  <a16:creationId xmlns:a16="http://schemas.microsoft.com/office/drawing/2014/main" id="{2AE7D018-2223-463A-A5EE-293C82727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811" name="Oval 810">
                <a:extLst>
                  <a:ext uri="{FF2B5EF4-FFF2-40B4-BE49-F238E27FC236}">
                    <a16:creationId xmlns:a16="http://schemas.microsoft.com/office/drawing/2014/main" id="{DD25017F-8320-4473-9969-8280F9EB4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12" name="Rectangle 811">
                <a:extLst>
                  <a:ext uri="{FF2B5EF4-FFF2-40B4-BE49-F238E27FC236}">
                    <a16:creationId xmlns:a16="http://schemas.microsoft.com/office/drawing/2014/main" id="{87DB3A55-E493-478C-9918-365007A3CBC8}"/>
                  </a:ext>
                </a:extLst>
              </p:cNvPr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3" name="Oval 812">
                <a:extLst>
                  <a:ext uri="{FF2B5EF4-FFF2-40B4-BE49-F238E27FC236}">
                    <a16:creationId xmlns:a16="http://schemas.microsoft.com/office/drawing/2014/main" id="{E4733475-58B1-466B-A0FF-14826A246F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14" name="Freeform 813">
                <a:extLst>
                  <a:ext uri="{FF2B5EF4-FFF2-40B4-BE49-F238E27FC236}">
                    <a16:creationId xmlns:a16="http://schemas.microsoft.com/office/drawing/2014/main" id="{6DEB5437-1916-4619-AF74-42FD02034468}"/>
                  </a:ext>
                </a:extLst>
              </p:cNvPr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5" name="Freeform 814">
                <a:extLst>
                  <a:ext uri="{FF2B5EF4-FFF2-40B4-BE49-F238E27FC236}">
                    <a16:creationId xmlns:a16="http://schemas.microsoft.com/office/drawing/2014/main" id="{A4BF10FB-7F64-47C9-A9E7-640791DE2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6" name="Freeform 815">
                <a:extLst>
                  <a:ext uri="{FF2B5EF4-FFF2-40B4-BE49-F238E27FC236}">
                    <a16:creationId xmlns:a16="http://schemas.microsoft.com/office/drawing/2014/main" id="{ECA0166D-AAC5-43EF-BFFE-066E557BB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7" name="Freeform 816">
                <a:extLst>
                  <a:ext uri="{FF2B5EF4-FFF2-40B4-BE49-F238E27FC236}">
                    <a16:creationId xmlns:a16="http://schemas.microsoft.com/office/drawing/2014/main" id="{6BC955B3-A0B3-4BDA-827F-546A54C09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18" name="Straight Connector 817">
                <a:extLst>
                  <a:ext uri="{FF2B5EF4-FFF2-40B4-BE49-F238E27FC236}">
                    <a16:creationId xmlns:a16="http://schemas.microsoft.com/office/drawing/2014/main" id="{B3CB0EE2-66EB-45A5-8033-94E2C0B2A0F9}"/>
                  </a:ext>
                </a:extLst>
              </p:cNvPr>
              <p:cNvCxnSpPr>
                <a:cxnSpLocks noChangeShapeType="1"/>
                <a:endCxn id="81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9" name="Straight Connector 818">
                <a:extLst>
                  <a:ext uri="{FF2B5EF4-FFF2-40B4-BE49-F238E27FC236}">
                    <a16:creationId xmlns:a16="http://schemas.microsoft.com/office/drawing/2014/main" id="{31FB8BDF-344A-4BDB-8BF9-E2CDD42A0D4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4" name="Group 347">
              <a:extLst>
                <a:ext uri="{FF2B5EF4-FFF2-40B4-BE49-F238E27FC236}">
                  <a16:creationId xmlns:a16="http://schemas.microsoft.com/office/drawing/2014/main" id="{1BBF6E22-35DA-4C30-B153-2C2B836FA4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802" name="Oval 801">
                <a:extLst>
                  <a:ext uri="{FF2B5EF4-FFF2-40B4-BE49-F238E27FC236}">
                    <a16:creationId xmlns:a16="http://schemas.microsoft.com/office/drawing/2014/main" id="{F43A4DC3-6132-41AB-96D2-8D0B53758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03" name="Rectangle 802">
                <a:extLst>
                  <a:ext uri="{FF2B5EF4-FFF2-40B4-BE49-F238E27FC236}">
                    <a16:creationId xmlns:a16="http://schemas.microsoft.com/office/drawing/2014/main" id="{FA19CC51-4C9C-4CD8-A7C9-70E91C55C888}"/>
                  </a:ext>
                </a:extLst>
              </p:cNvPr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4" name="Oval 803">
                <a:extLst>
                  <a:ext uri="{FF2B5EF4-FFF2-40B4-BE49-F238E27FC236}">
                    <a16:creationId xmlns:a16="http://schemas.microsoft.com/office/drawing/2014/main" id="{1DB170C9-A211-44AD-91A0-7A7FE4A90A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05" name="Freeform 804">
                <a:extLst>
                  <a:ext uri="{FF2B5EF4-FFF2-40B4-BE49-F238E27FC236}">
                    <a16:creationId xmlns:a16="http://schemas.microsoft.com/office/drawing/2014/main" id="{689EA034-C0DE-49DE-80BC-547B49F3D780}"/>
                  </a:ext>
                </a:extLst>
              </p:cNvPr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6" name="Freeform 805">
                <a:extLst>
                  <a:ext uri="{FF2B5EF4-FFF2-40B4-BE49-F238E27FC236}">
                    <a16:creationId xmlns:a16="http://schemas.microsoft.com/office/drawing/2014/main" id="{BF2DD1E8-6E3E-45C5-A5E7-BF3CA0130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7" name="Freeform 806">
                <a:extLst>
                  <a:ext uri="{FF2B5EF4-FFF2-40B4-BE49-F238E27FC236}">
                    <a16:creationId xmlns:a16="http://schemas.microsoft.com/office/drawing/2014/main" id="{92E58492-855A-4C13-8CB5-ED0F1906B4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8" name="Freeform 807">
                <a:extLst>
                  <a:ext uri="{FF2B5EF4-FFF2-40B4-BE49-F238E27FC236}">
                    <a16:creationId xmlns:a16="http://schemas.microsoft.com/office/drawing/2014/main" id="{E084B35D-5C93-471F-9523-C52464207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09" name="Straight Connector 808">
                <a:extLst>
                  <a:ext uri="{FF2B5EF4-FFF2-40B4-BE49-F238E27FC236}">
                    <a16:creationId xmlns:a16="http://schemas.microsoft.com/office/drawing/2014/main" id="{CF78A9C2-6971-4620-805F-D245F242677B}"/>
                  </a:ext>
                </a:extLst>
              </p:cNvPr>
              <p:cNvCxnSpPr>
                <a:cxnSpLocks noChangeShapeType="1"/>
                <a:endCxn id="8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0" name="Straight Connector 809">
                <a:extLst>
                  <a:ext uri="{FF2B5EF4-FFF2-40B4-BE49-F238E27FC236}">
                    <a16:creationId xmlns:a16="http://schemas.microsoft.com/office/drawing/2014/main" id="{7D630863-EB37-4EDF-870D-275F97A461E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5" name="Group 347">
              <a:extLst>
                <a:ext uri="{FF2B5EF4-FFF2-40B4-BE49-F238E27FC236}">
                  <a16:creationId xmlns:a16="http://schemas.microsoft.com/office/drawing/2014/main" id="{302A1F23-1F9C-4590-AA82-A2024A8A02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793" name="Oval 792">
                <a:extLst>
                  <a:ext uri="{FF2B5EF4-FFF2-40B4-BE49-F238E27FC236}">
                    <a16:creationId xmlns:a16="http://schemas.microsoft.com/office/drawing/2014/main" id="{FA16E2D4-A34A-4ACC-B4F8-F2FC677A5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94" name="Rectangle 793">
                <a:extLst>
                  <a:ext uri="{FF2B5EF4-FFF2-40B4-BE49-F238E27FC236}">
                    <a16:creationId xmlns:a16="http://schemas.microsoft.com/office/drawing/2014/main" id="{08629FE3-86FD-407D-B575-0ADA2B8E7DF3}"/>
                  </a:ext>
                </a:extLst>
              </p:cNvPr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5" name="Oval 794">
                <a:extLst>
                  <a:ext uri="{FF2B5EF4-FFF2-40B4-BE49-F238E27FC236}">
                    <a16:creationId xmlns:a16="http://schemas.microsoft.com/office/drawing/2014/main" id="{0DBEB3EB-D714-48D9-8879-0A9EA2C2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96" name="Freeform 795">
                <a:extLst>
                  <a:ext uri="{FF2B5EF4-FFF2-40B4-BE49-F238E27FC236}">
                    <a16:creationId xmlns:a16="http://schemas.microsoft.com/office/drawing/2014/main" id="{8EEBD5FD-C7BE-48A5-A4B5-EE60C07C884B}"/>
                  </a:ext>
                </a:extLst>
              </p:cNvPr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7" name="Freeform 796">
                <a:extLst>
                  <a:ext uri="{FF2B5EF4-FFF2-40B4-BE49-F238E27FC236}">
                    <a16:creationId xmlns:a16="http://schemas.microsoft.com/office/drawing/2014/main" id="{1FEDDA8A-CCB4-49E1-9691-CC3C46D49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98" name="Freeform 797">
                <a:extLst>
                  <a:ext uri="{FF2B5EF4-FFF2-40B4-BE49-F238E27FC236}">
                    <a16:creationId xmlns:a16="http://schemas.microsoft.com/office/drawing/2014/main" id="{6079EC48-C647-40EA-9B91-C250E335C5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99" name="Freeform 798">
                <a:extLst>
                  <a:ext uri="{FF2B5EF4-FFF2-40B4-BE49-F238E27FC236}">
                    <a16:creationId xmlns:a16="http://schemas.microsoft.com/office/drawing/2014/main" id="{52628D4C-EB07-47A8-B25C-47C6A311D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00" name="Straight Connector 799">
                <a:extLst>
                  <a:ext uri="{FF2B5EF4-FFF2-40B4-BE49-F238E27FC236}">
                    <a16:creationId xmlns:a16="http://schemas.microsoft.com/office/drawing/2014/main" id="{E2EF545C-5104-4B9E-B4F7-6ABA00C4EB92}"/>
                  </a:ext>
                </a:extLst>
              </p:cNvPr>
              <p:cNvCxnSpPr>
                <a:cxnSpLocks noChangeShapeType="1"/>
                <a:endCxn id="79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1" name="Straight Connector 800">
                <a:extLst>
                  <a:ext uri="{FF2B5EF4-FFF2-40B4-BE49-F238E27FC236}">
                    <a16:creationId xmlns:a16="http://schemas.microsoft.com/office/drawing/2014/main" id="{3FA164AF-211A-446B-B4D1-DE47603BF43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6" name="Group 589">
              <a:extLst>
                <a:ext uri="{FF2B5EF4-FFF2-40B4-BE49-F238E27FC236}">
                  <a16:creationId xmlns:a16="http://schemas.microsoft.com/office/drawing/2014/main" id="{F5E71EB9-78C6-4887-8EE9-740E826A9D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784" name="Oval 783">
                <a:extLst>
                  <a:ext uri="{FF2B5EF4-FFF2-40B4-BE49-F238E27FC236}">
                    <a16:creationId xmlns:a16="http://schemas.microsoft.com/office/drawing/2014/main" id="{0CC9B3E0-1AEB-4614-9649-73B44D44C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85" name="Rectangle 784">
                <a:extLst>
                  <a:ext uri="{FF2B5EF4-FFF2-40B4-BE49-F238E27FC236}">
                    <a16:creationId xmlns:a16="http://schemas.microsoft.com/office/drawing/2014/main" id="{C04E4C6D-073F-4760-B63F-B1A996BD47D2}"/>
                  </a:ext>
                </a:extLst>
              </p:cNvPr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86" name="Oval 785">
                <a:extLst>
                  <a:ext uri="{FF2B5EF4-FFF2-40B4-BE49-F238E27FC236}">
                    <a16:creationId xmlns:a16="http://schemas.microsoft.com/office/drawing/2014/main" id="{D108E17C-50E4-4CD8-BDEC-4C8425771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87" name="Freeform 786">
                <a:extLst>
                  <a:ext uri="{FF2B5EF4-FFF2-40B4-BE49-F238E27FC236}">
                    <a16:creationId xmlns:a16="http://schemas.microsoft.com/office/drawing/2014/main" id="{09EFFA07-D812-4A5F-B17C-42821CFEAA7F}"/>
                  </a:ext>
                </a:extLst>
              </p:cNvPr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88" name="Freeform 787">
                <a:extLst>
                  <a:ext uri="{FF2B5EF4-FFF2-40B4-BE49-F238E27FC236}">
                    <a16:creationId xmlns:a16="http://schemas.microsoft.com/office/drawing/2014/main" id="{F5558F44-F07B-4858-88C8-0F118663D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89" name="Freeform 788">
                <a:extLst>
                  <a:ext uri="{FF2B5EF4-FFF2-40B4-BE49-F238E27FC236}">
                    <a16:creationId xmlns:a16="http://schemas.microsoft.com/office/drawing/2014/main" id="{65B20489-7A3D-43E0-9B24-601CB5B52F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90" name="Freeform 789">
                <a:extLst>
                  <a:ext uri="{FF2B5EF4-FFF2-40B4-BE49-F238E27FC236}">
                    <a16:creationId xmlns:a16="http://schemas.microsoft.com/office/drawing/2014/main" id="{5E3C9A43-B8A9-4E9C-A276-9714899993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91" name="Straight Connector 790">
                <a:extLst>
                  <a:ext uri="{FF2B5EF4-FFF2-40B4-BE49-F238E27FC236}">
                    <a16:creationId xmlns:a16="http://schemas.microsoft.com/office/drawing/2014/main" id="{88F8F01B-C285-4B52-A7DB-09467B107697}"/>
                  </a:ext>
                </a:extLst>
              </p:cNvPr>
              <p:cNvCxnSpPr>
                <a:cxnSpLocks noChangeShapeType="1"/>
                <a:endCxn id="78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8E21A8CA-810B-492C-97A9-1F998B8F67D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7" name="Group 590">
              <a:extLst>
                <a:ext uri="{FF2B5EF4-FFF2-40B4-BE49-F238E27FC236}">
                  <a16:creationId xmlns:a16="http://schemas.microsoft.com/office/drawing/2014/main" id="{0F1851F2-45DD-456C-A8A1-C93D60DDF1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775" name="Oval 774">
                <a:extLst>
                  <a:ext uri="{FF2B5EF4-FFF2-40B4-BE49-F238E27FC236}">
                    <a16:creationId xmlns:a16="http://schemas.microsoft.com/office/drawing/2014/main" id="{62A80F8E-74E4-4760-9F58-1FD92406A5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76" name="Rectangle 775">
                <a:extLst>
                  <a:ext uri="{FF2B5EF4-FFF2-40B4-BE49-F238E27FC236}">
                    <a16:creationId xmlns:a16="http://schemas.microsoft.com/office/drawing/2014/main" id="{935BBFD7-7CC1-41BB-A697-6DD16398B896}"/>
                  </a:ext>
                </a:extLst>
              </p:cNvPr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32BA73E8-ED16-46E8-BD77-A4A0327C4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78" name="Freeform 777">
                <a:extLst>
                  <a:ext uri="{FF2B5EF4-FFF2-40B4-BE49-F238E27FC236}">
                    <a16:creationId xmlns:a16="http://schemas.microsoft.com/office/drawing/2014/main" id="{DD10AC46-7120-4A1A-9C99-F407190F143E}"/>
                  </a:ext>
                </a:extLst>
              </p:cNvPr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9" name="Freeform 778">
                <a:extLst>
                  <a:ext uri="{FF2B5EF4-FFF2-40B4-BE49-F238E27FC236}">
                    <a16:creationId xmlns:a16="http://schemas.microsoft.com/office/drawing/2014/main" id="{51C88E0E-CE4C-46C1-931A-52EAB47C5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80" name="Freeform 779">
                <a:extLst>
                  <a:ext uri="{FF2B5EF4-FFF2-40B4-BE49-F238E27FC236}">
                    <a16:creationId xmlns:a16="http://schemas.microsoft.com/office/drawing/2014/main" id="{01D1FFF8-CE11-434A-BD8B-267D8BADFA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81" name="Freeform 780">
                <a:extLst>
                  <a:ext uri="{FF2B5EF4-FFF2-40B4-BE49-F238E27FC236}">
                    <a16:creationId xmlns:a16="http://schemas.microsoft.com/office/drawing/2014/main" id="{598DB9BE-DB33-4364-90F3-2C3C373BB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82" name="Straight Connector 781">
                <a:extLst>
                  <a:ext uri="{FF2B5EF4-FFF2-40B4-BE49-F238E27FC236}">
                    <a16:creationId xmlns:a16="http://schemas.microsoft.com/office/drawing/2014/main" id="{7CC8A87E-35F7-471B-A495-B3D8C8E5EA14}"/>
                  </a:ext>
                </a:extLst>
              </p:cNvPr>
              <p:cNvCxnSpPr>
                <a:cxnSpLocks noChangeShapeType="1"/>
                <a:endCxn id="77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83" name="Straight Connector 782">
                <a:extLst>
                  <a:ext uri="{FF2B5EF4-FFF2-40B4-BE49-F238E27FC236}">
                    <a16:creationId xmlns:a16="http://schemas.microsoft.com/office/drawing/2014/main" id="{0646F53B-A930-4D05-B2ED-ADB308D323E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8" name="Group 591">
              <a:extLst>
                <a:ext uri="{FF2B5EF4-FFF2-40B4-BE49-F238E27FC236}">
                  <a16:creationId xmlns:a16="http://schemas.microsoft.com/office/drawing/2014/main" id="{C5E364AC-F380-4A6C-9B17-42F00DD39B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766" name="Oval 765">
                <a:extLst>
                  <a:ext uri="{FF2B5EF4-FFF2-40B4-BE49-F238E27FC236}">
                    <a16:creationId xmlns:a16="http://schemas.microsoft.com/office/drawing/2014/main" id="{F352792A-609E-4E5C-92E1-39AAF651A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498E2C47-6FC8-4D18-9C73-5DE48B8778AC}"/>
                  </a:ext>
                </a:extLst>
              </p:cNvPr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68" name="Oval 767">
                <a:extLst>
                  <a:ext uri="{FF2B5EF4-FFF2-40B4-BE49-F238E27FC236}">
                    <a16:creationId xmlns:a16="http://schemas.microsoft.com/office/drawing/2014/main" id="{377960E8-B783-4D6B-8B94-827B579AD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69" name="Freeform 768">
                <a:extLst>
                  <a:ext uri="{FF2B5EF4-FFF2-40B4-BE49-F238E27FC236}">
                    <a16:creationId xmlns:a16="http://schemas.microsoft.com/office/drawing/2014/main" id="{DB576D45-C2E7-466F-B1FD-AC445739C349}"/>
                  </a:ext>
                </a:extLst>
              </p:cNvPr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0" name="Freeform 769">
                <a:extLst>
                  <a:ext uri="{FF2B5EF4-FFF2-40B4-BE49-F238E27FC236}">
                    <a16:creationId xmlns:a16="http://schemas.microsoft.com/office/drawing/2014/main" id="{9370DEAA-E579-4861-AA5F-E42C916F7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71" name="Freeform 770">
                <a:extLst>
                  <a:ext uri="{FF2B5EF4-FFF2-40B4-BE49-F238E27FC236}">
                    <a16:creationId xmlns:a16="http://schemas.microsoft.com/office/drawing/2014/main" id="{73D55F0D-8DD4-4043-B062-A0570DCF8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72" name="Freeform 771">
                <a:extLst>
                  <a:ext uri="{FF2B5EF4-FFF2-40B4-BE49-F238E27FC236}">
                    <a16:creationId xmlns:a16="http://schemas.microsoft.com/office/drawing/2014/main" id="{F0C9B7B4-07D5-43C1-8BBE-B13D3609C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73" name="Straight Connector 772">
                <a:extLst>
                  <a:ext uri="{FF2B5EF4-FFF2-40B4-BE49-F238E27FC236}">
                    <a16:creationId xmlns:a16="http://schemas.microsoft.com/office/drawing/2014/main" id="{7DABD1B2-98C1-4668-926D-9D76D27A16FE}"/>
                  </a:ext>
                </a:extLst>
              </p:cNvPr>
              <p:cNvCxnSpPr>
                <a:cxnSpLocks noChangeShapeType="1"/>
                <a:endCxn id="76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4" name="Straight Connector 773">
                <a:extLst>
                  <a:ext uri="{FF2B5EF4-FFF2-40B4-BE49-F238E27FC236}">
                    <a16:creationId xmlns:a16="http://schemas.microsoft.com/office/drawing/2014/main" id="{D3334830-22C3-4B32-85C2-EDF32F2D9C0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9" name="Group 592">
              <a:extLst>
                <a:ext uri="{FF2B5EF4-FFF2-40B4-BE49-F238E27FC236}">
                  <a16:creationId xmlns:a16="http://schemas.microsoft.com/office/drawing/2014/main" id="{18B4F3B3-7AC5-4E16-ABC2-CD1427F8DB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757" name="Oval 756">
                <a:extLst>
                  <a:ext uri="{FF2B5EF4-FFF2-40B4-BE49-F238E27FC236}">
                    <a16:creationId xmlns:a16="http://schemas.microsoft.com/office/drawing/2014/main" id="{2B03295A-FF62-4282-B12D-B1CC769992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58" name="Rectangle 757">
                <a:extLst>
                  <a:ext uri="{FF2B5EF4-FFF2-40B4-BE49-F238E27FC236}">
                    <a16:creationId xmlns:a16="http://schemas.microsoft.com/office/drawing/2014/main" id="{9E0429AA-0317-4F91-B172-5CBAE44D9E37}"/>
                  </a:ext>
                </a:extLst>
              </p:cNvPr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59" name="Oval 758">
                <a:extLst>
                  <a:ext uri="{FF2B5EF4-FFF2-40B4-BE49-F238E27FC236}">
                    <a16:creationId xmlns:a16="http://schemas.microsoft.com/office/drawing/2014/main" id="{A0A59C16-4546-4620-BF48-47ABF71A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60" name="Freeform 759">
                <a:extLst>
                  <a:ext uri="{FF2B5EF4-FFF2-40B4-BE49-F238E27FC236}">
                    <a16:creationId xmlns:a16="http://schemas.microsoft.com/office/drawing/2014/main" id="{783EA508-4E41-4FCF-A3D7-615260B326E2}"/>
                  </a:ext>
                </a:extLst>
              </p:cNvPr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61" name="Freeform 760">
                <a:extLst>
                  <a:ext uri="{FF2B5EF4-FFF2-40B4-BE49-F238E27FC236}">
                    <a16:creationId xmlns:a16="http://schemas.microsoft.com/office/drawing/2014/main" id="{63771B0F-52D6-4824-B9C8-20CE6046C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62" name="Freeform 761">
                <a:extLst>
                  <a:ext uri="{FF2B5EF4-FFF2-40B4-BE49-F238E27FC236}">
                    <a16:creationId xmlns:a16="http://schemas.microsoft.com/office/drawing/2014/main" id="{F5C37117-D047-4712-80D2-C11B8F6A9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63" name="Freeform 762">
                <a:extLst>
                  <a:ext uri="{FF2B5EF4-FFF2-40B4-BE49-F238E27FC236}">
                    <a16:creationId xmlns:a16="http://schemas.microsoft.com/office/drawing/2014/main" id="{84B0F604-F134-4FAB-B8E2-5FDAB952D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64" name="Straight Connector 763">
                <a:extLst>
                  <a:ext uri="{FF2B5EF4-FFF2-40B4-BE49-F238E27FC236}">
                    <a16:creationId xmlns:a16="http://schemas.microsoft.com/office/drawing/2014/main" id="{20EEDC84-62AD-45EE-8272-E962133214CF}"/>
                  </a:ext>
                </a:extLst>
              </p:cNvPr>
              <p:cNvCxnSpPr>
                <a:cxnSpLocks noChangeShapeType="1"/>
                <a:endCxn id="75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5" name="Straight Connector 764">
                <a:extLst>
                  <a:ext uri="{FF2B5EF4-FFF2-40B4-BE49-F238E27FC236}">
                    <a16:creationId xmlns:a16="http://schemas.microsoft.com/office/drawing/2014/main" id="{653E3AE1-DCAA-4F52-A126-090BCEF2F0D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0" name="Group 593">
              <a:extLst>
                <a:ext uri="{FF2B5EF4-FFF2-40B4-BE49-F238E27FC236}">
                  <a16:creationId xmlns:a16="http://schemas.microsoft.com/office/drawing/2014/main" id="{5253F6C7-06C5-455B-A752-6A0D4587AE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1B9E32E6-21B6-4463-A97F-B11CC60FA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49" name="Rectangle 748">
                <a:extLst>
                  <a:ext uri="{FF2B5EF4-FFF2-40B4-BE49-F238E27FC236}">
                    <a16:creationId xmlns:a16="http://schemas.microsoft.com/office/drawing/2014/main" id="{7FD919AA-992A-4994-9611-4EA0521CD389}"/>
                  </a:ext>
                </a:extLst>
              </p:cNvPr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50" name="Oval 749">
                <a:extLst>
                  <a:ext uri="{FF2B5EF4-FFF2-40B4-BE49-F238E27FC236}">
                    <a16:creationId xmlns:a16="http://schemas.microsoft.com/office/drawing/2014/main" id="{29A10A7A-F3D6-4B6B-92BE-E78284B1F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51" name="Freeform 750">
                <a:extLst>
                  <a:ext uri="{FF2B5EF4-FFF2-40B4-BE49-F238E27FC236}">
                    <a16:creationId xmlns:a16="http://schemas.microsoft.com/office/drawing/2014/main" id="{240921C4-1E82-44FE-8AB0-C978D2519E5C}"/>
                  </a:ext>
                </a:extLst>
              </p:cNvPr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52" name="Freeform 751">
                <a:extLst>
                  <a:ext uri="{FF2B5EF4-FFF2-40B4-BE49-F238E27FC236}">
                    <a16:creationId xmlns:a16="http://schemas.microsoft.com/office/drawing/2014/main" id="{ED5A219D-3559-445E-8F3A-188CAD7A1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53" name="Freeform 752">
                <a:extLst>
                  <a:ext uri="{FF2B5EF4-FFF2-40B4-BE49-F238E27FC236}">
                    <a16:creationId xmlns:a16="http://schemas.microsoft.com/office/drawing/2014/main" id="{2D3E27F1-D41A-4E61-846B-CC69C09E6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54" name="Freeform 753">
                <a:extLst>
                  <a:ext uri="{FF2B5EF4-FFF2-40B4-BE49-F238E27FC236}">
                    <a16:creationId xmlns:a16="http://schemas.microsoft.com/office/drawing/2014/main" id="{05311708-A26B-4824-BE5C-E7C594A8C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55" name="Straight Connector 754">
                <a:extLst>
                  <a:ext uri="{FF2B5EF4-FFF2-40B4-BE49-F238E27FC236}">
                    <a16:creationId xmlns:a16="http://schemas.microsoft.com/office/drawing/2014/main" id="{445CCF63-8500-4DD9-81AD-B3AD879536CC}"/>
                  </a:ext>
                </a:extLst>
              </p:cNvPr>
              <p:cNvCxnSpPr>
                <a:cxnSpLocks noChangeShapeType="1"/>
                <a:endCxn id="750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56" name="Straight Connector 755">
                <a:extLst>
                  <a:ext uri="{FF2B5EF4-FFF2-40B4-BE49-F238E27FC236}">
                    <a16:creationId xmlns:a16="http://schemas.microsoft.com/office/drawing/2014/main" id="{F5E9063D-304E-417A-AE36-6EAD957CF3C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1" name="Group 594">
              <a:extLst>
                <a:ext uri="{FF2B5EF4-FFF2-40B4-BE49-F238E27FC236}">
                  <a16:creationId xmlns:a16="http://schemas.microsoft.com/office/drawing/2014/main" id="{53433688-CD93-41A1-B291-C27482D769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739" name="Oval 738">
                <a:extLst>
                  <a:ext uri="{FF2B5EF4-FFF2-40B4-BE49-F238E27FC236}">
                    <a16:creationId xmlns:a16="http://schemas.microsoft.com/office/drawing/2014/main" id="{BE213802-1A2F-4043-9037-8140FD0B96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40" name="Rectangle 739">
                <a:extLst>
                  <a:ext uri="{FF2B5EF4-FFF2-40B4-BE49-F238E27FC236}">
                    <a16:creationId xmlns:a16="http://schemas.microsoft.com/office/drawing/2014/main" id="{8499BA9C-40A3-490F-A24E-8DF2006B41EC}"/>
                  </a:ext>
                </a:extLst>
              </p:cNvPr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41" name="Oval 740">
                <a:extLst>
                  <a:ext uri="{FF2B5EF4-FFF2-40B4-BE49-F238E27FC236}">
                    <a16:creationId xmlns:a16="http://schemas.microsoft.com/office/drawing/2014/main" id="{B71B6DE9-64C4-4C37-B7C4-33B6A8094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42" name="Freeform 741">
                <a:extLst>
                  <a:ext uri="{FF2B5EF4-FFF2-40B4-BE49-F238E27FC236}">
                    <a16:creationId xmlns:a16="http://schemas.microsoft.com/office/drawing/2014/main" id="{5E466A89-C7C1-4438-B43F-BDF27B070FFA}"/>
                  </a:ext>
                </a:extLst>
              </p:cNvPr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43" name="Freeform 742">
                <a:extLst>
                  <a:ext uri="{FF2B5EF4-FFF2-40B4-BE49-F238E27FC236}">
                    <a16:creationId xmlns:a16="http://schemas.microsoft.com/office/drawing/2014/main" id="{5295B922-AF85-42D8-8D20-D5A2DC9EA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4" name="Freeform 743">
                <a:extLst>
                  <a:ext uri="{FF2B5EF4-FFF2-40B4-BE49-F238E27FC236}">
                    <a16:creationId xmlns:a16="http://schemas.microsoft.com/office/drawing/2014/main" id="{7A5A294E-BA66-4FCA-AD25-73C1832EBC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5" name="Freeform 744">
                <a:extLst>
                  <a:ext uri="{FF2B5EF4-FFF2-40B4-BE49-F238E27FC236}">
                    <a16:creationId xmlns:a16="http://schemas.microsoft.com/office/drawing/2014/main" id="{BB3F3807-A9C5-4C6D-B315-FB55FA5EF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46" name="Straight Connector 745">
                <a:extLst>
                  <a:ext uri="{FF2B5EF4-FFF2-40B4-BE49-F238E27FC236}">
                    <a16:creationId xmlns:a16="http://schemas.microsoft.com/office/drawing/2014/main" id="{E025BFAD-1BF8-49D2-BA99-2047EB129ABF}"/>
                  </a:ext>
                </a:extLst>
              </p:cNvPr>
              <p:cNvCxnSpPr>
                <a:cxnSpLocks noChangeShapeType="1"/>
                <a:endCxn id="74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7" name="Straight Connector 746">
                <a:extLst>
                  <a:ext uri="{FF2B5EF4-FFF2-40B4-BE49-F238E27FC236}">
                    <a16:creationId xmlns:a16="http://schemas.microsoft.com/office/drawing/2014/main" id="{F1BD9A29-8FCA-4FD4-9BE9-19D4BFC813F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1652" name="Line 421">
              <a:extLst>
                <a:ext uri="{FF2B5EF4-FFF2-40B4-BE49-F238E27FC236}">
                  <a16:creationId xmlns:a16="http://schemas.microsoft.com/office/drawing/2014/main" id="{378D7B55-830E-48B8-8514-2B5BE3EE57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3" name="Line 422">
              <a:extLst>
                <a:ext uri="{FF2B5EF4-FFF2-40B4-BE49-F238E27FC236}">
                  <a16:creationId xmlns:a16="http://schemas.microsoft.com/office/drawing/2014/main" id="{209EDF41-0D9C-4545-8B05-8B5F3F333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4" name="Line 423">
              <a:extLst>
                <a:ext uri="{FF2B5EF4-FFF2-40B4-BE49-F238E27FC236}">
                  <a16:creationId xmlns:a16="http://schemas.microsoft.com/office/drawing/2014/main" id="{7E6FA8A0-1DC5-44C5-8F3E-3DA42D6D20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5" name="Line 444">
              <a:extLst>
                <a:ext uri="{FF2B5EF4-FFF2-40B4-BE49-F238E27FC236}">
                  <a16:creationId xmlns:a16="http://schemas.microsoft.com/office/drawing/2014/main" id="{E7BDDECD-A9C9-4D4C-B018-14E549325A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6" name="Line 445">
              <a:extLst>
                <a:ext uri="{FF2B5EF4-FFF2-40B4-BE49-F238E27FC236}">
                  <a16:creationId xmlns:a16="http://schemas.microsoft.com/office/drawing/2014/main" id="{711AC732-3B2E-43A0-9018-42A250DFE4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7" name="Line 446">
              <a:extLst>
                <a:ext uri="{FF2B5EF4-FFF2-40B4-BE49-F238E27FC236}">
                  <a16:creationId xmlns:a16="http://schemas.microsoft.com/office/drawing/2014/main" id="{9A4A7C3B-3952-4475-9F2F-CB7ECA46FB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8" name="Line 447">
              <a:extLst>
                <a:ext uri="{FF2B5EF4-FFF2-40B4-BE49-F238E27FC236}">
                  <a16:creationId xmlns:a16="http://schemas.microsoft.com/office/drawing/2014/main" id="{762492F3-3A11-4C45-B565-BFA2979206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9" name="Line 448">
              <a:extLst>
                <a:ext uri="{FF2B5EF4-FFF2-40B4-BE49-F238E27FC236}">
                  <a16:creationId xmlns:a16="http://schemas.microsoft.com/office/drawing/2014/main" id="{96E83E3B-CDB8-4E1A-B3E0-920F19538B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0" name="Line 450">
              <a:extLst>
                <a:ext uri="{FF2B5EF4-FFF2-40B4-BE49-F238E27FC236}">
                  <a16:creationId xmlns:a16="http://schemas.microsoft.com/office/drawing/2014/main" id="{20EDEB23-2E9F-41B4-9A52-C4C6BCBC04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1" name="Line 451">
              <a:extLst>
                <a:ext uri="{FF2B5EF4-FFF2-40B4-BE49-F238E27FC236}">
                  <a16:creationId xmlns:a16="http://schemas.microsoft.com/office/drawing/2014/main" id="{ED71ED93-5398-4562-A62C-AF5EF94E6B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2" name="Line 452">
              <a:extLst>
                <a:ext uri="{FF2B5EF4-FFF2-40B4-BE49-F238E27FC236}">
                  <a16:creationId xmlns:a16="http://schemas.microsoft.com/office/drawing/2014/main" id="{764AB9AD-5C81-438B-B355-4F32BC4BFA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3" name="Line 541">
              <a:extLst>
                <a:ext uri="{FF2B5EF4-FFF2-40B4-BE49-F238E27FC236}">
                  <a16:creationId xmlns:a16="http://schemas.microsoft.com/office/drawing/2014/main" id="{E954F6E0-8C82-425B-8A51-C61C5DF449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64" name="Group 665">
              <a:extLst>
                <a:ext uri="{FF2B5EF4-FFF2-40B4-BE49-F238E27FC236}">
                  <a16:creationId xmlns:a16="http://schemas.microsoft.com/office/drawing/2014/main" id="{4522F27E-81F7-4AC6-869F-AD54FD17AE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1791" name="Oval 407">
                <a:extLst>
                  <a:ext uri="{FF2B5EF4-FFF2-40B4-BE49-F238E27FC236}">
                    <a16:creationId xmlns:a16="http://schemas.microsoft.com/office/drawing/2014/main" id="{560B3FE4-423B-43D3-B066-52B684BAA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92" name="Rectangle 410">
                <a:extLst>
                  <a:ext uri="{FF2B5EF4-FFF2-40B4-BE49-F238E27FC236}">
                    <a16:creationId xmlns:a16="http://schemas.microsoft.com/office/drawing/2014/main" id="{09E86B36-B51B-427A-8120-CFF8EE24D5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93" name="Oval 411">
                <a:extLst>
                  <a:ext uri="{FF2B5EF4-FFF2-40B4-BE49-F238E27FC236}">
                    <a16:creationId xmlns:a16="http://schemas.microsoft.com/office/drawing/2014/main" id="{295E7247-4623-4591-8C76-EC87E4056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794" name="Group 659">
                <a:extLst>
                  <a:ext uri="{FF2B5EF4-FFF2-40B4-BE49-F238E27FC236}">
                    <a16:creationId xmlns:a16="http://schemas.microsoft.com/office/drawing/2014/main" id="{6FE5DAF7-D429-4A59-BA78-4FCC713C24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97" name="Freeform 660">
                  <a:extLst>
                    <a:ext uri="{FF2B5EF4-FFF2-40B4-BE49-F238E27FC236}">
                      <a16:creationId xmlns:a16="http://schemas.microsoft.com/office/drawing/2014/main" id="{AF746AE1-ECBA-4364-BFFD-2BA47F79D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8" name="Freeform 661">
                  <a:extLst>
                    <a:ext uri="{FF2B5EF4-FFF2-40B4-BE49-F238E27FC236}">
                      <a16:creationId xmlns:a16="http://schemas.microsoft.com/office/drawing/2014/main" id="{DC346365-4AB1-4232-B274-99670A9ECE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95" name="Line 662">
                <a:extLst>
                  <a:ext uri="{FF2B5EF4-FFF2-40B4-BE49-F238E27FC236}">
                    <a16:creationId xmlns:a16="http://schemas.microsoft.com/office/drawing/2014/main" id="{A21EB2F7-60BA-400D-B57A-72ECBE4B8F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6" name="Line 663">
                <a:extLst>
                  <a:ext uri="{FF2B5EF4-FFF2-40B4-BE49-F238E27FC236}">
                    <a16:creationId xmlns:a16="http://schemas.microsoft.com/office/drawing/2014/main" id="{486CD5C5-D382-4093-AA21-E13E3619CC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65" name="Group 675">
              <a:extLst>
                <a:ext uri="{FF2B5EF4-FFF2-40B4-BE49-F238E27FC236}">
                  <a16:creationId xmlns:a16="http://schemas.microsoft.com/office/drawing/2014/main" id="{7B7DFF9D-118A-458B-90E7-6E165A7B7B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1783" name="Oval 407">
                <a:extLst>
                  <a:ext uri="{FF2B5EF4-FFF2-40B4-BE49-F238E27FC236}">
                    <a16:creationId xmlns:a16="http://schemas.microsoft.com/office/drawing/2014/main" id="{39FC59B4-24C5-43D5-8608-9D4A60CAE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84" name="Rectangle 410">
                <a:extLst>
                  <a:ext uri="{FF2B5EF4-FFF2-40B4-BE49-F238E27FC236}">
                    <a16:creationId xmlns:a16="http://schemas.microsoft.com/office/drawing/2014/main" id="{3C14B837-EC8E-4EFD-A374-8ED0D0E87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85" name="Oval 411">
                <a:extLst>
                  <a:ext uri="{FF2B5EF4-FFF2-40B4-BE49-F238E27FC236}">
                    <a16:creationId xmlns:a16="http://schemas.microsoft.com/office/drawing/2014/main" id="{9121FAE8-7ADA-4F8E-A443-552519471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786" name="Group 679">
                <a:extLst>
                  <a:ext uri="{FF2B5EF4-FFF2-40B4-BE49-F238E27FC236}">
                    <a16:creationId xmlns:a16="http://schemas.microsoft.com/office/drawing/2014/main" id="{B4A4EE1A-9BEB-4787-8339-7862033B39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9" name="Freeform 680">
                  <a:extLst>
                    <a:ext uri="{FF2B5EF4-FFF2-40B4-BE49-F238E27FC236}">
                      <a16:creationId xmlns:a16="http://schemas.microsoft.com/office/drawing/2014/main" id="{4555362C-C3D7-4B53-B6C5-84D85B49CA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0" name="Freeform 681">
                  <a:extLst>
                    <a:ext uri="{FF2B5EF4-FFF2-40B4-BE49-F238E27FC236}">
                      <a16:creationId xmlns:a16="http://schemas.microsoft.com/office/drawing/2014/main" id="{AC4B5822-D309-449A-82C4-573BB2C149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87" name="Line 682">
                <a:extLst>
                  <a:ext uri="{FF2B5EF4-FFF2-40B4-BE49-F238E27FC236}">
                    <a16:creationId xmlns:a16="http://schemas.microsoft.com/office/drawing/2014/main" id="{5AA8DA18-91BA-4899-A55A-AD9A06EFBD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8" name="Line 683">
                <a:extLst>
                  <a:ext uri="{FF2B5EF4-FFF2-40B4-BE49-F238E27FC236}">
                    <a16:creationId xmlns:a16="http://schemas.microsoft.com/office/drawing/2014/main" id="{3A9092D4-1944-4376-80E2-4DDB080DC6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66" name="Group 684">
              <a:extLst>
                <a:ext uri="{FF2B5EF4-FFF2-40B4-BE49-F238E27FC236}">
                  <a16:creationId xmlns:a16="http://schemas.microsoft.com/office/drawing/2014/main" id="{1D4A7867-4709-49F1-9905-ACC2FB1FCB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1775" name="Oval 407">
                <a:extLst>
                  <a:ext uri="{FF2B5EF4-FFF2-40B4-BE49-F238E27FC236}">
                    <a16:creationId xmlns:a16="http://schemas.microsoft.com/office/drawing/2014/main" id="{215B7B43-5DAA-4B52-8502-733D61E56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76" name="Rectangle 410">
                <a:extLst>
                  <a:ext uri="{FF2B5EF4-FFF2-40B4-BE49-F238E27FC236}">
                    <a16:creationId xmlns:a16="http://schemas.microsoft.com/office/drawing/2014/main" id="{34075540-2FCD-4E52-BFAA-DD1B00EE1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77" name="Oval 411">
                <a:extLst>
                  <a:ext uri="{FF2B5EF4-FFF2-40B4-BE49-F238E27FC236}">
                    <a16:creationId xmlns:a16="http://schemas.microsoft.com/office/drawing/2014/main" id="{AEF77E30-E76F-4F37-A253-111AF715E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778" name="Group 688">
                <a:extLst>
                  <a:ext uri="{FF2B5EF4-FFF2-40B4-BE49-F238E27FC236}">
                    <a16:creationId xmlns:a16="http://schemas.microsoft.com/office/drawing/2014/main" id="{09368BEC-A381-4147-AF54-54E798D40E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1" name="Freeform 689">
                  <a:extLst>
                    <a:ext uri="{FF2B5EF4-FFF2-40B4-BE49-F238E27FC236}">
                      <a16:creationId xmlns:a16="http://schemas.microsoft.com/office/drawing/2014/main" id="{49DDDC11-43A4-42CF-AB3D-5E111B4804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82" name="Freeform 690">
                  <a:extLst>
                    <a:ext uri="{FF2B5EF4-FFF2-40B4-BE49-F238E27FC236}">
                      <a16:creationId xmlns:a16="http://schemas.microsoft.com/office/drawing/2014/main" id="{8E782BB5-8647-464A-850F-9D815838C1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79" name="Line 691">
                <a:extLst>
                  <a:ext uri="{FF2B5EF4-FFF2-40B4-BE49-F238E27FC236}">
                    <a16:creationId xmlns:a16="http://schemas.microsoft.com/office/drawing/2014/main" id="{F2FE3C1F-292D-421B-9904-FB01A92BBC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0" name="Line 692">
                <a:extLst>
                  <a:ext uri="{FF2B5EF4-FFF2-40B4-BE49-F238E27FC236}">
                    <a16:creationId xmlns:a16="http://schemas.microsoft.com/office/drawing/2014/main" id="{EDECADDC-8135-4563-8B1A-3B4173C12B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67" name="Line 693">
              <a:extLst>
                <a:ext uri="{FF2B5EF4-FFF2-40B4-BE49-F238E27FC236}">
                  <a16:creationId xmlns:a16="http://schemas.microsoft.com/office/drawing/2014/main" id="{47FB07DE-F626-455F-9470-9C7451A567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68" name="Group 694">
              <a:extLst>
                <a:ext uri="{FF2B5EF4-FFF2-40B4-BE49-F238E27FC236}">
                  <a16:creationId xmlns:a16="http://schemas.microsoft.com/office/drawing/2014/main" id="{786B76D0-A0DB-4F95-8024-14FC0EC673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1767" name="Oval 407">
                <a:extLst>
                  <a:ext uri="{FF2B5EF4-FFF2-40B4-BE49-F238E27FC236}">
                    <a16:creationId xmlns:a16="http://schemas.microsoft.com/office/drawing/2014/main" id="{A5FB03D9-B9E5-4090-9A66-5752C33E8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68" name="Rectangle 410">
                <a:extLst>
                  <a:ext uri="{FF2B5EF4-FFF2-40B4-BE49-F238E27FC236}">
                    <a16:creationId xmlns:a16="http://schemas.microsoft.com/office/drawing/2014/main" id="{4E11D395-1897-4C8A-A9E8-21CFE6540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69" name="Oval 411">
                <a:extLst>
                  <a:ext uri="{FF2B5EF4-FFF2-40B4-BE49-F238E27FC236}">
                    <a16:creationId xmlns:a16="http://schemas.microsoft.com/office/drawing/2014/main" id="{E393ED00-F234-45D3-A674-3BA366468F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770" name="Group 698">
                <a:extLst>
                  <a:ext uri="{FF2B5EF4-FFF2-40B4-BE49-F238E27FC236}">
                    <a16:creationId xmlns:a16="http://schemas.microsoft.com/office/drawing/2014/main" id="{5A7DFEC2-2184-41F1-A56E-2516D44766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73" name="Freeform 699">
                  <a:extLst>
                    <a:ext uri="{FF2B5EF4-FFF2-40B4-BE49-F238E27FC236}">
                      <a16:creationId xmlns:a16="http://schemas.microsoft.com/office/drawing/2014/main" id="{E05861A9-DA68-403B-BAF4-4232282C4C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74" name="Freeform 700">
                  <a:extLst>
                    <a:ext uri="{FF2B5EF4-FFF2-40B4-BE49-F238E27FC236}">
                      <a16:creationId xmlns:a16="http://schemas.microsoft.com/office/drawing/2014/main" id="{8AC03202-2F6C-4E7C-9D4D-8C47FBAE26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71" name="Line 701">
                <a:extLst>
                  <a:ext uri="{FF2B5EF4-FFF2-40B4-BE49-F238E27FC236}">
                    <a16:creationId xmlns:a16="http://schemas.microsoft.com/office/drawing/2014/main" id="{B8013BE0-C7F2-4E09-9294-1D643242FA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2" name="Line 702">
                <a:extLst>
                  <a:ext uri="{FF2B5EF4-FFF2-40B4-BE49-F238E27FC236}">
                    <a16:creationId xmlns:a16="http://schemas.microsoft.com/office/drawing/2014/main" id="{734A158F-6330-46DA-BC91-90A9012FD7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69" name="Group 712">
              <a:extLst>
                <a:ext uri="{FF2B5EF4-FFF2-40B4-BE49-F238E27FC236}">
                  <a16:creationId xmlns:a16="http://schemas.microsoft.com/office/drawing/2014/main" id="{6E6FD533-9546-4D00-9221-740D5AF208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1759" name="Oval 407">
                <a:extLst>
                  <a:ext uri="{FF2B5EF4-FFF2-40B4-BE49-F238E27FC236}">
                    <a16:creationId xmlns:a16="http://schemas.microsoft.com/office/drawing/2014/main" id="{7CE8B780-9505-4A93-8FDA-48E9235698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60" name="Rectangle 410">
                <a:extLst>
                  <a:ext uri="{FF2B5EF4-FFF2-40B4-BE49-F238E27FC236}">
                    <a16:creationId xmlns:a16="http://schemas.microsoft.com/office/drawing/2014/main" id="{CEF1B735-5B70-4ED6-B817-89CDC5F53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61" name="Oval 411">
                <a:extLst>
                  <a:ext uri="{FF2B5EF4-FFF2-40B4-BE49-F238E27FC236}">
                    <a16:creationId xmlns:a16="http://schemas.microsoft.com/office/drawing/2014/main" id="{5B9640EE-E0FA-4CC5-BDDF-62009F001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762" name="Group 716">
                <a:extLst>
                  <a:ext uri="{FF2B5EF4-FFF2-40B4-BE49-F238E27FC236}">
                    <a16:creationId xmlns:a16="http://schemas.microsoft.com/office/drawing/2014/main" id="{8F8BC592-C5B1-4B5D-A66A-93890106A2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65" name="Freeform 717">
                  <a:extLst>
                    <a:ext uri="{FF2B5EF4-FFF2-40B4-BE49-F238E27FC236}">
                      <a16:creationId xmlns:a16="http://schemas.microsoft.com/office/drawing/2014/main" id="{A6A78C8B-38E8-43AD-94D6-8897ADA1AB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66" name="Freeform 718">
                  <a:extLst>
                    <a:ext uri="{FF2B5EF4-FFF2-40B4-BE49-F238E27FC236}">
                      <a16:creationId xmlns:a16="http://schemas.microsoft.com/office/drawing/2014/main" id="{6CEE5419-53DA-4249-838C-1549E36D1E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63" name="Line 719">
                <a:extLst>
                  <a:ext uri="{FF2B5EF4-FFF2-40B4-BE49-F238E27FC236}">
                    <a16:creationId xmlns:a16="http://schemas.microsoft.com/office/drawing/2014/main" id="{BC2727EC-B988-4964-83AB-186AF86AE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4" name="Line 720">
                <a:extLst>
                  <a:ext uri="{FF2B5EF4-FFF2-40B4-BE49-F238E27FC236}">
                    <a16:creationId xmlns:a16="http://schemas.microsoft.com/office/drawing/2014/main" id="{7448DB90-8FDC-4889-9CFD-F10438889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70" name="Group 721">
              <a:extLst>
                <a:ext uri="{FF2B5EF4-FFF2-40B4-BE49-F238E27FC236}">
                  <a16:creationId xmlns:a16="http://schemas.microsoft.com/office/drawing/2014/main" id="{78FDFCE6-9BE8-4DC5-A941-0999DFEEE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1751" name="Oval 407">
                <a:extLst>
                  <a:ext uri="{FF2B5EF4-FFF2-40B4-BE49-F238E27FC236}">
                    <a16:creationId xmlns:a16="http://schemas.microsoft.com/office/drawing/2014/main" id="{310F3262-30C8-40C2-B6C5-B5DDA361E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52" name="Rectangle 410">
                <a:extLst>
                  <a:ext uri="{FF2B5EF4-FFF2-40B4-BE49-F238E27FC236}">
                    <a16:creationId xmlns:a16="http://schemas.microsoft.com/office/drawing/2014/main" id="{F7ED0C71-1912-4279-A093-DE61F8FC25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53" name="Oval 411">
                <a:extLst>
                  <a:ext uri="{FF2B5EF4-FFF2-40B4-BE49-F238E27FC236}">
                    <a16:creationId xmlns:a16="http://schemas.microsoft.com/office/drawing/2014/main" id="{BDBCCB46-5F8B-47E4-AA5E-B39E501CE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754" name="Group 725">
                <a:extLst>
                  <a:ext uri="{FF2B5EF4-FFF2-40B4-BE49-F238E27FC236}">
                    <a16:creationId xmlns:a16="http://schemas.microsoft.com/office/drawing/2014/main" id="{A88071A6-903E-450D-A3FD-F896FC7734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57" name="Freeform 726">
                  <a:extLst>
                    <a:ext uri="{FF2B5EF4-FFF2-40B4-BE49-F238E27FC236}">
                      <a16:creationId xmlns:a16="http://schemas.microsoft.com/office/drawing/2014/main" id="{FEBF29FD-9EF4-4E6B-9E11-CD077E5747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58" name="Freeform 727">
                  <a:extLst>
                    <a:ext uri="{FF2B5EF4-FFF2-40B4-BE49-F238E27FC236}">
                      <a16:creationId xmlns:a16="http://schemas.microsoft.com/office/drawing/2014/main" id="{AC1AAA8B-118A-41BD-9E41-70B25F7907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55" name="Line 728">
                <a:extLst>
                  <a:ext uri="{FF2B5EF4-FFF2-40B4-BE49-F238E27FC236}">
                    <a16:creationId xmlns:a16="http://schemas.microsoft.com/office/drawing/2014/main" id="{2421C057-1EB9-489D-993E-2722B54602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6" name="Line 729">
                <a:extLst>
                  <a:ext uri="{FF2B5EF4-FFF2-40B4-BE49-F238E27FC236}">
                    <a16:creationId xmlns:a16="http://schemas.microsoft.com/office/drawing/2014/main" id="{4F804C1D-5662-4916-9E1F-6C7C9E52C3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71" name="Text Box 580">
              <a:extLst>
                <a:ext uri="{FF2B5EF4-FFF2-40B4-BE49-F238E27FC236}">
                  <a16:creationId xmlns:a16="http://schemas.microsoft.com/office/drawing/2014/main" id="{EC9F2339-8865-47BB-8514-8F04A1701B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mobile network</a:t>
              </a:r>
            </a:p>
          </p:txBody>
        </p:sp>
        <p:sp>
          <p:nvSpPr>
            <p:cNvPr id="21672" name="Text Box 580">
              <a:extLst>
                <a:ext uri="{FF2B5EF4-FFF2-40B4-BE49-F238E27FC236}">
                  <a16:creationId xmlns:a16="http://schemas.microsoft.com/office/drawing/2014/main" id="{9089D8EE-075D-4D8D-A95F-637C48FB4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global ISP</a:t>
              </a:r>
            </a:p>
          </p:txBody>
        </p:sp>
        <p:sp>
          <p:nvSpPr>
            <p:cNvPr id="21673" name="Text Box 580">
              <a:extLst>
                <a:ext uri="{FF2B5EF4-FFF2-40B4-BE49-F238E27FC236}">
                  <a16:creationId xmlns:a16="http://schemas.microsoft.com/office/drawing/2014/main" id="{8E9326FF-FCCB-4D2F-883C-D9421E7B1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regional ISP</a:t>
              </a:r>
            </a:p>
          </p:txBody>
        </p:sp>
        <p:sp>
          <p:nvSpPr>
            <p:cNvPr id="21674" name="Text Box 580">
              <a:extLst>
                <a:ext uri="{FF2B5EF4-FFF2-40B4-BE49-F238E27FC236}">
                  <a16:creationId xmlns:a16="http://schemas.microsoft.com/office/drawing/2014/main" id="{350E6804-8490-4FCF-9875-5CBE384B9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network</a:t>
              </a:r>
            </a:p>
          </p:txBody>
        </p:sp>
        <p:sp>
          <p:nvSpPr>
            <p:cNvPr id="21675" name="Text Box 580">
              <a:extLst>
                <a:ext uri="{FF2B5EF4-FFF2-40B4-BE49-F238E27FC236}">
                  <a16:creationId xmlns:a16="http://schemas.microsoft.com/office/drawing/2014/main" id="{73AE25C7-F22C-4BCB-92C3-D9A3F66149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       network</a:t>
              </a:r>
            </a:p>
          </p:txBody>
        </p:sp>
        <p:pic>
          <p:nvPicPr>
            <p:cNvPr id="21676" name="Picture 269" descr="cell_tower_radiation copy">
              <a:extLst>
                <a:ext uri="{FF2B5EF4-FFF2-40B4-BE49-F238E27FC236}">
                  <a16:creationId xmlns:a16="http://schemas.microsoft.com/office/drawing/2014/main" id="{77A5F51A-754C-4D1E-A558-53800C430B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77" name="Group 347">
              <a:extLst>
                <a:ext uri="{FF2B5EF4-FFF2-40B4-BE49-F238E27FC236}">
                  <a16:creationId xmlns:a16="http://schemas.microsoft.com/office/drawing/2014/main" id="{1FD3F29A-6FDB-45F9-9872-C794CA65B8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A018E378-CC9D-4776-8094-918D0B0D9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83" name="Rectangle 682">
                <a:extLst>
                  <a:ext uri="{FF2B5EF4-FFF2-40B4-BE49-F238E27FC236}">
                    <a16:creationId xmlns:a16="http://schemas.microsoft.com/office/drawing/2014/main" id="{6D218C22-FAB2-4BED-A040-92FDAFC06FA1}"/>
                  </a:ext>
                </a:extLst>
              </p:cNvPr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84" name="Oval 683">
                <a:extLst>
                  <a:ext uri="{FF2B5EF4-FFF2-40B4-BE49-F238E27FC236}">
                    <a16:creationId xmlns:a16="http://schemas.microsoft.com/office/drawing/2014/main" id="{E966BFCD-89DA-4BBB-8322-F9299E23B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85" name="Freeform 684">
                <a:extLst>
                  <a:ext uri="{FF2B5EF4-FFF2-40B4-BE49-F238E27FC236}">
                    <a16:creationId xmlns:a16="http://schemas.microsoft.com/office/drawing/2014/main" id="{ECCF8561-3E70-4030-B19E-4D6D0DF0B7F6}"/>
                  </a:ext>
                </a:extLst>
              </p:cNvPr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86" name="Freeform 685">
                <a:extLst>
                  <a:ext uri="{FF2B5EF4-FFF2-40B4-BE49-F238E27FC236}">
                    <a16:creationId xmlns:a16="http://schemas.microsoft.com/office/drawing/2014/main" id="{D6DD6DD5-9F97-4BFB-A664-3A0DF8B8D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87" name="Freeform 686">
                <a:extLst>
                  <a:ext uri="{FF2B5EF4-FFF2-40B4-BE49-F238E27FC236}">
                    <a16:creationId xmlns:a16="http://schemas.microsoft.com/office/drawing/2014/main" id="{6BB42F90-165B-4321-8869-39C52FB4C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88" name="Freeform 687">
                <a:extLst>
                  <a:ext uri="{FF2B5EF4-FFF2-40B4-BE49-F238E27FC236}">
                    <a16:creationId xmlns:a16="http://schemas.microsoft.com/office/drawing/2014/main" id="{FF57ACFA-BC8C-4420-9926-9494E9FF75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89" name="Straight Connector 688">
                <a:extLst>
                  <a:ext uri="{FF2B5EF4-FFF2-40B4-BE49-F238E27FC236}">
                    <a16:creationId xmlns:a16="http://schemas.microsoft.com/office/drawing/2014/main" id="{6897378E-B5E2-4764-BA32-6B58E2742724}"/>
                  </a:ext>
                </a:extLst>
              </p:cNvPr>
              <p:cNvCxnSpPr>
                <a:cxnSpLocks noChangeShapeType="1"/>
                <a:endCxn id="6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90" name="Straight Connector 689">
                <a:extLst>
                  <a:ext uri="{FF2B5EF4-FFF2-40B4-BE49-F238E27FC236}">
                    <a16:creationId xmlns:a16="http://schemas.microsoft.com/office/drawing/2014/main" id="{EB816748-B3CF-44A0-9CA7-202DBFF08CA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8" name="Group 347">
              <a:extLst>
                <a:ext uri="{FF2B5EF4-FFF2-40B4-BE49-F238E27FC236}">
                  <a16:creationId xmlns:a16="http://schemas.microsoft.com/office/drawing/2014/main" id="{F300578A-EA24-4805-842C-0550BB3F1E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673" name="Oval 672">
                <a:extLst>
                  <a:ext uri="{FF2B5EF4-FFF2-40B4-BE49-F238E27FC236}">
                    <a16:creationId xmlns:a16="http://schemas.microsoft.com/office/drawing/2014/main" id="{C8C524F9-614E-49E7-90F1-B51F4C0F0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328C948E-5576-4906-A9AB-6F627A214EFD}"/>
                  </a:ext>
                </a:extLst>
              </p:cNvPr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5" name="Oval 674">
                <a:extLst>
                  <a:ext uri="{FF2B5EF4-FFF2-40B4-BE49-F238E27FC236}">
                    <a16:creationId xmlns:a16="http://schemas.microsoft.com/office/drawing/2014/main" id="{A84C9FA4-CF64-4340-802D-18C71A410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76" name="Freeform 675">
                <a:extLst>
                  <a:ext uri="{FF2B5EF4-FFF2-40B4-BE49-F238E27FC236}">
                    <a16:creationId xmlns:a16="http://schemas.microsoft.com/office/drawing/2014/main" id="{01D84AED-5F48-456B-ACE0-C20687EBD5DB}"/>
                  </a:ext>
                </a:extLst>
              </p:cNvPr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7" name="Freeform 676">
                <a:extLst>
                  <a:ext uri="{FF2B5EF4-FFF2-40B4-BE49-F238E27FC236}">
                    <a16:creationId xmlns:a16="http://schemas.microsoft.com/office/drawing/2014/main" id="{E413D49C-3834-44DE-B3B5-7A9DF12C3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8" name="Freeform 677">
                <a:extLst>
                  <a:ext uri="{FF2B5EF4-FFF2-40B4-BE49-F238E27FC236}">
                    <a16:creationId xmlns:a16="http://schemas.microsoft.com/office/drawing/2014/main" id="{E852EDF2-56C2-451B-BD44-D5BC99D4E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9" name="Freeform 678">
                <a:extLst>
                  <a:ext uri="{FF2B5EF4-FFF2-40B4-BE49-F238E27FC236}">
                    <a16:creationId xmlns:a16="http://schemas.microsoft.com/office/drawing/2014/main" id="{06539277-D529-4E5B-82C4-E186057580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80" name="Straight Connector 679">
                <a:extLst>
                  <a:ext uri="{FF2B5EF4-FFF2-40B4-BE49-F238E27FC236}">
                    <a16:creationId xmlns:a16="http://schemas.microsoft.com/office/drawing/2014/main" id="{E03548E5-1A7F-4377-9CC7-05E10CFCA24D}"/>
                  </a:ext>
                </a:extLst>
              </p:cNvPr>
              <p:cNvCxnSpPr>
                <a:cxnSpLocks noChangeShapeType="1"/>
                <a:endCxn id="67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1" name="Straight Connector 680">
                <a:extLst>
                  <a:ext uri="{FF2B5EF4-FFF2-40B4-BE49-F238E27FC236}">
                    <a16:creationId xmlns:a16="http://schemas.microsoft.com/office/drawing/2014/main" id="{A5A24577-CA9E-48F5-A380-20FC53BAFB9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9" name="Group 347">
              <a:extLst>
                <a:ext uri="{FF2B5EF4-FFF2-40B4-BE49-F238E27FC236}">
                  <a16:creationId xmlns:a16="http://schemas.microsoft.com/office/drawing/2014/main" id="{2DEEDA68-E362-4388-B201-9CA8C67D73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BDEFFE1D-92BC-4433-A706-58CD5834C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65" name="Rectangle 664">
                <a:extLst>
                  <a:ext uri="{FF2B5EF4-FFF2-40B4-BE49-F238E27FC236}">
                    <a16:creationId xmlns:a16="http://schemas.microsoft.com/office/drawing/2014/main" id="{4184B81D-499C-4B82-9A91-0B31D16F9E0A}"/>
                  </a:ext>
                </a:extLst>
              </p:cNvPr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ED0482BB-05E6-4074-9460-7975DAE96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67" name="Freeform 666">
                <a:extLst>
                  <a:ext uri="{FF2B5EF4-FFF2-40B4-BE49-F238E27FC236}">
                    <a16:creationId xmlns:a16="http://schemas.microsoft.com/office/drawing/2014/main" id="{F78E2985-1AFC-4D17-9694-B38DA8BD2FD3}"/>
                  </a:ext>
                </a:extLst>
              </p:cNvPr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8" name="Freeform 667">
                <a:extLst>
                  <a:ext uri="{FF2B5EF4-FFF2-40B4-BE49-F238E27FC236}">
                    <a16:creationId xmlns:a16="http://schemas.microsoft.com/office/drawing/2014/main" id="{09D28040-8288-4A4D-81CC-BC1A1092F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9" name="Freeform 668">
                <a:extLst>
                  <a:ext uri="{FF2B5EF4-FFF2-40B4-BE49-F238E27FC236}">
                    <a16:creationId xmlns:a16="http://schemas.microsoft.com/office/drawing/2014/main" id="{1D623C68-7859-432F-9A3B-7F8C75F3A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0" name="Freeform 669">
                <a:extLst>
                  <a:ext uri="{FF2B5EF4-FFF2-40B4-BE49-F238E27FC236}">
                    <a16:creationId xmlns:a16="http://schemas.microsoft.com/office/drawing/2014/main" id="{15A0DB55-C9F3-46DA-BB57-736202FC4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71" name="Straight Connector 670">
                <a:extLst>
                  <a:ext uri="{FF2B5EF4-FFF2-40B4-BE49-F238E27FC236}">
                    <a16:creationId xmlns:a16="http://schemas.microsoft.com/office/drawing/2014/main" id="{36DA17B1-A80F-42B3-BB8F-187BCD8DCCBA}"/>
                  </a:ext>
                </a:extLst>
              </p:cNvPr>
              <p:cNvCxnSpPr>
                <a:cxnSpLocks noChangeShapeType="1"/>
                <a:endCxn id="66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2" name="Straight Connector 671">
                <a:extLst>
                  <a:ext uri="{FF2B5EF4-FFF2-40B4-BE49-F238E27FC236}">
                    <a16:creationId xmlns:a16="http://schemas.microsoft.com/office/drawing/2014/main" id="{B91BE3AE-FD93-472A-A3AE-F94C24A7AEA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0" name="Group 347">
              <a:extLst>
                <a:ext uri="{FF2B5EF4-FFF2-40B4-BE49-F238E27FC236}">
                  <a16:creationId xmlns:a16="http://schemas.microsoft.com/office/drawing/2014/main" id="{ADF3CEBF-4034-4090-B605-36960828F8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9E5A523D-1479-4D9B-9EAA-EB27639CD5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E03B25F1-F426-4CCD-853D-F20E751F9D8C}"/>
                  </a:ext>
                </a:extLst>
              </p:cNvPr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8B08BCDC-AC5B-4196-85CF-A6F810857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58" name="Freeform 657">
                <a:extLst>
                  <a:ext uri="{FF2B5EF4-FFF2-40B4-BE49-F238E27FC236}">
                    <a16:creationId xmlns:a16="http://schemas.microsoft.com/office/drawing/2014/main" id="{AF4BCE32-46CC-4F5F-9A57-8566D0F24552}"/>
                  </a:ext>
                </a:extLst>
              </p:cNvPr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9" name="Freeform 658">
                <a:extLst>
                  <a:ext uri="{FF2B5EF4-FFF2-40B4-BE49-F238E27FC236}">
                    <a16:creationId xmlns:a16="http://schemas.microsoft.com/office/drawing/2014/main" id="{3EA3EB5B-F808-4BBD-9FC8-FB4E04C7E6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0" name="Freeform 659">
                <a:extLst>
                  <a:ext uri="{FF2B5EF4-FFF2-40B4-BE49-F238E27FC236}">
                    <a16:creationId xmlns:a16="http://schemas.microsoft.com/office/drawing/2014/main" id="{D0F28A44-5493-484B-92A6-56DCCE1679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1" name="Freeform 660">
                <a:extLst>
                  <a:ext uri="{FF2B5EF4-FFF2-40B4-BE49-F238E27FC236}">
                    <a16:creationId xmlns:a16="http://schemas.microsoft.com/office/drawing/2014/main" id="{15A0FB7A-612A-40D9-BDC7-F73FB573F7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62" name="Straight Connector 661">
                <a:extLst>
                  <a:ext uri="{FF2B5EF4-FFF2-40B4-BE49-F238E27FC236}">
                    <a16:creationId xmlns:a16="http://schemas.microsoft.com/office/drawing/2014/main" id="{7264714F-8948-49FC-8FA2-0C1F84BF9CCA}"/>
                  </a:ext>
                </a:extLst>
              </p:cNvPr>
              <p:cNvCxnSpPr>
                <a:cxnSpLocks noChangeShapeType="1"/>
                <a:endCxn id="65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3" name="Straight Connector 662">
                <a:extLst>
                  <a:ext uri="{FF2B5EF4-FFF2-40B4-BE49-F238E27FC236}">
                    <a16:creationId xmlns:a16="http://schemas.microsoft.com/office/drawing/2014/main" id="{36C132B8-FC59-41A7-ACEE-6691F6DE00F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1" name="Group 347">
              <a:extLst>
                <a:ext uri="{FF2B5EF4-FFF2-40B4-BE49-F238E27FC236}">
                  <a16:creationId xmlns:a16="http://schemas.microsoft.com/office/drawing/2014/main" id="{D60164FF-05F8-491E-AF16-763B957DFF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C230F837-8244-47E0-8895-FACBBA537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7" name="Rectangle 646">
                <a:extLst>
                  <a:ext uri="{FF2B5EF4-FFF2-40B4-BE49-F238E27FC236}">
                    <a16:creationId xmlns:a16="http://schemas.microsoft.com/office/drawing/2014/main" id="{FB2F23DC-2965-430E-868D-885D9B5C639A}"/>
                  </a:ext>
                </a:extLst>
              </p:cNvPr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3170B6D8-E9FF-45AB-9C30-F5C6DE604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9" name="Freeform 648">
                <a:extLst>
                  <a:ext uri="{FF2B5EF4-FFF2-40B4-BE49-F238E27FC236}">
                    <a16:creationId xmlns:a16="http://schemas.microsoft.com/office/drawing/2014/main" id="{81FBCAD5-1CB2-4500-9BD7-3B7E34421F27}"/>
                  </a:ext>
                </a:extLst>
              </p:cNvPr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0" name="Freeform 649">
                <a:extLst>
                  <a:ext uri="{FF2B5EF4-FFF2-40B4-BE49-F238E27FC236}">
                    <a16:creationId xmlns:a16="http://schemas.microsoft.com/office/drawing/2014/main" id="{83A4D91E-2AD2-4015-9B48-99BCF4672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1" name="Freeform 650">
                <a:extLst>
                  <a:ext uri="{FF2B5EF4-FFF2-40B4-BE49-F238E27FC236}">
                    <a16:creationId xmlns:a16="http://schemas.microsoft.com/office/drawing/2014/main" id="{4DC21BEA-D765-452B-8513-63475337D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2" name="Freeform 651">
                <a:extLst>
                  <a:ext uri="{FF2B5EF4-FFF2-40B4-BE49-F238E27FC236}">
                    <a16:creationId xmlns:a16="http://schemas.microsoft.com/office/drawing/2014/main" id="{98F7252E-C628-4550-993C-F8E1F5247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53" name="Straight Connector 652">
                <a:extLst>
                  <a:ext uri="{FF2B5EF4-FFF2-40B4-BE49-F238E27FC236}">
                    <a16:creationId xmlns:a16="http://schemas.microsoft.com/office/drawing/2014/main" id="{21B29B8F-5B6C-4EAC-A4B1-93848469FEE1}"/>
                  </a:ext>
                </a:extLst>
              </p:cNvPr>
              <p:cNvCxnSpPr>
                <a:cxnSpLocks noChangeShapeType="1"/>
                <a:endCxn id="64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4" name="Straight Connector 653">
                <a:extLst>
                  <a:ext uri="{FF2B5EF4-FFF2-40B4-BE49-F238E27FC236}">
                    <a16:creationId xmlns:a16="http://schemas.microsoft.com/office/drawing/2014/main" id="{35CA69A7-BC91-4403-BE89-A6518B850A5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2" name="Group 347">
              <a:extLst>
                <a:ext uri="{FF2B5EF4-FFF2-40B4-BE49-F238E27FC236}">
                  <a16:creationId xmlns:a16="http://schemas.microsoft.com/office/drawing/2014/main" id="{CCC245FD-F832-49DB-B10E-6C621A96C1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3676FDA3-9A7D-45B8-B22C-49C743282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587EBB91-85F8-4502-817E-CC087DBABDBF}"/>
                  </a:ext>
                </a:extLst>
              </p:cNvPr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B0E1C06B-AECB-461A-BDBC-314935658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0" name="Freeform 639">
                <a:extLst>
                  <a:ext uri="{FF2B5EF4-FFF2-40B4-BE49-F238E27FC236}">
                    <a16:creationId xmlns:a16="http://schemas.microsoft.com/office/drawing/2014/main" id="{95991C54-A857-45C8-A231-9407381BBA90}"/>
                  </a:ext>
                </a:extLst>
              </p:cNvPr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1" name="Freeform 640">
                <a:extLst>
                  <a:ext uri="{FF2B5EF4-FFF2-40B4-BE49-F238E27FC236}">
                    <a16:creationId xmlns:a16="http://schemas.microsoft.com/office/drawing/2014/main" id="{5FEECAF6-2DB7-457C-AFA1-0CCDC48B3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2" name="Freeform 641">
                <a:extLst>
                  <a:ext uri="{FF2B5EF4-FFF2-40B4-BE49-F238E27FC236}">
                    <a16:creationId xmlns:a16="http://schemas.microsoft.com/office/drawing/2014/main" id="{F31FDD14-0ADA-4EF9-B90F-E3A5E1E26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3" name="Freeform 642">
                <a:extLst>
                  <a:ext uri="{FF2B5EF4-FFF2-40B4-BE49-F238E27FC236}">
                    <a16:creationId xmlns:a16="http://schemas.microsoft.com/office/drawing/2014/main" id="{CFE5E7AE-A939-440B-B475-7CA69B068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44" name="Straight Connector 643">
                <a:extLst>
                  <a:ext uri="{FF2B5EF4-FFF2-40B4-BE49-F238E27FC236}">
                    <a16:creationId xmlns:a16="http://schemas.microsoft.com/office/drawing/2014/main" id="{FFE5E341-311C-44B1-A9E6-162AF207E887}"/>
                  </a:ext>
                </a:extLst>
              </p:cNvPr>
              <p:cNvCxnSpPr>
                <a:cxnSpLocks noChangeShapeType="1"/>
                <a:endCxn id="63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5" name="Straight Connector 644">
                <a:extLst>
                  <a:ext uri="{FF2B5EF4-FFF2-40B4-BE49-F238E27FC236}">
                    <a16:creationId xmlns:a16="http://schemas.microsoft.com/office/drawing/2014/main" id="{69544D3A-2639-4BA9-BF9C-51CDF90CC70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3" name="Group 347">
              <a:extLst>
                <a:ext uri="{FF2B5EF4-FFF2-40B4-BE49-F238E27FC236}">
                  <a16:creationId xmlns:a16="http://schemas.microsoft.com/office/drawing/2014/main" id="{CFA48EF4-0C30-4BF0-8DE1-EDADE35987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628" name="Oval 627">
                <a:extLst>
                  <a:ext uri="{FF2B5EF4-FFF2-40B4-BE49-F238E27FC236}">
                    <a16:creationId xmlns:a16="http://schemas.microsoft.com/office/drawing/2014/main" id="{E818BF6A-C822-4B5B-A9BF-A05DB69A3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29" name="Rectangle 628">
                <a:extLst>
                  <a:ext uri="{FF2B5EF4-FFF2-40B4-BE49-F238E27FC236}">
                    <a16:creationId xmlns:a16="http://schemas.microsoft.com/office/drawing/2014/main" id="{0981CB31-90AB-4CB0-B232-38678FE9AE0B}"/>
                  </a:ext>
                </a:extLst>
              </p:cNvPr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E7CE929C-AD40-471E-9DA6-05E2B0A76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1" name="Freeform 630">
                <a:extLst>
                  <a:ext uri="{FF2B5EF4-FFF2-40B4-BE49-F238E27FC236}">
                    <a16:creationId xmlns:a16="http://schemas.microsoft.com/office/drawing/2014/main" id="{8865323B-300F-47C1-8D82-651EA72CEACF}"/>
                  </a:ext>
                </a:extLst>
              </p:cNvPr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2" name="Freeform 631">
                <a:extLst>
                  <a:ext uri="{FF2B5EF4-FFF2-40B4-BE49-F238E27FC236}">
                    <a16:creationId xmlns:a16="http://schemas.microsoft.com/office/drawing/2014/main" id="{433C5A64-522B-4724-8428-8A0D6CC26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3" name="Freeform 632">
                <a:extLst>
                  <a:ext uri="{FF2B5EF4-FFF2-40B4-BE49-F238E27FC236}">
                    <a16:creationId xmlns:a16="http://schemas.microsoft.com/office/drawing/2014/main" id="{C994B0F0-6BD6-425C-B4DC-A287263271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4" name="Freeform 633">
                <a:extLst>
                  <a:ext uri="{FF2B5EF4-FFF2-40B4-BE49-F238E27FC236}">
                    <a16:creationId xmlns:a16="http://schemas.microsoft.com/office/drawing/2014/main" id="{521957EE-DEDF-4359-8A6E-D497B0BB0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35" name="Straight Connector 634">
                <a:extLst>
                  <a:ext uri="{FF2B5EF4-FFF2-40B4-BE49-F238E27FC236}">
                    <a16:creationId xmlns:a16="http://schemas.microsoft.com/office/drawing/2014/main" id="{79E5107E-5861-42D4-B11C-FFF18A143FC1}"/>
                  </a:ext>
                </a:extLst>
              </p:cNvPr>
              <p:cNvCxnSpPr>
                <a:cxnSpLocks noChangeShapeType="1"/>
                <a:endCxn id="63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6" name="Straight Connector 635">
                <a:extLst>
                  <a:ext uri="{FF2B5EF4-FFF2-40B4-BE49-F238E27FC236}">
                    <a16:creationId xmlns:a16="http://schemas.microsoft.com/office/drawing/2014/main" id="{5E5AC0C8-27B5-4678-9D34-8884BBC8B58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1684" name="Picture 1005" descr="antenna_stylized">
              <a:extLst>
                <a:ext uri="{FF2B5EF4-FFF2-40B4-BE49-F238E27FC236}">
                  <a16:creationId xmlns:a16="http://schemas.microsoft.com/office/drawing/2014/main" id="{0A031CA2-0F4F-463E-9885-CACC8F120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5" name="Picture 1005" descr="antenna_stylized">
              <a:extLst>
                <a:ext uri="{FF2B5EF4-FFF2-40B4-BE49-F238E27FC236}">
                  <a16:creationId xmlns:a16="http://schemas.microsoft.com/office/drawing/2014/main" id="{B324CBEC-5CCC-4620-8D8F-E39FA4DF5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6" name="Picture 1005" descr="antenna_stylized">
              <a:extLst>
                <a:ext uri="{FF2B5EF4-FFF2-40B4-BE49-F238E27FC236}">
                  <a16:creationId xmlns:a16="http://schemas.microsoft.com/office/drawing/2014/main" id="{EBCF539C-C7DC-4AF2-B93C-14DF2ADD4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7" name="Picture 934" descr="antenna_radiation_stylized">
              <a:extLst>
                <a:ext uri="{FF2B5EF4-FFF2-40B4-BE49-F238E27FC236}">
                  <a16:creationId xmlns:a16="http://schemas.microsoft.com/office/drawing/2014/main" id="{E160AB86-EB2E-4502-A5EC-A65DC45EB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3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766" grpId="0"/>
      <p:bldP spid="476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Footer Placeholder 2">
            <a:extLst>
              <a:ext uri="{FF2B5EF4-FFF2-40B4-BE49-F238E27FC236}">
                <a16:creationId xmlns:a16="http://schemas.microsoft.com/office/drawing/2014/main" id="{3DB501B2-6010-4A2D-BC83-E4DC336B2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B5DDC4C4-0ACB-4784-AF37-17289E41F1C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FEC34B83-4C71-449C-856C-07E901B7806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31775" y="5164138"/>
            <a:ext cx="8440738" cy="1827212"/>
          </a:xfrm>
        </p:spPr>
        <p:txBody>
          <a:bodyPr/>
          <a:lstStyle/>
          <a:p>
            <a:pPr indent="-288925" eaLnBrk="1" hangingPunct="1"/>
            <a:r>
              <a:rPr lang="en-US" altLang="en-US" sz="2400">
                <a:ea typeface="ＭＳ Ｐゴシック" panose="020B0600070205080204" pitchFamily="34" charset="-128"/>
              </a:rPr>
              <a:t>at center: small # of well-connected large networks</a:t>
            </a:r>
          </a:p>
          <a:p>
            <a:pPr marL="682625" lvl="1" indent="-225425" eaLnBrk="1" hangingPunct="1"/>
            <a:r>
              <a:rPr lang="ja-JP" altLang="en-US" sz="2000">
                <a:solidFill>
                  <a:srgbClr val="CC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2000">
                <a:solidFill>
                  <a:srgbClr val="CC0000"/>
                </a:solidFill>
                <a:ea typeface="ＭＳ Ｐゴシック" panose="020B0600070205080204" pitchFamily="34" charset="-128"/>
              </a:rPr>
              <a:t>tier-1</a:t>
            </a:r>
            <a:r>
              <a:rPr lang="ja-JP" altLang="en-US" sz="2000">
                <a:solidFill>
                  <a:srgbClr val="CC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2000">
                <a:solidFill>
                  <a:srgbClr val="CC0000"/>
                </a:solidFill>
                <a:ea typeface="ＭＳ Ｐゴシック" panose="020B0600070205080204" pitchFamily="34" charset="-128"/>
              </a:rPr>
              <a:t> commercial ISPs</a:t>
            </a:r>
            <a:r>
              <a:rPr lang="en-US" altLang="ja-JP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 sz="2000">
                <a:ea typeface="ＭＳ Ｐゴシック" panose="020B0600070205080204" pitchFamily="34" charset="-128"/>
              </a:rPr>
              <a:t>(e.g., Level 3, Sprint, AT&amp;T, NTT), national &amp; international coverage</a:t>
            </a:r>
          </a:p>
          <a:p>
            <a:pPr marL="682625" lvl="1" indent="-225425" eaLnBrk="1" hangingPunct="1"/>
            <a:r>
              <a:rPr lang="en-US" altLang="en-US" sz="2000">
                <a:solidFill>
                  <a:srgbClr val="CC0000"/>
                </a:solidFill>
                <a:ea typeface="Arial" panose="020B0604020202020204" pitchFamily="34" charset="0"/>
              </a:rPr>
              <a:t>content provider network </a:t>
            </a:r>
            <a:r>
              <a:rPr lang="en-US" altLang="en-US" sz="2000">
                <a:ea typeface="Arial" panose="020B0604020202020204" pitchFamily="34" charset="0"/>
              </a:rPr>
              <a:t>(e.g., Google): private network that connects it data centers to Internet, often bypassing tier-1, regional ISPs</a:t>
            </a:r>
          </a:p>
          <a:p>
            <a:pPr marL="682625" lvl="1" indent="-225425" eaLnBrk="1" hangingPunct="1">
              <a:buFont typeface="Wingdings" panose="05000000000000000000" pitchFamily="2" charset="2"/>
              <a:buNone/>
            </a:pPr>
            <a:endParaRPr lang="en-US" altLang="en-US" sz="2000">
              <a:ea typeface="Arial" panose="020B0604020202020204" pitchFamily="34" charset="0"/>
            </a:endParaRPr>
          </a:p>
        </p:txBody>
      </p:sp>
      <p:pic>
        <p:nvPicPr>
          <p:cNvPr id="89092" name="Picture 76" descr="underline_base">
            <a:extLst>
              <a:ext uri="{FF2B5EF4-FFF2-40B4-BE49-F238E27FC236}">
                <a16:creationId xmlns:a16="http://schemas.microsoft.com/office/drawing/2014/main" id="{60EA6A48-1DD0-4571-AD1C-6E39983AFDF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Slide Number Placeholder 3">
            <a:extLst>
              <a:ext uri="{FF2B5EF4-FFF2-40B4-BE49-F238E27FC236}">
                <a16:creationId xmlns:a16="http://schemas.microsoft.com/office/drawing/2014/main" id="{559F96E8-B00B-4F12-B60B-417F4426C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E6E38B69-BEA7-4E60-816D-70A682EDDFF9}" type="slidenum">
              <a:rPr lang="en-US" altLang="en-US" sz="1200">
                <a:latin typeface="Tahoma" panose="020B0604030504040204" pitchFamily="34" charset="0"/>
              </a:rPr>
              <a:pPr/>
              <a:t>40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888C795-3F53-43D5-B2AB-3BD46DA0216A}"/>
              </a:ext>
            </a:extLst>
          </p:cNvPr>
          <p:cNvSpPr/>
          <p:nvPr/>
        </p:nvSpPr>
        <p:spPr bwMode="auto">
          <a:xfrm>
            <a:off x="2189163" y="2486025"/>
            <a:ext cx="649287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IXP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671B6BD-F667-4C52-BBD6-3FC95E540EFC}"/>
              </a:ext>
            </a:extLst>
          </p:cNvPr>
          <p:cNvSpPr/>
          <p:nvPr/>
        </p:nvSpPr>
        <p:spPr bwMode="auto">
          <a:xfrm>
            <a:off x="5029200" y="2409825"/>
            <a:ext cx="6477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IXP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B3CE169-0E65-4CE9-9026-AB14E79B9B67}"/>
              </a:ext>
            </a:extLst>
          </p:cNvPr>
          <p:cNvCxnSpPr>
            <a:endCxn id="89131" idx="0"/>
          </p:cNvCxnSpPr>
          <p:nvPr/>
        </p:nvCxnSpPr>
        <p:spPr bwMode="auto">
          <a:xfrm rot="5400000">
            <a:off x="449263" y="3055937"/>
            <a:ext cx="2362200" cy="307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0ABCBD6-D2D8-4AAB-B618-F17A9477ED14}"/>
              </a:ext>
            </a:extLst>
          </p:cNvPr>
          <p:cNvCxnSpPr>
            <a:stCxn id="89128" idx="4"/>
          </p:cNvCxnSpPr>
          <p:nvPr/>
        </p:nvCxnSpPr>
        <p:spPr bwMode="auto">
          <a:xfrm rot="5400000">
            <a:off x="3203575" y="4089400"/>
            <a:ext cx="504825" cy="98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A133A6A-5FE6-4029-A943-4A91FEF4486B}"/>
              </a:ext>
            </a:extLst>
          </p:cNvPr>
          <p:cNvCxnSpPr>
            <a:stCxn id="89128" idx="3"/>
          </p:cNvCxnSpPr>
          <p:nvPr/>
        </p:nvCxnSpPr>
        <p:spPr bwMode="auto">
          <a:xfrm rot="5400000">
            <a:off x="2349501" y="3935412"/>
            <a:ext cx="620712" cy="290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B613D18-D417-40B1-B138-AB9E26F5F2FE}"/>
              </a:ext>
            </a:extLst>
          </p:cNvPr>
          <p:cNvCxnSpPr/>
          <p:nvPr/>
        </p:nvCxnSpPr>
        <p:spPr bwMode="auto">
          <a:xfrm rot="16200000" flipH="1">
            <a:off x="857250" y="3117850"/>
            <a:ext cx="2438400" cy="260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1496302-6F29-4188-A528-58657F882DB3}"/>
              </a:ext>
            </a:extLst>
          </p:cNvPr>
          <p:cNvCxnSpPr>
            <a:stCxn id="79" idx="2"/>
          </p:cNvCxnSpPr>
          <p:nvPr/>
        </p:nvCxnSpPr>
        <p:spPr bwMode="auto">
          <a:xfrm rot="5400000">
            <a:off x="1389857" y="3418681"/>
            <a:ext cx="1600200" cy="649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1C7C3F77-1FAC-4BBB-A881-96F5C222EEC4}"/>
              </a:ext>
            </a:extLst>
          </p:cNvPr>
          <p:cNvSpPr/>
          <p:nvPr/>
        </p:nvSpPr>
        <p:spPr bwMode="auto">
          <a:xfrm>
            <a:off x="7705725" y="2486025"/>
            <a:ext cx="6477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IXP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1DE7636-9F45-470A-A472-6F076C03C714}"/>
              </a:ext>
            </a:extLst>
          </p:cNvPr>
          <p:cNvCxnSpPr>
            <a:endCxn id="89134" idx="0"/>
          </p:cNvCxnSpPr>
          <p:nvPr/>
        </p:nvCxnSpPr>
        <p:spPr bwMode="auto">
          <a:xfrm>
            <a:off x="3973513" y="3857625"/>
            <a:ext cx="422275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E7294C1-0F7E-4C85-A015-649788C0FE27}"/>
              </a:ext>
            </a:extLst>
          </p:cNvPr>
          <p:cNvCxnSpPr>
            <a:stCxn id="89129" idx="2"/>
            <a:endCxn id="89128" idx="6"/>
          </p:cNvCxnSpPr>
          <p:nvPr/>
        </p:nvCxnSpPr>
        <p:spPr bwMode="auto">
          <a:xfrm rot="10800000">
            <a:off x="4497388" y="3490913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37E3873-37C6-4419-B3C1-16DE4A943F06}"/>
              </a:ext>
            </a:extLst>
          </p:cNvPr>
          <p:cNvCxnSpPr/>
          <p:nvPr/>
        </p:nvCxnSpPr>
        <p:spPr bwMode="auto">
          <a:xfrm rot="5400000">
            <a:off x="5187950" y="3946525"/>
            <a:ext cx="620713" cy="290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C969E02-5DE3-4C70-B223-B6B61D1210D2}"/>
              </a:ext>
            </a:extLst>
          </p:cNvPr>
          <p:cNvCxnSpPr/>
          <p:nvPr/>
        </p:nvCxnSpPr>
        <p:spPr bwMode="auto">
          <a:xfrm rot="16200000" flipH="1">
            <a:off x="5932487" y="4089401"/>
            <a:ext cx="544513" cy="80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516A8DD-576F-4FBB-A60E-5037E36EA6B0}"/>
              </a:ext>
            </a:extLst>
          </p:cNvPr>
          <p:cNvCxnSpPr>
            <a:stCxn id="89129" idx="5"/>
          </p:cNvCxnSpPr>
          <p:nvPr/>
        </p:nvCxnSpPr>
        <p:spPr bwMode="auto">
          <a:xfrm>
            <a:off x="6721475" y="3770313"/>
            <a:ext cx="412750" cy="714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4441F90-9332-423C-9F0F-F55D329A4BD8}"/>
              </a:ext>
            </a:extLst>
          </p:cNvPr>
          <p:cNvCxnSpPr>
            <a:stCxn id="89127" idx="4"/>
            <a:endCxn id="89136" idx="7"/>
          </p:cNvCxnSpPr>
          <p:nvPr/>
        </p:nvCxnSpPr>
        <p:spPr bwMode="auto">
          <a:xfrm>
            <a:off x="6975475" y="2105025"/>
            <a:ext cx="639763" cy="237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CE2A46A-5371-4E68-A388-9A31A844D802}"/>
              </a:ext>
            </a:extLst>
          </p:cNvPr>
          <p:cNvCxnSpPr/>
          <p:nvPr/>
        </p:nvCxnSpPr>
        <p:spPr bwMode="auto">
          <a:xfrm rot="10800000">
            <a:off x="3081338" y="1647825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A92BE7D-5791-4A92-8735-C764386DB01B}"/>
              </a:ext>
            </a:extLst>
          </p:cNvPr>
          <p:cNvCxnSpPr/>
          <p:nvPr/>
        </p:nvCxnSpPr>
        <p:spPr bwMode="auto">
          <a:xfrm rot="10800000">
            <a:off x="5434013" y="1647825"/>
            <a:ext cx="530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Arc 97">
            <a:extLst>
              <a:ext uri="{FF2B5EF4-FFF2-40B4-BE49-F238E27FC236}">
                <a16:creationId xmlns:a16="http://schemas.microsoft.com/office/drawing/2014/main" id="{D3D11EC6-4EE5-4E95-8A43-21DEA6F692DB}"/>
              </a:ext>
            </a:extLst>
          </p:cNvPr>
          <p:cNvSpPr/>
          <p:nvPr/>
        </p:nvSpPr>
        <p:spPr bwMode="auto">
          <a:xfrm>
            <a:off x="2189163" y="1038225"/>
            <a:ext cx="4460875" cy="457200"/>
          </a:xfrm>
          <a:prstGeom prst="arc">
            <a:avLst>
              <a:gd name="adj1" fmla="val 10681875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B681A0E-1587-4CF0-94C1-894A7748C517}"/>
              </a:ext>
            </a:extLst>
          </p:cNvPr>
          <p:cNvCxnSpPr/>
          <p:nvPr/>
        </p:nvCxnSpPr>
        <p:spPr bwMode="auto">
          <a:xfrm rot="16200000" flipH="1">
            <a:off x="7357269" y="2056606"/>
            <a:ext cx="533400" cy="325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7DC7A45-FD65-46B4-9728-46F93B65EE41}"/>
              </a:ext>
            </a:extLst>
          </p:cNvPr>
          <p:cNvCxnSpPr>
            <a:endCxn id="79" idx="0"/>
          </p:cNvCxnSpPr>
          <p:nvPr/>
        </p:nvCxnSpPr>
        <p:spPr bwMode="auto">
          <a:xfrm rot="16200000" flipH="1">
            <a:off x="2163763" y="2135187"/>
            <a:ext cx="457200" cy="244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BEB5F83-2042-4948-8007-90DB2EFA16AE}"/>
              </a:ext>
            </a:extLst>
          </p:cNvPr>
          <p:cNvCxnSpPr/>
          <p:nvPr/>
        </p:nvCxnSpPr>
        <p:spPr bwMode="auto">
          <a:xfrm rot="16200000" flipH="1">
            <a:off x="2731294" y="2897981"/>
            <a:ext cx="457200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D8A7D3B-4A9E-4E5A-BFF7-5FE3136F43F0}"/>
              </a:ext>
            </a:extLst>
          </p:cNvPr>
          <p:cNvCxnSpPr/>
          <p:nvPr/>
        </p:nvCxnSpPr>
        <p:spPr bwMode="auto">
          <a:xfrm rot="10800000" flipV="1">
            <a:off x="2838450" y="1876425"/>
            <a:ext cx="3163888" cy="773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86D204C-F62A-4A70-8065-612AC1DAEB12}"/>
              </a:ext>
            </a:extLst>
          </p:cNvPr>
          <p:cNvCxnSpPr/>
          <p:nvPr/>
        </p:nvCxnSpPr>
        <p:spPr bwMode="auto">
          <a:xfrm rot="16200000" flipH="1">
            <a:off x="4897437" y="2078038"/>
            <a:ext cx="504825" cy="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FE4F385-81A9-4374-A1BE-6FCF6251BDC2}"/>
              </a:ext>
            </a:extLst>
          </p:cNvPr>
          <p:cNvCxnSpPr/>
          <p:nvPr/>
        </p:nvCxnSpPr>
        <p:spPr bwMode="auto">
          <a:xfrm rot="5400000">
            <a:off x="3483769" y="2518569"/>
            <a:ext cx="1143000" cy="163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5D4199F-6371-4517-B981-AAED3F53D919}"/>
              </a:ext>
            </a:extLst>
          </p:cNvPr>
          <p:cNvCxnSpPr/>
          <p:nvPr/>
        </p:nvCxnSpPr>
        <p:spPr bwMode="auto">
          <a:xfrm rot="16200000" flipH="1">
            <a:off x="5362576" y="2938462"/>
            <a:ext cx="304800" cy="161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C979205-924D-4F80-9A02-6450316FAD02}"/>
              </a:ext>
            </a:extLst>
          </p:cNvPr>
          <p:cNvCxnSpPr/>
          <p:nvPr/>
        </p:nvCxnSpPr>
        <p:spPr bwMode="auto">
          <a:xfrm rot="10800000" flipV="1">
            <a:off x="4217988" y="2790825"/>
            <a:ext cx="811212" cy="544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64BB44E-3016-4A96-9805-838E25F6444A}"/>
              </a:ext>
            </a:extLst>
          </p:cNvPr>
          <p:cNvCxnSpPr>
            <a:stCxn id="89125" idx="5"/>
          </p:cNvCxnSpPr>
          <p:nvPr/>
        </p:nvCxnSpPr>
        <p:spPr bwMode="auto">
          <a:xfrm rot="16200000" flipH="1">
            <a:off x="3234531" y="1535907"/>
            <a:ext cx="1470025" cy="2281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6A43303-A674-4067-9762-C0DC2C686B5A}"/>
              </a:ext>
            </a:extLst>
          </p:cNvPr>
          <p:cNvCxnSpPr>
            <a:stCxn id="89" idx="2"/>
          </p:cNvCxnSpPr>
          <p:nvPr/>
        </p:nvCxnSpPr>
        <p:spPr bwMode="auto">
          <a:xfrm rot="16200000" flipH="1">
            <a:off x="7421562" y="3551238"/>
            <a:ext cx="1458913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B791E3C-27CF-4660-87B7-FB230E638FB5}"/>
              </a:ext>
            </a:extLst>
          </p:cNvPr>
          <p:cNvCxnSpPr/>
          <p:nvPr/>
        </p:nvCxnSpPr>
        <p:spPr bwMode="auto">
          <a:xfrm rot="5400000">
            <a:off x="6410325" y="3101975"/>
            <a:ext cx="1535113" cy="1217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0434D25-D245-4455-9CC8-7A983C7B173A}"/>
              </a:ext>
            </a:extLst>
          </p:cNvPr>
          <p:cNvCxnSpPr>
            <a:stCxn id="89" idx="1"/>
          </p:cNvCxnSpPr>
          <p:nvPr/>
        </p:nvCxnSpPr>
        <p:spPr bwMode="auto">
          <a:xfrm rot="10800000" flipV="1">
            <a:off x="6407150" y="2714625"/>
            <a:ext cx="1298575" cy="4683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EEF4844-0108-44F5-B8F8-B49217D5798F}"/>
              </a:ext>
            </a:extLst>
          </p:cNvPr>
          <p:cNvCxnSpPr>
            <a:endCxn id="80" idx="3"/>
          </p:cNvCxnSpPr>
          <p:nvPr/>
        </p:nvCxnSpPr>
        <p:spPr bwMode="auto">
          <a:xfrm rot="10800000" flipV="1">
            <a:off x="5676900" y="2028825"/>
            <a:ext cx="830263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97AA0BD-A4F4-4A05-964B-4581442CD9B4}"/>
              </a:ext>
            </a:extLst>
          </p:cNvPr>
          <p:cNvCxnSpPr/>
          <p:nvPr/>
        </p:nvCxnSpPr>
        <p:spPr bwMode="auto">
          <a:xfrm>
            <a:off x="5297488" y="1884363"/>
            <a:ext cx="2433637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125" name="Oval 34">
            <a:extLst>
              <a:ext uri="{FF2B5EF4-FFF2-40B4-BE49-F238E27FC236}">
                <a16:creationId xmlns:a16="http://schemas.microsoft.com/office/drawing/2014/main" id="{B8A52D28-A4A6-442C-BC5A-A228DB217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063" y="1266825"/>
            <a:ext cx="1984375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chemeClr val="bg1"/>
                </a:solidFill>
              </a:rPr>
              <a:t>Tier 1 ISP</a:t>
            </a:r>
            <a:endParaRPr lang="en-US" altLang="en-US"/>
          </a:p>
        </p:txBody>
      </p:sp>
      <p:sp>
        <p:nvSpPr>
          <p:cNvPr id="89126" name="Oval 34">
            <a:extLst>
              <a:ext uri="{FF2B5EF4-FFF2-40B4-BE49-F238E27FC236}">
                <a16:creationId xmlns:a16="http://schemas.microsoft.com/office/drawing/2014/main" id="{D2CD571C-5B5C-44AC-818A-5A71C6D0E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738" y="1266825"/>
            <a:ext cx="1982787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chemeClr val="bg1"/>
                </a:solidFill>
              </a:rPr>
              <a:t>Tier 1 ISP</a:t>
            </a:r>
            <a:endParaRPr lang="en-US" altLang="en-US"/>
          </a:p>
        </p:txBody>
      </p:sp>
      <p:sp>
        <p:nvSpPr>
          <p:cNvPr id="89127" name="Oval 34">
            <a:extLst>
              <a:ext uri="{FF2B5EF4-FFF2-40B4-BE49-F238E27FC236}">
                <a16:creationId xmlns:a16="http://schemas.microsoft.com/office/drawing/2014/main" id="{DA023DA6-A716-4201-97AE-52DF2FEC7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1266825"/>
            <a:ext cx="2108200" cy="8382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chemeClr val="bg1"/>
                </a:solidFill>
              </a:rPr>
              <a:t>Google</a:t>
            </a:r>
            <a:endParaRPr lang="en-US" altLang="en-US"/>
          </a:p>
        </p:txBody>
      </p:sp>
      <p:sp>
        <p:nvSpPr>
          <p:cNvPr id="89128" name="Oval 33">
            <a:extLst>
              <a:ext uri="{FF2B5EF4-FFF2-40B4-BE49-F238E27FC236}">
                <a16:creationId xmlns:a16="http://schemas.microsoft.com/office/drawing/2014/main" id="{526D26B4-C63E-4521-9B52-DDD3A844D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095625"/>
            <a:ext cx="1982788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808080"/>
                </a:solidFill>
              </a:rPr>
              <a:t>Regional ISP</a:t>
            </a:r>
          </a:p>
        </p:txBody>
      </p:sp>
      <p:sp>
        <p:nvSpPr>
          <p:cNvPr id="89129" name="Oval 33">
            <a:extLst>
              <a:ext uri="{FF2B5EF4-FFF2-40B4-BE49-F238E27FC236}">
                <a16:creationId xmlns:a16="http://schemas.microsoft.com/office/drawing/2014/main" id="{5F375667-7184-4DE7-BA06-09ACA525A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095625"/>
            <a:ext cx="1982788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808080"/>
                </a:solidFill>
              </a:rPr>
              <a:t>Regional ISP</a:t>
            </a:r>
          </a:p>
        </p:txBody>
      </p:sp>
      <p:sp>
        <p:nvSpPr>
          <p:cNvPr id="89130" name="Oval 76">
            <a:extLst>
              <a:ext uri="{FF2B5EF4-FFF2-40B4-BE49-F238E27FC236}">
                <a16:creationId xmlns:a16="http://schemas.microsoft.com/office/drawing/2014/main" id="{442D27D7-35B6-422C-B4E0-163AB0A6C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7238" y="4391025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1" name="Oval 76">
            <a:extLst>
              <a:ext uri="{FF2B5EF4-FFF2-40B4-BE49-F238E27FC236}">
                <a16:creationId xmlns:a16="http://schemas.microsoft.com/office/drawing/2014/main" id="{F830BE17-5E23-4DD0-94B3-5A3F1ECFB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100" y="4391025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2" name="Oval 76">
            <a:extLst>
              <a:ext uri="{FF2B5EF4-FFF2-40B4-BE49-F238E27FC236}">
                <a16:creationId xmlns:a16="http://schemas.microsoft.com/office/drawing/2014/main" id="{8D719A1A-6D1B-49BB-8F15-E47082256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4391025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3" name="Oval 76">
            <a:extLst>
              <a:ext uri="{FF2B5EF4-FFF2-40B4-BE49-F238E27FC236}">
                <a16:creationId xmlns:a16="http://schemas.microsoft.com/office/drawing/2014/main" id="{EAE22663-6EEF-407F-A3EC-A2147951F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650" y="4391025"/>
            <a:ext cx="846138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4" name="Oval 76">
            <a:extLst>
              <a:ext uri="{FF2B5EF4-FFF2-40B4-BE49-F238E27FC236}">
                <a16:creationId xmlns:a16="http://schemas.microsoft.com/office/drawing/2014/main" id="{CD8C2A61-2F72-4948-B334-375365953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3513" y="4391025"/>
            <a:ext cx="846137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5" name="Oval 76">
            <a:extLst>
              <a:ext uri="{FF2B5EF4-FFF2-40B4-BE49-F238E27FC236}">
                <a16:creationId xmlns:a16="http://schemas.microsoft.com/office/drawing/2014/main" id="{C1DE4388-D532-4CEA-B014-E2E6820C0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375" y="4391025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6" name="Oval 76">
            <a:extLst>
              <a:ext uri="{FF2B5EF4-FFF2-40B4-BE49-F238E27FC236}">
                <a16:creationId xmlns:a16="http://schemas.microsoft.com/office/drawing/2014/main" id="{929C137D-B58F-4D1B-9C87-D1E92EB67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4513" y="4391025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7" name="Oval 76">
            <a:extLst>
              <a:ext uri="{FF2B5EF4-FFF2-40B4-BE49-F238E27FC236}">
                <a16:creationId xmlns:a16="http://schemas.microsoft.com/office/drawing/2014/main" id="{E9D6A392-623C-416E-9029-7E2850E30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7650" y="4391025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Footer Placeholder 2">
            <a:extLst>
              <a:ext uri="{FF2B5EF4-FFF2-40B4-BE49-F238E27FC236}">
                <a16:creationId xmlns:a16="http://schemas.microsoft.com/office/drawing/2014/main" id="{9AB74A4D-D0EA-4383-8EB6-664AADC3A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91138" name="Picture 121" descr="underline_base">
            <a:extLst>
              <a:ext uri="{FF2B5EF4-FFF2-40B4-BE49-F238E27FC236}">
                <a16:creationId xmlns:a16="http://schemas.microsoft.com/office/drawing/2014/main" id="{EBDDB6ED-F9D0-4F10-8210-CD915104770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914400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13">
            <a:extLst>
              <a:ext uri="{FF2B5EF4-FFF2-40B4-BE49-F238E27FC236}">
                <a16:creationId xmlns:a16="http://schemas.microsoft.com/office/drawing/2014/main" id="{2A42096D-7381-4E6B-B229-6BBEA8D07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452563"/>
            <a:ext cx="8385175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0" name="Rectangle 2">
            <a:extLst>
              <a:ext uri="{FF2B5EF4-FFF2-40B4-BE49-F238E27FC236}">
                <a16:creationId xmlns:a16="http://schemas.microsoft.com/office/drawing/2014/main" id="{B5DE6CAA-C5BF-4CA9-B2E1-C0BDFCCC6D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3363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Tier-1 ISP: e.g., Sprint</a:t>
            </a:r>
          </a:p>
        </p:txBody>
      </p:sp>
      <p:sp>
        <p:nvSpPr>
          <p:cNvPr id="91141" name="Slide Number Placeholder 3">
            <a:extLst>
              <a:ext uri="{FF2B5EF4-FFF2-40B4-BE49-F238E27FC236}">
                <a16:creationId xmlns:a16="http://schemas.microsoft.com/office/drawing/2014/main" id="{BAD49AC6-C63A-4D89-AB5B-64E331337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5C9622E1-7FBC-4958-AEAC-6E2D29D187D1}" type="slidenum">
              <a:rPr lang="en-US" altLang="en-US" sz="1200">
                <a:latin typeface="Tahoma" panose="020B0604030504040204" pitchFamily="34" charset="0"/>
              </a:rPr>
              <a:pPr/>
              <a:t>41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404D91-2438-4F7A-953F-C021CE589FF5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1725613"/>
            <a:ext cx="3863975" cy="3017837"/>
            <a:chOff x="1371600" y="1725614"/>
            <a:chExt cx="3863976" cy="3017838"/>
          </a:xfrm>
        </p:grpSpPr>
        <p:grpSp>
          <p:nvGrpSpPr>
            <p:cNvPr id="91143" name="Group 187">
              <a:extLst>
                <a:ext uri="{FF2B5EF4-FFF2-40B4-BE49-F238E27FC236}">
                  <a16:creationId xmlns:a16="http://schemas.microsoft.com/office/drawing/2014/main" id="{A38709C3-2EDD-4897-BC25-07196B9C47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1600" y="1725614"/>
              <a:ext cx="3863976" cy="3017838"/>
              <a:chOff x="864" y="1087"/>
              <a:chExt cx="2434" cy="1901"/>
            </a:xfrm>
          </p:grpSpPr>
          <p:sp>
            <p:nvSpPr>
              <p:cNvPr id="91194" name="Rectangle 202">
                <a:extLst>
                  <a:ext uri="{FF2B5EF4-FFF2-40B4-BE49-F238E27FC236}">
                    <a16:creationId xmlns:a16="http://schemas.microsoft.com/office/drawing/2014/main" id="{6E51FF2F-9183-4BBC-90FC-D62573E32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" y="1103"/>
                <a:ext cx="1560" cy="1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195" name="Line 205">
                <a:extLst>
                  <a:ext uri="{FF2B5EF4-FFF2-40B4-BE49-F238E27FC236}">
                    <a16:creationId xmlns:a16="http://schemas.microsoft.com/office/drawing/2014/main" id="{86CD66DD-6126-46AC-B135-D9622CC872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08" y="1945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196" name="Line 206">
                <a:extLst>
                  <a:ext uri="{FF2B5EF4-FFF2-40B4-BE49-F238E27FC236}">
                    <a16:creationId xmlns:a16="http://schemas.microsoft.com/office/drawing/2014/main" id="{6F8E20DD-A71C-4407-B53A-9C2D9450BB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08" y="2028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197" name="Text Box 207">
                <a:extLst>
                  <a:ext uri="{FF2B5EF4-FFF2-40B4-BE49-F238E27FC236}">
                    <a16:creationId xmlns:a16="http://schemas.microsoft.com/office/drawing/2014/main" id="{58B41E51-2D20-4BBD-8125-23DA81BA86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1336" y="1789"/>
                <a:ext cx="229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latin typeface="Times New Roman" panose="02020603050405020304" pitchFamily="18" charset="0"/>
                  </a:rPr>
                  <a:t>…</a:t>
                </a:r>
              </a:p>
            </p:txBody>
          </p:sp>
          <p:grpSp>
            <p:nvGrpSpPr>
              <p:cNvPr id="91198" name="Group 208">
                <a:extLst>
                  <a:ext uri="{FF2B5EF4-FFF2-40B4-BE49-F238E27FC236}">
                    <a16:creationId xmlns:a16="http://schemas.microsoft.com/office/drawing/2014/main" id="{ED2ADD3A-E975-4822-865D-5C2C2428B5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617" y="2063"/>
                <a:ext cx="775" cy="284"/>
                <a:chOff x="2927" y="2500"/>
                <a:chExt cx="949" cy="332"/>
              </a:xfrm>
            </p:grpSpPr>
            <p:sp>
              <p:nvSpPr>
                <p:cNvPr id="91227" name="Line 209">
                  <a:extLst>
                    <a:ext uri="{FF2B5EF4-FFF2-40B4-BE49-F238E27FC236}">
                      <a16:creationId xmlns:a16="http://schemas.microsoft.com/office/drawing/2014/main" id="{4EE53137-D583-4DC4-984D-1790E324EE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927" y="2515"/>
                  <a:ext cx="236" cy="31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28" name="Line 210">
                  <a:extLst>
                    <a:ext uri="{FF2B5EF4-FFF2-40B4-BE49-F238E27FC236}">
                      <a16:creationId xmlns:a16="http://schemas.microsoft.com/office/drawing/2014/main" id="{A9F3C705-15F6-457F-AC35-DEF6397F17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09" y="2500"/>
                  <a:ext cx="201" cy="33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29" name="Line 211">
                  <a:extLst>
                    <a:ext uri="{FF2B5EF4-FFF2-40B4-BE49-F238E27FC236}">
                      <a16:creationId xmlns:a16="http://schemas.microsoft.com/office/drawing/2014/main" id="{F5758048-5887-4034-BABB-CDAAD38B9F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15" y="2500"/>
                  <a:ext cx="561" cy="3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199" name="Line 212">
                <a:extLst>
                  <a:ext uri="{FF2B5EF4-FFF2-40B4-BE49-F238E27FC236}">
                    <a16:creationId xmlns:a16="http://schemas.microsoft.com/office/drawing/2014/main" id="{79F86E99-CBA6-40F5-9365-51F44BFA99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819" y="1533"/>
                <a:ext cx="0" cy="3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0" name="Line 213">
                <a:extLst>
                  <a:ext uri="{FF2B5EF4-FFF2-40B4-BE49-F238E27FC236}">
                    <a16:creationId xmlns:a16="http://schemas.microsoft.com/office/drawing/2014/main" id="{4C45E9CF-EFAC-46DB-9EF9-67E2C71307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7" y="2081"/>
                <a:ext cx="193" cy="26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1" name="Line 214">
                <a:extLst>
                  <a:ext uri="{FF2B5EF4-FFF2-40B4-BE49-F238E27FC236}">
                    <a16:creationId xmlns:a16="http://schemas.microsoft.com/office/drawing/2014/main" id="{2E153829-3055-4B81-BDE6-18CD0AC761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18" y="2068"/>
                <a:ext cx="164" cy="2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2" name="Line 215">
                <a:extLst>
                  <a:ext uri="{FF2B5EF4-FFF2-40B4-BE49-F238E27FC236}">
                    <a16:creationId xmlns:a16="http://schemas.microsoft.com/office/drawing/2014/main" id="{887E274F-EF1F-44B9-B314-A3F24A3285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4" y="2068"/>
                <a:ext cx="459" cy="27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3" name="Text Box 272">
                <a:extLst>
                  <a:ext uri="{FF2B5EF4-FFF2-40B4-BE49-F238E27FC236}">
                    <a16:creationId xmlns:a16="http://schemas.microsoft.com/office/drawing/2014/main" id="{D729AE49-524E-484D-8234-C1D754B413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3" y="2691"/>
                <a:ext cx="114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/>
                  <a:t>to/from customers</a:t>
                </a:r>
              </a:p>
            </p:txBody>
          </p:sp>
          <p:sp>
            <p:nvSpPr>
              <p:cNvPr id="91204" name="Text Box 273">
                <a:extLst>
                  <a:ext uri="{FF2B5EF4-FFF2-40B4-BE49-F238E27FC236}">
                    <a16:creationId xmlns:a16="http://schemas.microsoft.com/office/drawing/2014/main" id="{E64F3151-370D-4C55-B75F-4A68F68148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2" y="1699"/>
                <a:ext cx="541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/>
                  <a:t>peering</a:t>
                </a:r>
              </a:p>
            </p:txBody>
          </p:sp>
          <p:sp>
            <p:nvSpPr>
              <p:cNvPr id="91205" name="Text Box 274">
                <a:extLst>
                  <a:ext uri="{FF2B5EF4-FFF2-40B4-BE49-F238E27FC236}">
                    <a16:creationId xmlns:a16="http://schemas.microsoft.com/office/drawing/2014/main" id="{ABE6E87E-6B7B-41D9-AE1C-6225A0BF39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6" y="1367"/>
                <a:ext cx="114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/>
                  <a:t> to/from backbone</a:t>
                </a:r>
              </a:p>
            </p:txBody>
          </p:sp>
          <p:sp>
            <p:nvSpPr>
              <p:cNvPr id="91206" name="Rectangle 275">
                <a:extLst>
                  <a:ext uri="{FF2B5EF4-FFF2-40B4-BE49-F238E27FC236}">
                    <a16:creationId xmlns:a16="http://schemas.microsoft.com/office/drawing/2014/main" id="{5ABDD278-4457-4D9B-8585-A4A1DC74BF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1139"/>
                <a:ext cx="1447" cy="177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207" name="Line 290">
                <a:extLst>
                  <a:ext uri="{FF2B5EF4-FFF2-40B4-BE49-F238E27FC236}">
                    <a16:creationId xmlns:a16="http://schemas.microsoft.com/office/drawing/2014/main" id="{25E8681E-56E4-4010-BD85-1B52526208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26" y="1559"/>
                <a:ext cx="0" cy="3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8" name="Line 292">
                <a:extLst>
                  <a:ext uri="{FF2B5EF4-FFF2-40B4-BE49-F238E27FC236}">
                    <a16:creationId xmlns:a16="http://schemas.microsoft.com/office/drawing/2014/main" id="{17B8D91F-29E9-4A30-A0BA-0A86514367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0" y="1948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9" name="Line 293">
                <a:extLst>
                  <a:ext uri="{FF2B5EF4-FFF2-40B4-BE49-F238E27FC236}">
                    <a16:creationId xmlns:a16="http://schemas.microsoft.com/office/drawing/2014/main" id="{386B726E-D42A-4534-B090-E9E94D9BE7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0" y="2030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10" name="Text Box 294">
                <a:extLst>
                  <a:ext uri="{FF2B5EF4-FFF2-40B4-BE49-F238E27FC236}">
                    <a16:creationId xmlns:a16="http://schemas.microsoft.com/office/drawing/2014/main" id="{43FB328C-3D76-4F4B-9109-3BE85C3E5C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0" y="1790"/>
                <a:ext cx="29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latin typeface="Times New Roman" panose="02020603050405020304" pitchFamily="18" charset="0"/>
                  </a:rPr>
                  <a:t>…</a:t>
                </a:r>
              </a:p>
            </p:txBody>
          </p:sp>
          <p:grpSp>
            <p:nvGrpSpPr>
              <p:cNvPr id="91211" name="Group 296">
                <a:extLst>
                  <a:ext uri="{FF2B5EF4-FFF2-40B4-BE49-F238E27FC236}">
                    <a16:creationId xmlns:a16="http://schemas.microsoft.com/office/drawing/2014/main" id="{469F6BCE-3F98-4634-844B-B8DDAA6CE0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76" y="2519"/>
                <a:ext cx="83" cy="167"/>
                <a:chOff x="4467" y="2745"/>
                <a:chExt cx="96" cy="345"/>
              </a:xfrm>
            </p:grpSpPr>
            <p:sp>
              <p:nvSpPr>
                <p:cNvPr id="91225" name="Line 297">
                  <a:extLst>
                    <a:ext uri="{FF2B5EF4-FFF2-40B4-BE49-F238E27FC236}">
                      <a16:creationId xmlns:a16="http://schemas.microsoft.com/office/drawing/2014/main" id="{34AC5FBC-AE5D-464A-80CF-2D7AF5A9A7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26" name="Line 298">
                  <a:extLst>
                    <a:ext uri="{FF2B5EF4-FFF2-40B4-BE49-F238E27FC236}">
                      <a16:creationId xmlns:a16="http://schemas.microsoft.com/office/drawing/2014/main" id="{7F1246C7-9B5E-4D9B-895B-5A5642C040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212" name="Text Box 299">
                <a:extLst>
                  <a:ext uri="{FF2B5EF4-FFF2-40B4-BE49-F238E27FC236}">
                    <a16:creationId xmlns:a16="http://schemas.microsoft.com/office/drawing/2014/main" id="{3CC25444-1C61-432C-9E33-8B70C4FBC3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 flipH="1">
                <a:off x="2242" y="2497"/>
                <a:ext cx="238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latin typeface="Times New Roman" panose="02020603050405020304" pitchFamily="18" charset="0"/>
                  </a:rPr>
                  <a:t>…</a:t>
                </a:r>
              </a:p>
            </p:txBody>
          </p:sp>
          <p:grpSp>
            <p:nvGrpSpPr>
              <p:cNvPr id="91213" name="Group 301">
                <a:extLst>
                  <a:ext uri="{FF2B5EF4-FFF2-40B4-BE49-F238E27FC236}">
                    <a16:creationId xmlns:a16="http://schemas.microsoft.com/office/drawing/2014/main" id="{CE446E87-8F79-408E-A2F9-E1C0A3208E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77" y="2528"/>
                <a:ext cx="84" cy="167"/>
                <a:chOff x="4467" y="2745"/>
                <a:chExt cx="96" cy="345"/>
              </a:xfrm>
            </p:grpSpPr>
            <p:sp>
              <p:nvSpPr>
                <p:cNvPr id="91223" name="Line 302">
                  <a:extLst>
                    <a:ext uri="{FF2B5EF4-FFF2-40B4-BE49-F238E27FC236}">
                      <a16:creationId xmlns:a16="http://schemas.microsoft.com/office/drawing/2014/main" id="{D72244C4-DB7E-4930-A935-FCCEB3E78B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24" name="Line 303">
                  <a:extLst>
                    <a:ext uri="{FF2B5EF4-FFF2-40B4-BE49-F238E27FC236}">
                      <a16:creationId xmlns:a16="http://schemas.microsoft.com/office/drawing/2014/main" id="{E07485D3-33B4-424C-84CE-FD0149D12A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214" name="Text Box 304">
                <a:extLst>
                  <a:ext uri="{FF2B5EF4-FFF2-40B4-BE49-F238E27FC236}">
                    <a16:creationId xmlns:a16="http://schemas.microsoft.com/office/drawing/2014/main" id="{721E395C-57C6-4C20-81BD-07D0F6F3C8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 flipH="1">
                <a:off x="1837" y="2491"/>
                <a:ext cx="23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latin typeface="Times New Roman" panose="02020603050405020304" pitchFamily="18" charset="0"/>
                  </a:rPr>
                  <a:t>…</a:t>
                </a:r>
              </a:p>
            </p:txBody>
          </p:sp>
          <p:grpSp>
            <p:nvGrpSpPr>
              <p:cNvPr id="91215" name="Group 306">
                <a:extLst>
                  <a:ext uri="{FF2B5EF4-FFF2-40B4-BE49-F238E27FC236}">
                    <a16:creationId xmlns:a16="http://schemas.microsoft.com/office/drawing/2014/main" id="{A91C333D-7C71-466C-9631-A00E6965DD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45" y="2526"/>
                <a:ext cx="92" cy="167"/>
                <a:chOff x="4467" y="2745"/>
                <a:chExt cx="96" cy="345"/>
              </a:xfrm>
            </p:grpSpPr>
            <p:sp>
              <p:nvSpPr>
                <p:cNvPr id="91221" name="Line 307">
                  <a:extLst>
                    <a:ext uri="{FF2B5EF4-FFF2-40B4-BE49-F238E27FC236}">
                      <a16:creationId xmlns:a16="http://schemas.microsoft.com/office/drawing/2014/main" id="{B88ABB60-25DF-4F71-BFF1-580EFBEC73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22" name="Line 308">
                  <a:extLst>
                    <a:ext uri="{FF2B5EF4-FFF2-40B4-BE49-F238E27FC236}">
                      <a16:creationId xmlns:a16="http://schemas.microsoft.com/office/drawing/2014/main" id="{824E252B-3B53-4C7A-869B-5E894E36C7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216" name="Text Box 309">
                <a:extLst>
                  <a:ext uri="{FF2B5EF4-FFF2-40B4-BE49-F238E27FC236}">
                    <a16:creationId xmlns:a16="http://schemas.microsoft.com/office/drawing/2014/main" id="{F42897EA-32A5-4622-8F02-44EDA83DD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 flipH="1">
                <a:off x="1407" y="2492"/>
                <a:ext cx="23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latin typeface="Times New Roman" panose="02020603050405020304" pitchFamily="18" charset="0"/>
                  </a:rPr>
                  <a:t>…</a:t>
                </a:r>
              </a:p>
            </p:txBody>
          </p:sp>
          <p:sp>
            <p:nvSpPr>
              <p:cNvPr id="91217" name="Text Box 310">
                <a:extLst>
                  <a:ext uri="{FF2B5EF4-FFF2-40B4-BE49-F238E27FC236}">
                    <a16:creationId xmlns:a16="http://schemas.microsoft.com/office/drawing/2014/main" id="{A3E00119-1FF1-41EF-8164-1ACC45DA0B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7" y="1179"/>
                <a:ext cx="1282" cy="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400">
                    <a:solidFill>
                      <a:srgbClr val="FF0000"/>
                    </a:solidFill>
                  </a:rPr>
                  <a:t>POP: point-of-presence</a:t>
                </a:r>
              </a:p>
            </p:txBody>
          </p:sp>
          <p:sp>
            <p:nvSpPr>
              <p:cNvPr id="91218" name="Line 148">
                <a:extLst>
                  <a:ext uri="{FF2B5EF4-FFF2-40B4-BE49-F238E27FC236}">
                    <a16:creationId xmlns:a16="http://schemas.microsoft.com/office/drawing/2014/main" id="{2A0F6BF0-7209-4ACD-BAE9-33AA1D6328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2" y="1948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19" name="Line 184">
                <a:extLst>
                  <a:ext uri="{FF2B5EF4-FFF2-40B4-BE49-F238E27FC236}">
                    <a16:creationId xmlns:a16="http://schemas.microsoft.com/office/drawing/2014/main" id="{D64F071E-9C6D-4B1E-A9E1-9F85E6818B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98" y="2402"/>
                <a:ext cx="0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20" name="Freeform 186">
                <a:extLst>
                  <a:ext uri="{FF2B5EF4-FFF2-40B4-BE49-F238E27FC236}">
                    <a16:creationId xmlns:a16="http://schemas.microsoft.com/office/drawing/2014/main" id="{4FCAB53E-6CD0-4EDC-B94A-68CB5A914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" y="1087"/>
                <a:ext cx="475" cy="1879"/>
              </a:xfrm>
              <a:custGeom>
                <a:avLst/>
                <a:gdLst>
                  <a:gd name="T0" fmla="*/ 0 w 475"/>
                  <a:gd name="T1" fmla="*/ 1224 h 1879"/>
                  <a:gd name="T2" fmla="*/ 475 w 475"/>
                  <a:gd name="T3" fmla="*/ 0 h 1879"/>
                  <a:gd name="T4" fmla="*/ 468 w 475"/>
                  <a:gd name="T5" fmla="*/ 1879 h 1879"/>
                  <a:gd name="T6" fmla="*/ 0 w 475"/>
                  <a:gd name="T7" fmla="*/ 1224 h 18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5"/>
                  <a:gd name="T13" fmla="*/ 0 h 1879"/>
                  <a:gd name="T14" fmla="*/ 475 w 475"/>
                  <a:gd name="T15" fmla="*/ 1879 h 18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5" h="1879">
                    <a:moveTo>
                      <a:pt x="0" y="1224"/>
                    </a:moveTo>
                    <a:lnTo>
                      <a:pt x="475" y="0"/>
                    </a:lnTo>
                    <a:lnTo>
                      <a:pt x="468" y="1879"/>
                    </a:lnTo>
                    <a:lnTo>
                      <a:pt x="0" y="12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1144" name="Group 347">
              <a:extLst>
                <a:ext uri="{FF2B5EF4-FFF2-40B4-BE49-F238E27FC236}">
                  <a16:creationId xmlns:a16="http://schemas.microsoft.com/office/drawing/2014/main" id="{A10A94D4-27F1-43CD-871F-DF6E271BD3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0624" y="3685767"/>
              <a:ext cx="544387" cy="333770"/>
              <a:chOff x="1871277" y="1576300"/>
              <a:chExt cx="1128371" cy="437860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C07E420-7F5A-4CD2-A4F9-627815104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8A3BCBB-B95E-4C2E-8D0B-4845356003C0}"/>
                  </a:ext>
                </a:extLst>
              </p:cNvPr>
              <p:cNvSpPr/>
              <p:nvPr/>
            </p:nvSpPr>
            <p:spPr bwMode="auto">
              <a:xfrm>
                <a:off x="1870583" y="173927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22A61B4-6237-40C9-ACF0-E0557E1DF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7E8EE3C0-9331-4DF5-936E-38411FEE9101}"/>
                  </a:ext>
                </a:extLst>
              </p:cNvPr>
              <p:cNvSpPr/>
              <p:nvPr/>
            </p:nvSpPr>
            <p:spPr bwMode="auto">
              <a:xfrm>
                <a:off x="2160144" y="167472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EB4C3B0B-7BC1-4EC4-A881-109175B25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476437A8-1563-4A77-A74A-2ABCC7AE1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85790FE4-75B9-4199-BFD8-D307FDD826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6BA6BB79-BCE3-445F-8B47-091A52B97BF4}"/>
                  </a:ext>
                </a:extLst>
              </p:cNvPr>
              <p:cNvCxnSpPr>
                <a:cxnSpLocks noChangeShapeType="1"/>
                <a:endCxn id="9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F959F8B-622E-49A2-862C-BDC9D4C2FAC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5" name="Group 347">
              <a:extLst>
                <a:ext uri="{FF2B5EF4-FFF2-40B4-BE49-F238E27FC236}">
                  <a16:creationId xmlns:a16="http://schemas.microsoft.com/office/drawing/2014/main" id="{1D192E37-49C1-4AC7-BC3F-8A9CBF4FA0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5191" y="3680361"/>
              <a:ext cx="544387" cy="333770"/>
              <a:chOff x="1871277" y="1576300"/>
              <a:chExt cx="1128371" cy="43786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0B7DF95-5263-45B5-A773-AD01783FF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6883223F-E813-412E-BD4A-607E669876B9}"/>
                  </a:ext>
                </a:extLst>
              </p:cNvPr>
              <p:cNvSpPr/>
              <p:nvPr/>
            </p:nvSpPr>
            <p:spPr bwMode="auto">
              <a:xfrm>
                <a:off x="1870156" y="1740124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776B256-57C7-4649-9C5B-D1F94188A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63785FA4-E61A-47A8-8449-AE637F45BB6F}"/>
                  </a:ext>
                </a:extLst>
              </p:cNvPr>
              <p:cNvSpPr/>
              <p:nvPr/>
            </p:nvSpPr>
            <p:spPr bwMode="auto">
              <a:xfrm>
                <a:off x="2159717" y="1673481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595C91D3-1BCE-4323-906B-D3391903BF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3589CE19-0918-4F5D-B483-2F6FCFF78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87F880AF-D3A6-4497-A894-D676FA897F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4C2A9A1F-18E4-4382-8570-3869E2520C35}"/>
                  </a:ext>
                </a:extLst>
              </p:cNvPr>
              <p:cNvCxnSpPr>
                <a:cxnSpLocks noChangeShapeType="1"/>
                <a:endCxn id="1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4CD91B7-34B3-46F7-AEED-2B708C5D155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6" name="Group 347">
              <a:extLst>
                <a:ext uri="{FF2B5EF4-FFF2-40B4-BE49-F238E27FC236}">
                  <a16:creationId xmlns:a16="http://schemas.microsoft.com/office/drawing/2014/main" id="{E6A1116E-67E1-48DF-838C-0C82349767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002" y="3682470"/>
              <a:ext cx="544387" cy="333770"/>
              <a:chOff x="1871277" y="1576300"/>
              <a:chExt cx="1128371" cy="437860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40AF5A7D-53F5-49CC-95D1-C252190F5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0F19BDE7-3F5A-4F07-9CBF-379B0EEDF7E4}"/>
                  </a:ext>
                </a:extLst>
              </p:cNvPr>
              <p:cNvSpPr/>
              <p:nvPr/>
            </p:nvSpPr>
            <p:spPr bwMode="auto">
              <a:xfrm>
                <a:off x="1870937" y="173943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37CACC6-D1CB-4044-A1EA-389EF4A83F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27C696FA-13BA-4044-A4A4-95311B4221CF}"/>
                  </a:ext>
                </a:extLst>
              </p:cNvPr>
              <p:cNvSpPr/>
              <p:nvPr/>
            </p:nvSpPr>
            <p:spPr bwMode="auto">
              <a:xfrm>
                <a:off x="2160498" y="167488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0892DCAE-CA7B-4DE1-A7AB-1D1411FD0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B34F726D-B667-4A2E-A8B3-F9E8D689A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B02614B5-FADB-431B-8A17-244CCFBF0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7292C52-82BA-4426-BD35-38AA16C552A0}"/>
                  </a:ext>
                </a:extLst>
              </p:cNvPr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455297A-0271-421D-ADDD-BF559B3AD46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7" name="Group 347">
              <a:extLst>
                <a:ext uri="{FF2B5EF4-FFF2-40B4-BE49-F238E27FC236}">
                  <a16:creationId xmlns:a16="http://schemas.microsoft.com/office/drawing/2014/main" id="{925A5CAB-97F4-443B-AD67-2AB2148104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0086" y="2989478"/>
              <a:ext cx="544387" cy="333770"/>
              <a:chOff x="1871277" y="1576300"/>
              <a:chExt cx="1128371" cy="437860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EB81934-A469-4260-ACB4-FFD3BC93E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D6B9179-EDE1-4535-B1BF-CA2AECCC704B}"/>
                  </a:ext>
                </a:extLst>
              </p:cNvPr>
              <p:cNvSpPr/>
              <p:nvPr/>
            </p:nvSpPr>
            <p:spPr bwMode="auto">
              <a:xfrm>
                <a:off x="1872110" y="1738461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2E340F7C-90AE-4AD7-9981-62C0CA577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8C63D9DD-749B-4AB6-982F-0AFDA96377D1}"/>
                  </a:ext>
                </a:extLst>
              </p:cNvPr>
              <p:cNvSpPr/>
              <p:nvPr/>
            </p:nvSpPr>
            <p:spPr bwMode="auto">
              <a:xfrm>
                <a:off x="2161672" y="1673900"/>
                <a:ext cx="546218" cy="16035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9000B160-4F11-47BE-B19F-A89ED8C1E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1717D5D5-3289-46AB-868A-7C7D8F82E4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3E4933A6-2E32-47B9-8C9A-912D8EE5D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3373165-6AA1-454B-B586-A6F825D9186E}"/>
                  </a:ext>
                </a:extLst>
              </p:cNvPr>
              <p:cNvCxnSpPr>
                <a:cxnSpLocks noChangeShapeType="1"/>
                <a:endCxn id="1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4B6E11C2-FCDC-49BB-AC52-BD2D2586828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8" name="Group 347">
              <a:extLst>
                <a:ext uri="{FF2B5EF4-FFF2-40B4-BE49-F238E27FC236}">
                  <a16:creationId xmlns:a16="http://schemas.microsoft.com/office/drawing/2014/main" id="{685E1A31-0D3B-4309-813C-7866D3D1AF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4642" y="2991587"/>
              <a:ext cx="544387" cy="333770"/>
              <a:chOff x="1871277" y="1576300"/>
              <a:chExt cx="1128371" cy="437860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E8BB8E80-AD2F-450E-AD09-ED584B708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0C05E818-DCB4-4BE4-8672-3F1F55DA4E6D}"/>
                  </a:ext>
                </a:extLst>
              </p:cNvPr>
              <p:cNvSpPr/>
              <p:nvPr/>
            </p:nvSpPr>
            <p:spPr bwMode="auto">
              <a:xfrm>
                <a:off x="1871708" y="1739859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9250E555-4F27-43F6-B9A6-42C9380E2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CB4F4991-DE5F-4131-8A3C-590AE3EC1B05}"/>
                  </a:ext>
                </a:extLst>
              </p:cNvPr>
              <p:cNvSpPr/>
              <p:nvPr/>
            </p:nvSpPr>
            <p:spPr bwMode="auto">
              <a:xfrm>
                <a:off x="2161269" y="1673216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AA8442F7-2504-4533-9C4B-16E1C4DB24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0796E4AD-791B-4E72-810C-502608C563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955D774A-D280-4AE8-BAE5-959993AAA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6F72752A-BBC6-40A5-9141-4827F55FE737}"/>
                  </a:ext>
                </a:extLst>
              </p:cNvPr>
              <p:cNvCxnSpPr>
                <a:cxnSpLocks noChangeShapeType="1"/>
                <a:endCxn id="13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D37AE295-F313-4F49-846B-26BE2602FE6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Footer Placeholder 2">
            <a:extLst>
              <a:ext uri="{FF2B5EF4-FFF2-40B4-BE49-F238E27FC236}">
                <a16:creationId xmlns:a16="http://schemas.microsoft.com/office/drawing/2014/main" id="{FFC535A1-CEE3-4D34-96DE-D944D4091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93186" name="Picture 2" descr="underline_base">
            <a:extLst>
              <a:ext uri="{FF2B5EF4-FFF2-40B4-BE49-F238E27FC236}">
                <a16:creationId xmlns:a16="http://schemas.microsoft.com/office/drawing/2014/main" id="{513D3788-9A4E-47E9-9F04-23782A28CAE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7" name="Rectangle 2">
            <a:extLst>
              <a:ext uri="{FF2B5EF4-FFF2-40B4-BE49-F238E27FC236}">
                <a16:creationId xmlns:a16="http://schemas.microsoft.com/office/drawing/2014/main" id="{D502F5F3-D37C-48ED-9D90-4D738FD4297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Chapter 1: roadmap</a:t>
            </a:r>
          </a:p>
        </p:txBody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5A56F23A-33F9-4C25-9CC5-E6A78A03299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1.1 what </a:t>
            </a:r>
            <a:r>
              <a:rPr lang="en-US" altLang="en-US" sz="2800" i="1">
                <a:solidFill>
                  <a:srgbClr val="000099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1.2</a:t>
            </a:r>
            <a:r>
              <a:rPr lang="en-US" altLang="en-US" sz="2800">
                <a:ea typeface="Arial" panose="020B0604020202020204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1.3 </a:t>
            </a:r>
            <a:r>
              <a:rPr lang="en-US" altLang="en-US" sz="2800">
                <a:ea typeface="Arial" panose="020B0604020202020204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CC0000"/>
                </a:solidFill>
                <a:ea typeface="Arial" panose="020B0604020202020204" pitchFamily="34" charset="0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1.5</a:t>
            </a:r>
            <a:r>
              <a:rPr lang="en-US" altLang="en-US" sz="2800">
                <a:ea typeface="Arial" panose="020B0604020202020204" pitchFamily="34" charset="0"/>
              </a:rPr>
              <a:t>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1.6</a:t>
            </a:r>
            <a:r>
              <a:rPr lang="en-US" altLang="en-US" sz="2800">
                <a:ea typeface="Arial" panose="020B0604020202020204" pitchFamily="34" charset="0"/>
              </a:rPr>
              <a:t>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1.7</a:t>
            </a:r>
            <a:r>
              <a:rPr lang="en-US" altLang="en-US" sz="2800">
                <a:ea typeface="Arial" panose="020B0604020202020204" pitchFamily="34" charset="0"/>
              </a:rPr>
              <a:t> history</a:t>
            </a: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93189" name="Slide Number Placeholder 3">
            <a:extLst>
              <a:ext uri="{FF2B5EF4-FFF2-40B4-BE49-F238E27FC236}">
                <a16:creationId xmlns:a16="http://schemas.microsoft.com/office/drawing/2014/main" id="{2CFACEFC-C9BA-4247-BFEA-7525FE2F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31AD239D-9E5F-40B3-A7FD-E133A305FF56}" type="slidenum">
              <a:rPr lang="en-US" altLang="en-US" sz="1200">
                <a:latin typeface="Tahoma" panose="020B0604030504040204" pitchFamily="34" charset="0"/>
              </a:rPr>
              <a:pPr/>
              <a:t>42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Line 24">
            <a:extLst>
              <a:ext uri="{FF2B5EF4-FFF2-40B4-BE49-F238E27FC236}">
                <a16:creationId xmlns:a16="http://schemas.microsoft.com/office/drawing/2014/main" id="{1CC4502B-5225-4A4E-AE8B-A78ED407664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3063" y="4237038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5234" name="Group 347">
            <a:extLst>
              <a:ext uri="{FF2B5EF4-FFF2-40B4-BE49-F238E27FC236}">
                <a16:creationId xmlns:a16="http://schemas.microsoft.com/office/drawing/2014/main" id="{9F7CA021-F2F1-4178-92A3-9F2DEEC7455F}"/>
              </a:ext>
            </a:extLst>
          </p:cNvPr>
          <p:cNvGrpSpPr>
            <a:grpSpLocks/>
          </p:cNvGrpSpPr>
          <p:nvPr/>
        </p:nvGrpSpPr>
        <p:grpSpPr bwMode="auto">
          <a:xfrm>
            <a:off x="2359025" y="4284663"/>
            <a:ext cx="1162050" cy="715962"/>
            <a:chOff x="1871277" y="1576300"/>
            <a:chExt cx="1128371" cy="437861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B072BF42-7253-4170-9FB5-F8D60273364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FE07999-855F-4D82-B6DB-F2E7AADADE60}"/>
                </a:ext>
              </a:extLst>
            </p:cNvPr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7501FEA-B1CE-499A-910F-ABD38CF6AC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38F8029-E26F-4119-94F1-9A388D336596}"/>
                </a:ext>
              </a:extLst>
            </p:cNvPr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DF7CC6D5-0007-432A-80CA-A784D02F3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82784B49-4C94-4F8E-9A11-A4F924704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4E91E7C6-4C07-4C3C-AEC8-07F50946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E7BFC9B-D213-4577-BDA0-BA0EA614602C}"/>
                </a:ext>
              </a:extLst>
            </p:cNvPr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4D49B84-12CD-44EC-A3B3-12E68058F4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5235" name="Line 26">
            <a:extLst>
              <a:ext uri="{FF2B5EF4-FFF2-40B4-BE49-F238E27FC236}">
                <a16:creationId xmlns:a16="http://schemas.microsoft.com/office/drawing/2014/main" id="{2CFFBD0A-A13B-4391-996F-8FF2C41486C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7113" y="4656138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36" name="Rectangle 30">
            <a:extLst>
              <a:ext uri="{FF2B5EF4-FFF2-40B4-BE49-F238E27FC236}">
                <a16:creationId xmlns:a16="http://schemas.microsoft.com/office/drawing/2014/main" id="{6D3F3BCA-A432-4B90-9BD9-29C218638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738" y="4527550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37" name="Rectangle 31">
            <a:extLst>
              <a:ext uri="{FF2B5EF4-FFF2-40B4-BE49-F238E27FC236}">
                <a16:creationId xmlns:a16="http://schemas.microsoft.com/office/drawing/2014/main" id="{AF05087B-25DF-46BB-86EB-6E504D0A2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9313" y="4527550"/>
            <a:ext cx="147637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38" name="Rectangle 38">
            <a:extLst>
              <a:ext uri="{FF2B5EF4-FFF2-40B4-BE49-F238E27FC236}">
                <a16:creationId xmlns:a16="http://schemas.microsoft.com/office/drawing/2014/main" id="{A785C056-6722-4CF9-A7EC-EB61DC65A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4465638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39" name="Line 25">
            <a:extLst>
              <a:ext uri="{FF2B5EF4-FFF2-40B4-BE49-F238E27FC236}">
                <a16:creationId xmlns:a16="http://schemas.microsoft.com/office/drawing/2014/main" id="{99C01CB5-FEDC-4F5F-A17D-A81D2727C5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41475" y="4776788"/>
            <a:ext cx="735013" cy="550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0" name="Rectangle 32">
            <a:extLst>
              <a:ext uri="{FF2B5EF4-FFF2-40B4-BE49-F238E27FC236}">
                <a16:creationId xmlns:a16="http://schemas.microsoft.com/office/drawing/2014/main" id="{039D7948-340A-44C5-95FF-43BB505DC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4427538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41" name="Line 33">
            <a:extLst>
              <a:ext uri="{FF2B5EF4-FFF2-40B4-BE49-F238E27FC236}">
                <a16:creationId xmlns:a16="http://schemas.microsoft.com/office/drawing/2014/main" id="{FA13EDBC-D56F-49D2-939B-FC51459140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2013" y="4364038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2" name="Text Box 36">
            <a:extLst>
              <a:ext uri="{FF2B5EF4-FFF2-40B4-BE49-F238E27FC236}">
                <a16:creationId xmlns:a16="http://schemas.microsoft.com/office/drawing/2014/main" id="{95F0EE63-A646-4EC0-BCD8-45FF1B5DE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75" y="3921125"/>
            <a:ext cx="403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5243" name="Text Box 37">
            <a:extLst>
              <a:ext uri="{FF2B5EF4-FFF2-40B4-BE49-F238E27FC236}">
                <a16:creationId xmlns:a16="http://schemas.microsoft.com/office/drawing/2014/main" id="{ED18E319-2BED-4FFE-B01E-446A10F4D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388" y="48736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B</a:t>
            </a:r>
          </a:p>
        </p:txBody>
      </p:sp>
      <p:grpSp>
        <p:nvGrpSpPr>
          <p:cNvPr id="95244" name="Group 66">
            <a:extLst>
              <a:ext uri="{FF2B5EF4-FFF2-40B4-BE49-F238E27FC236}">
                <a16:creationId xmlns:a16="http://schemas.microsoft.com/office/drawing/2014/main" id="{033440AD-48BE-499F-B8D8-5FF34F1B18DC}"/>
              </a:ext>
            </a:extLst>
          </p:cNvPr>
          <p:cNvGrpSpPr>
            <a:grpSpLocks/>
          </p:cNvGrpSpPr>
          <p:nvPr/>
        </p:nvGrpSpPr>
        <p:grpSpPr bwMode="auto">
          <a:xfrm>
            <a:off x="915988" y="3921125"/>
            <a:ext cx="779462" cy="679450"/>
            <a:chOff x="-44" y="1473"/>
            <a:chExt cx="981" cy="1105"/>
          </a:xfrm>
        </p:grpSpPr>
        <p:pic>
          <p:nvPicPr>
            <p:cNvPr id="95277" name="Picture 67" descr="desktop_computer_stylized_medium">
              <a:extLst>
                <a:ext uri="{FF2B5EF4-FFF2-40B4-BE49-F238E27FC236}">
                  <a16:creationId xmlns:a16="http://schemas.microsoft.com/office/drawing/2014/main" id="{14B9A7C7-D002-49A9-9199-AB25E9BD3E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8" name="Freeform 68">
              <a:extLst>
                <a:ext uri="{FF2B5EF4-FFF2-40B4-BE49-F238E27FC236}">
                  <a16:creationId xmlns:a16="http://schemas.microsoft.com/office/drawing/2014/main" id="{45954EF3-AA01-4D98-965A-0A8D7F1EFC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5245" name="Group 69">
            <a:extLst>
              <a:ext uri="{FF2B5EF4-FFF2-40B4-BE49-F238E27FC236}">
                <a16:creationId xmlns:a16="http://schemas.microsoft.com/office/drawing/2014/main" id="{1F6C899C-C65B-47D8-ADA8-D4F457CEA70C}"/>
              </a:ext>
            </a:extLst>
          </p:cNvPr>
          <p:cNvGrpSpPr>
            <a:grpSpLocks/>
          </p:cNvGrpSpPr>
          <p:nvPr/>
        </p:nvGrpSpPr>
        <p:grpSpPr bwMode="auto">
          <a:xfrm>
            <a:off x="966788" y="4927600"/>
            <a:ext cx="779462" cy="679450"/>
            <a:chOff x="-44" y="1473"/>
            <a:chExt cx="981" cy="1105"/>
          </a:xfrm>
        </p:grpSpPr>
        <p:pic>
          <p:nvPicPr>
            <p:cNvPr id="95275" name="Picture 70" descr="desktop_computer_stylized_medium">
              <a:extLst>
                <a:ext uri="{FF2B5EF4-FFF2-40B4-BE49-F238E27FC236}">
                  <a16:creationId xmlns:a16="http://schemas.microsoft.com/office/drawing/2014/main" id="{AFC9406F-FF66-40A1-8079-0BD06112A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6" name="Freeform 71">
              <a:extLst>
                <a:ext uri="{FF2B5EF4-FFF2-40B4-BE49-F238E27FC236}">
                  <a16:creationId xmlns:a16="http://schemas.microsoft.com/office/drawing/2014/main" id="{9428B4B0-5AE3-44DD-A66F-818649DCC9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5246" name="Group 347">
            <a:extLst>
              <a:ext uri="{FF2B5EF4-FFF2-40B4-BE49-F238E27FC236}">
                <a16:creationId xmlns:a16="http://schemas.microsoft.com/office/drawing/2014/main" id="{D26B0578-D7E0-400D-B899-65CE99481765}"/>
              </a:ext>
            </a:extLst>
          </p:cNvPr>
          <p:cNvGrpSpPr>
            <a:grpSpLocks/>
          </p:cNvGrpSpPr>
          <p:nvPr/>
        </p:nvGrpSpPr>
        <p:grpSpPr bwMode="auto">
          <a:xfrm>
            <a:off x="5497513" y="4329113"/>
            <a:ext cx="1162050" cy="715962"/>
            <a:chOff x="1871277" y="1576300"/>
            <a:chExt cx="1128371" cy="437861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A60BE57-4AFF-4DF4-B177-20A7C1FDF4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C7C2E28-8085-4AC2-B567-1239284DB248}"/>
                </a:ext>
              </a:extLst>
            </p:cNvPr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93EFC4B-4370-4AA1-B924-0A100AE9ED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BFC580E8-7D63-4BDF-AD46-DC2E67C41552}"/>
                </a:ext>
              </a:extLst>
            </p:cNvPr>
            <p:cNvSpPr/>
            <p:nvPr/>
          </p:nvSpPr>
          <p:spPr bwMode="auto">
            <a:xfrm>
              <a:off x="2159535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F0FC281-58F4-442B-878D-5FAD4368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42D07887-CDC4-4D2C-AFA9-018CF1E25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13D1CBFC-3BD0-443A-89F4-4C0DAAE5C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0C16CE-6472-456B-8059-74E9C73BD764}"/>
                </a:ext>
              </a:extLst>
            </p:cNvPr>
            <p:cNvCxnSpPr>
              <a:cxnSpLocks noChangeShapeType="1"/>
              <a:endCxn id="9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DCD5528-093F-4D84-B16B-4DF1A7B70E4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5247" name="Rectangle 31">
            <a:extLst>
              <a:ext uri="{FF2B5EF4-FFF2-40B4-BE49-F238E27FC236}">
                <a16:creationId xmlns:a16="http://schemas.microsoft.com/office/drawing/2014/main" id="{9F52F51D-44AD-42E8-BED0-3E6A4FA0A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663" y="5083175"/>
            <a:ext cx="139700" cy="1857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48" name="Line 33">
            <a:extLst>
              <a:ext uri="{FF2B5EF4-FFF2-40B4-BE49-F238E27FC236}">
                <a16:creationId xmlns:a16="http://schemas.microsoft.com/office/drawing/2014/main" id="{C7C3685A-C7A8-4DE5-9DA9-70E6E8700F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19288" y="5053013"/>
            <a:ext cx="220662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9" name="Rectangle 89">
            <a:extLst>
              <a:ext uri="{FF2B5EF4-FFF2-40B4-BE49-F238E27FC236}">
                <a16:creationId xmlns:a16="http://schemas.microsoft.com/office/drawing/2014/main" id="{B1979FF2-012A-43FC-ADFD-4F2BF857E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4529138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50" name="Rectangle 89">
            <a:extLst>
              <a:ext uri="{FF2B5EF4-FFF2-40B4-BE49-F238E27FC236}">
                <a16:creationId xmlns:a16="http://schemas.microsoft.com/office/drawing/2014/main" id="{B69984D7-E1FE-4D15-8F5B-695131B5A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113" y="4527550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51" name="Rectangle 89">
            <a:extLst>
              <a:ext uri="{FF2B5EF4-FFF2-40B4-BE49-F238E27FC236}">
                <a16:creationId xmlns:a16="http://schemas.microsoft.com/office/drawing/2014/main" id="{6F6A357E-63E8-44F0-8A62-339B05830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9713" y="4530725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52" name="Footer Placeholder 2">
            <a:extLst>
              <a:ext uri="{FF2B5EF4-FFF2-40B4-BE49-F238E27FC236}">
                <a16:creationId xmlns:a16="http://schemas.microsoft.com/office/drawing/2014/main" id="{DAFAFA2B-9A7C-4773-8F69-A2120C4EB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95253" name="Picture 63" descr="underline_base">
            <a:extLst>
              <a:ext uri="{FF2B5EF4-FFF2-40B4-BE49-F238E27FC236}">
                <a16:creationId xmlns:a16="http://schemas.microsoft.com/office/drawing/2014/main" id="{974B0BBD-336C-4920-B9BD-759400D93224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890588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54" name="Rectangle 2">
            <a:extLst>
              <a:ext uri="{FF2B5EF4-FFF2-40B4-BE49-F238E27FC236}">
                <a16:creationId xmlns:a16="http://schemas.microsoft.com/office/drawing/2014/main" id="{0DC60014-B4F8-4626-B99B-8D7EC2F83E4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47663" y="8096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How do loss and delay occur?</a:t>
            </a:r>
            <a:endParaRPr lang="en-US" altLang="en-US" sz="4800">
              <a:ea typeface="ＭＳ Ｐゴシック" panose="020B0600070205080204" pitchFamily="34" charset="-128"/>
            </a:endParaRPr>
          </a:p>
        </p:txBody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F3D2A99E-6826-4DEC-988D-02BD3771E55E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9438" y="1371600"/>
            <a:ext cx="8564562" cy="21145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dirty="0"/>
              <a:t>packets </a:t>
            </a:r>
            <a:r>
              <a:rPr lang="en-US" i="1" dirty="0"/>
              <a:t>queue</a:t>
            </a:r>
            <a:r>
              <a:rPr lang="en-US" dirty="0"/>
              <a:t> in router buffers</a:t>
            </a:r>
            <a:r>
              <a:rPr lang="en-US" sz="2400" dirty="0"/>
              <a:t> 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C0000"/>
                </a:solidFill>
              </a:rPr>
              <a:t>packet arrival rate to link (temporarily) exceeds output link capacity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packets queue, wait for turn</a:t>
            </a:r>
          </a:p>
        </p:txBody>
      </p:sp>
      <p:grpSp>
        <p:nvGrpSpPr>
          <p:cNvPr id="5" name="Group 93">
            <a:extLst>
              <a:ext uri="{FF2B5EF4-FFF2-40B4-BE49-F238E27FC236}">
                <a16:creationId xmlns:a16="http://schemas.microsoft.com/office/drawing/2014/main" id="{CCECDBB5-2FC8-4F14-88EA-592B0EF90578}"/>
              </a:ext>
            </a:extLst>
          </p:cNvPr>
          <p:cNvGrpSpPr>
            <a:grpSpLocks/>
          </p:cNvGrpSpPr>
          <p:nvPr/>
        </p:nvGrpSpPr>
        <p:grpSpPr bwMode="auto">
          <a:xfrm>
            <a:off x="3621088" y="2982913"/>
            <a:ext cx="3979862" cy="1454150"/>
            <a:chOff x="2259" y="2090"/>
            <a:chExt cx="2507" cy="916"/>
          </a:xfrm>
        </p:grpSpPr>
        <p:sp>
          <p:nvSpPr>
            <p:cNvPr id="95264" name="Text Box 66">
              <a:extLst>
                <a:ext uri="{FF2B5EF4-FFF2-40B4-BE49-F238E27FC236}">
                  <a16:creationId xmlns:a16="http://schemas.microsoft.com/office/drawing/2014/main" id="{48D2E6CF-403B-4DC6-AB57-1EBC4073D1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2" y="2090"/>
              <a:ext cx="21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</a:rPr>
                <a:t>packet being transmitted </a:t>
              </a:r>
              <a:r>
                <a:rPr lang="en-US" altLang="en-US" sz="1800">
                  <a:solidFill>
                    <a:srgbClr val="CC0000"/>
                  </a:solidFill>
                </a:rPr>
                <a:t>(delay)</a:t>
              </a:r>
            </a:p>
          </p:txBody>
        </p:sp>
        <p:sp>
          <p:nvSpPr>
            <p:cNvPr id="95265" name="Line 67">
              <a:extLst>
                <a:ext uri="{FF2B5EF4-FFF2-40B4-BE49-F238E27FC236}">
                  <a16:creationId xmlns:a16="http://schemas.microsoft.com/office/drawing/2014/main" id="{3CD9E027-8D24-40C0-AFEC-EB09C9A462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V="1">
              <a:off x="2259" y="2294"/>
              <a:ext cx="1059" cy="7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94">
            <a:extLst>
              <a:ext uri="{FF2B5EF4-FFF2-40B4-BE49-F238E27FC236}">
                <a16:creationId xmlns:a16="http://schemas.microsoft.com/office/drawing/2014/main" id="{9AB9D557-C2C0-4FA4-AB21-A94782B23747}"/>
              </a:ext>
            </a:extLst>
          </p:cNvPr>
          <p:cNvGrpSpPr>
            <a:grpSpLocks/>
          </p:cNvGrpSpPr>
          <p:nvPr/>
        </p:nvGrpSpPr>
        <p:grpSpPr bwMode="auto">
          <a:xfrm>
            <a:off x="3338513" y="4802188"/>
            <a:ext cx="3414712" cy="804862"/>
            <a:chOff x="2103" y="3214"/>
            <a:chExt cx="2151" cy="507"/>
          </a:xfrm>
        </p:grpSpPr>
        <p:sp>
          <p:nvSpPr>
            <p:cNvPr id="95262" name="Text Box 72">
              <a:extLst>
                <a:ext uri="{FF2B5EF4-FFF2-40B4-BE49-F238E27FC236}">
                  <a16:creationId xmlns:a16="http://schemas.microsoft.com/office/drawing/2014/main" id="{862166CE-D807-49AC-B48A-FC1DA8871D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0" y="3490"/>
              <a:ext cx="17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</a:rPr>
                <a:t>packets queueing</a:t>
              </a:r>
              <a:r>
                <a:rPr lang="en-US" altLang="en-US" sz="1800">
                  <a:solidFill>
                    <a:srgbClr val="FF0000"/>
                  </a:solidFill>
                </a:rPr>
                <a:t> </a:t>
              </a:r>
              <a:r>
                <a:rPr lang="en-US" altLang="en-US" sz="1800">
                  <a:solidFill>
                    <a:srgbClr val="CC0000"/>
                  </a:solidFill>
                </a:rPr>
                <a:t>(delay)</a:t>
              </a:r>
            </a:p>
          </p:txBody>
        </p:sp>
        <p:sp>
          <p:nvSpPr>
            <p:cNvPr id="95263" name="Line 73">
              <a:extLst>
                <a:ext uri="{FF2B5EF4-FFF2-40B4-BE49-F238E27FC236}">
                  <a16:creationId xmlns:a16="http://schemas.microsoft.com/office/drawing/2014/main" id="{50EE490B-A888-48FD-93E9-3694C0BC059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2103" y="3214"/>
              <a:ext cx="471" cy="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95">
            <a:extLst>
              <a:ext uri="{FF2B5EF4-FFF2-40B4-BE49-F238E27FC236}">
                <a16:creationId xmlns:a16="http://schemas.microsoft.com/office/drawing/2014/main" id="{FFA3B22E-553D-498E-8F56-5C37C215AFCA}"/>
              </a:ext>
            </a:extLst>
          </p:cNvPr>
          <p:cNvGrpSpPr>
            <a:grpSpLocks/>
          </p:cNvGrpSpPr>
          <p:nvPr/>
        </p:nvGrpSpPr>
        <p:grpSpPr bwMode="auto">
          <a:xfrm>
            <a:off x="2517775" y="4764088"/>
            <a:ext cx="4248150" cy="1511300"/>
            <a:chOff x="1586" y="3190"/>
            <a:chExt cx="2676" cy="952"/>
          </a:xfrm>
        </p:grpSpPr>
        <p:sp>
          <p:nvSpPr>
            <p:cNvPr id="95260" name="Line 91">
              <a:extLst>
                <a:ext uri="{FF2B5EF4-FFF2-40B4-BE49-F238E27FC236}">
                  <a16:creationId xmlns:a16="http://schemas.microsoft.com/office/drawing/2014/main" id="{4614371C-0B8B-4821-976D-69C2B6B3632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798" y="3190"/>
              <a:ext cx="105" cy="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61" name="Text Box 92">
              <a:extLst>
                <a:ext uri="{FF2B5EF4-FFF2-40B4-BE49-F238E27FC236}">
                  <a16:creationId xmlns:a16="http://schemas.microsoft.com/office/drawing/2014/main" id="{A7880E8D-FB5E-46BD-AAF7-549066AD4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6" y="3738"/>
              <a:ext cx="267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</a:rPr>
                <a:t>free (available) buffers: arriving packets </a:t>
              </a:r>
            </a:p>
            <a:p>
              <a:r>
                <a:rPr lang="en-US" altLang="en-US" sz="1800">
                  <a:solidFill>
                    <a:srgbClr val="000000"/>
                  </a:solidFill>
                </a:rPr>
                <a:t>dropped (</a:t>
              </a:r>
              <a:r>
                <a:rPr lang="en-US" altLang="en-US" sz="1800">
                  <a:solidFill>
                    <a:srgbClr val="CC0000"/>
                  </a:solidFill>
                </a:rPr>
                <a:t>loss</a:t>
              </a:r>
              <a:r>
                <a:rPr lang="en-US" altLang="en-US" sz="1800">
                  <a:solidFill>
                    <a:srgbClr val="000000"/>
                  </a:solidFill>
                </a:rPr>
                <a:t>) if no free buffers</a:t>
              </a:r>
            </a:p>
          </p:txBody>
        </p:sp>
      </p:grpSp>
      <p:sp>
        <p:nvSpPr>
          <p:cNvPr id="95259" name="Slide Number Placeholder 3">
            <a:extLst>
              <a:ext uri="{FF2B5EF4-FFF2-40B4-BE49-F238E27FC236}">
                <a16:creationId xmlns:a16="http://schemas.microsoft.com/office/drawing/2014/main" id="{487537AE-B99F-4DCA-BB32-CBFAE281E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1-</a:t>
            </a:r>
            <a:fld id="{C11183E2-E7A0-4539-870C-8919165F6B14}" type="slidenum"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pPr/>
              <a:t>43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Footer Placeholder 2">
            <a:extLst>
              <a:ext uri="{FF2B5EF4-FFF2-40B4-BE49-F238E27FC236}">
                <a16:creationId xmlns:a16="http://schemas.microsoft.com/office/drawing/2014/main" id="{AFBC43A5-EBA5-47F6-B173-3145A5421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97282" name="Picture 65" descr="underline_base">
            <a:extLst>
              <a:ext uri="{FF2B5EF4-FFF2-40B4-BE49-F238E27FC236}">
                <a16:creationId xmlns:a16="http://schemas.microsoft.com/office/drawing/2014/main" id="{A4B457C5-0549-417F-B52F-148D59698FF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828675"/>
            <a:ext cx="68564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3" name="Rectangle 2">
            <a:extLst>
              <a:ext uri="{FF2B5EF4-FFF2-40B4-BE49-F238E27FC236}">
                <a16:creationId xmlns:a16="http://schemas.microsoft.com/office/drawing/2014/main" id="{DB405C04-27D2-4138-82D7-C48CBB4FDCF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2438" y="200025"/>
            <a:ext cx="7772400" cy="811213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Four sources of packet delay</a:t>
            </a:r>
            <a:endParaRPr lang="en-US" altLang="en-US" sz="4800">
              <a:ea typeface="ＭＳ Ｐゴシック" panose="020B0600070205080204" pitchFamily="34" charset="-128"/>
            </a:endParaRPr>
          </a:p>
        </p:txBody>
      </p:sp>
      <p:sp>
        <p:nvSpPr>
          <p:cNvPr id="110596" name="Rectangle 4">
            <a:extLst>
              <a:ext uri="{FF2B5EF4-FFF2-40B4-BE49-F238E27FC236}">
                <a16:creationId xmlns:a16="http://schemas.microsoft.com/office/drawing/2014/main" id="{2209ADC5-B206-488D-A20E-644C87B1D718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62013" y="4491038"/>
            <a:ext cx="3810000" cy="1636712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d</a:t>
            </a:r>
            <a:r>
              <a:rPr lang="en-US" baseline="-25000" dirty="0">
                <a:solidFill>
                  <a:srgbClr val="CC0000"/>
                </a:solidFill>
              </a:rPr>
              <a:t>proc</a:t>
            </a:r>
            <a:r>
              <a:rPr lang="en-US" dirty="0">
                <a:solidFill>
                  <a:srgbClr val="CC0000"/>
                </a:solidFill>
              </a:rPr>
              <a:t>: nodal processing</a:t>
            </a:r>
            <a:r>
              <a:rPr lang="en-US" dirty="0"/>
              <a:t> </a:t>
            </a:r>
          </a:p>
          <a:p>
            <a:pPr marL="231775" indent="-231775" eaLnBrk="1" hangingPunct="1">
              <a:buSzTx/>
              <a:buFont typeface="Wingdings" charset="0"/>
              <a:buChar char="§"/>
              <a:defRPr/>
            </a:pPr>
            <a:r>
              <a:rPr lang="en-US" sz="2400" dirty="0"/>
              <a:t>check bit errors</a:t>
            </a:r>
          </a:p>
          <a:p>
            <a:pPr marL="231775" indent="-231775" eaLnBrk="1" hangingPunct="1">
              <a:buSzTx/>
              <a:buFont typeface="Wingdings" charset="0"/>
              <a:buChar char="§"/>
              <a:defRPr/>
            </a:pPr>
            <a:r>
              <a:rPr lang="en-US" sz="2400" dirty="0"/>
              <a:t>determine output link</a:t>
            </a:r>
          </a:p>
          <a:p>
            <a:pPr marL="231775" indent="-231775" eaLnBrk="1" hangingPunct="1">
              <a:buSzTx/>
              <a:buFont typeface="Wingdings" charset="0"/>
              <a:buChar char="§"/>
              <a:defRPr/>
            </a:pPr>
            <a:r>
              <a:rPr lang="en-US" sz="2400" dirty="0"/>
              <a:t>typically &lt; msec</a:t>
            </a:r>
          </a:p>
        </p:txBody>
      </p:sp>
      <p:sp>
        <p:nvSpPr>
          <p:cNvPr id="110627" name="Rectangle 58">
            <a:extLst>
              <a:ext uri="{FF2B5EF4-FFF2-40B4-BE49-F238E27FC236}">
                <a16:creationId xmlns:a16="http://schemas.microsoft.com/office/drawing/2014/main" id="{25C15718-8F2C-4B43-A56B-85A769346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4492625"/>
            <a:ext cx="3810000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None/>
              <a:defRPr/>
            </a:pPr>
            <a:r>
              <a:rPr lang="en-US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800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queue</a:t>
            </a:r>
            <a:r>
              <a:rPr lang="en-US" sz="28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queueing delay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time waiting at output link for transmission 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depends on congestion level of router</a:t>
            </a:r>
          </a:p>
        </p:txBody>
      </p:sp>
      <p:sp>
        <p:nvSpPr>
          <p:cNvPr id="97286" name="Slide Number Placeholder 3">
            <a:extLst>
              <a:ext uri="{FF2B5EF4-FFF2-40B4-BE49-F238E27FC236}">
                <a16:creationId xmlns:a16="http://schemas.microsoft.com/office/drawing/2014/main" id="{D3FCA664-F619-4428-A050-1FA422BD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1-</a:t>
            </a:r>
            <a:fld id="{3DE81F70-64CA-4897-A640-9A6CD79B3D23}" type="slidenum"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pPr/>
              <a:t>44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grpSp>
        <p:nvGrpSpPr>
          <p:cNvPr id="97287" name="Group 70">
            <a:extLst>
              <a:ext uri="{FF2B5EF4-FFF2-40B4-BE49-F238E27FC236}">
                <a16:creationId xmlns:a16="http://schemas.microsoft.com/office/drawing/2014/main" id="{0453A17A-874C-48DF-AA28-892B0037AED5}"/>
              </a:ext>
            </a:extLst>
          </p:cNvPr>
          <p:cNvGrpSpPr>
            <a:grpSpLocks/>
          </p:cNvGrpSpPr>
          <p:nvPr/>
        </p:nvGrpSpPr>
        <p:grpSpPr bwMode="auto">
          <a:xfrm>
            <a:off x="1743075" y="1249363"/>
            <a:ext cx="5894388" cy="2935287"/>
            <a:chOff x="1743075" y="1249363"/>
            <a:chExt cx="5894066" cy="2935287"/>
          </a:xfrm>
        </p:grpSpPr>
        <p:sp>
          <p:nvSpPr>
            <p:cNvPr id="97288" name="Line 24">
              <a:extLst>
                <a:ext uri="{FF2B5EF4-FFF2-40B4-BE49-F238E27FC236}">
                  <a16:creationId xmlns:a16="http://schemas.microsoft.com/office/drawing/2014/main" id="{E908C1C3-0832-4B01-A219-0E8E74D990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0963" y="1857375"/>
              <a:ext cx="741362" cy="355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7289" name="Group 347">
              <a:extLst>
                <a:ext uri="{FF2B5EF4-FFF2-40B4-BE49-F238E27FC236}">
                  <a16:creationId xmlns:a16="http://schemas.microsoft.com/office/drawing/2014/main" id="{0CD7D423-A77C-4560-8D73-362B6CDF24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6378" y="1905474"/>
              <a:ext cx="1162562" cy="715538"/>
              <a:chOff x="1871277" y="1576300"/>
              <a:chExt cx="1128371" cy="437861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A1D5A9BB-3D5C-4081-858E-C85409A17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DAED3576-5976-4A90-890D-AEAE7C93DAF8}"/>
                  </a:ext>
                </a:extLst>
              </p:cNvPr>
              <p:cNvSpPr/>
              <p:nvPr/>
            </p:nvSpPr>
            <p:spPr bwMode="auto">
              <a:xfrm>
                <a:off x="1871723" y="1739212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5981BED5-2033-4002-AC15-E68C46F46D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C86B34C9-BDE3-4346-8D7A-33A48C0D0619}"/>
                  </a:ext>
                </a:extLst>
              </p:cNvPr>
              <p:cNvSpPr/>
              <p:nvPr/>
            </p:nvSpPr>
            <p:spPr bwMode="auto">
              <a:xfrm>
                <a:off x="2159840" y="1673154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15588143-DC6E-4CED-816E-E23FEA406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3134F13E-B020-48CA-8D0D-798688CC7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6497899D-8CBA-4476-A845-044394C7D3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939399B-9F9C-4FB5-BF3B-47A2CB7824D7}"/>
                  </a:ext>
                </a:extLst>
              </p:cNvPr>
              <p:cNvCxnSpPr>
                <a:cxnSpLocks noChangeShapeType="1"/>
                <a:endCxn id="11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EB0F9949-1E9F-46A2-AE7D-92817AD1B5B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290" name="Line 26">
              <a:extLst>
                <a:ext uri="{FF2B5EF4-FFF2-40B4-BE49-F238E27FC236}">
                  <a16:creationId xmlns:a16="http://schemas.microsoft.com/office/drawing/2014/main" id="{C5A71740-66D5-476A-8F04-669498B713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5013" y="2276475"/>
              <a:ext cx="1933575" cy="95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91" name="Rectangle 29">
              <a:extLst>
                <a:ext uri="{FF2B5EF4-FFF2-40B4-BE49-F238E27FC236}">
                  <a16:creationId xmlns:a16="http://schemas.microsoft.com/office/drawing/2014/main" id="{6BAC9DA2-7ACF-4709-917C-21859D0D0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2076450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7292" name="Rectangle 30">
              <a:extLst>
                <a:ext uri="{FF2B5EF4-FFF2-40B4-BE49-F238E27FC236}">
                  <a16:creationId xmlns:a16="http://schemas.microsoft.com/office/drawing/2014/main" id="{8BEC4215-04A0-4288-83DD-06188E300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638" y="2147888"/>
              <a:ext cx="147637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7293" name="Rectangle 31">
              <a:extLst>
                <a:ext uri="{FF2B5EF4-FFF2-40B4-BE49-F238E27FC236}">
                  <a16:creationId xmlns:a16="http://schemas.microsoft.com/office/drawing/2014/main" id="{05309931-23A0-4A16-B565-743122BC2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3563" y="2147888"/>
              <a:ext cx="147637" cy="2000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7294" name="Line 35">
              <a:extLst>
                <a:ext uri="{FF2B5EF4-FFF2-40B4-BE49-F238E27FC236}">
                  <a16:creationId xmlns:a16="http://schemas.microsoft.com/office/drawing/2014/main" id="{B556ACA5-BAA4-4F83-A086-E9BD85D8EA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35700" y="1876425"/>
              <a:ext cx="3667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95" name="Rectangle 38">
              <a:extLst>
                <a:ext uri="{FF2B5EF4-FFF2-40B4-BE49-F238E27FC236}">
                  <a16:creationId xmlns:a16="http://schemas.microsoft.com/office/drawing/2014/main" id="{839D9370-CE21-4D35-8C51-789D3644F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150" y="20859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7296" name="Text Box 39">
              <a:extLst>
                <a:ext uri="{FF2B5EF4-FFF2-40B4-BE49-F238E27FC236}">
                  <a16:creationId xmlns:a16="http://schemas.microsoft.com/office/drawing/2014/main" id="{0742B881-7493-45B3-B9BA-7A20E75A51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1088" y="1689100"/>
              <a:ext cx="13906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CC0000"/>
                  </a:solidFill>
                </a:rPr>
                <a:t>propagation</a:t>
              </a:r>
            </a:p>
          </p:txBody>
        </p:sp>
        <p:sp>
          <p:nvSpPr>
            <p:cNvPr id="97297" name="Line 40">
              <a:extLst>
                <a:ext uri="{FF2B5EF4-FFF2-40B4-BE49-F238E27FC236}">
                  <a16:creationId xmlns:a16="http://schemas.microsoft.com/office/drawing/2014/main" id="{AEA8250E-7A3E-4470-B201-BF9AE2429D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4645025" y="1876425"/>
              <a:ext cx="319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98" name="Text Box 43">
              <a:extLst>
                <a:ext uri="{FF2B5EF4-FFF2-40B4-BE49-F238E27FC236}">
                  <a16:creationId xmlns:a16="http://schemas.microsoft.com/office/drawing/2014/main" id="{8266AED5-DA13-4A5C-B61E-2CFDAD9966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7375" y="2803525"/>
              <a:ext cx="12890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CC0000"/>
                  </a:solidFill>
                </a:rPr>
                <a:t>nodal</a:t>
              </a:r>
            </a:p>
            <a:p>
              <a:pPr algn="ctr"/>
              <a:r>
                <a:rPr lang="en-US" altLang="en-US" sz="1800">
                  <a:solidFill>
                    <a:srgbClr val="CC0000"/>
                  </a:solidFill>
                </a:rPr>
                <a:t>processing</a:t>
              </a:r>
            </a:p>
          </p:txBody>
        </p:sp>
        <p:sp>
          <p:nvSpPr>
            <p:cNvPr id="97299" name="Line 44">
              <a:extLst>
                <a:ext uri="{FF2B5EF4-FFF2-40B4-BE49-F238E27FC236}">
                  <a16:creationId xmlns:a16="http://schemas.microsoft.com/office/drawing/2014/main" id="{189FDE61-F83F-4618-B287-45264EEF084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3378200" y="2847975"/>
              <a:ext cx="8334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0" name="Line 45">
              <a:extLst>
                <a:ext uri="{FF2B5EF4-FFF2-40B4-BE49-F238E27FC236}">
                  <a16:creationId xmlns:a16="http://schemas.microsoft.com/office/drawing/2014/main" id="{A633111F-00D7-4FC4-AEF0-B5595BB6A7C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V="1">
              <a:off x="4187825" y="2609850"/>
              <a:ext cx="3857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1" name="Text Box 46">
              <a:extLst>
                <a:ext uri="{FF2B5EF4-FFF2-40B4-BE49-F238E27FC236}">
                  <a16:creationId xmlns:a16="http://schemas.microsoft.com/office/drawing/2014/main" id="{F7785758-E844-48CB-B201-E6104602B6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5813" y="3060700"/>
              <a:ext cx="1123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CC0000"/>
                  </a:solidFill>
                </a:rPr>
                <a:t>queueing</a:t>
              </a:r>
            </a:p>
          </p:txBody>
        </p:sp>
        <p:sp>
          <p:nvSpPr>
            <p:cNvPr id="97302" name="Line 47">
              <a:extLst>
                <a:ext uri="{FF2B5EF4-FFF2-40B4-BE49-F238E27FC236}">
                  <a16:creationId xmlns:a16="http://schemas.microsoft.com/office/drawing/2014/main" id="{8181C81B-A521-47B8-9ABE-8972B5F84BE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4349750" y="2609850"/>
              <a:ext cx="595313" cy="55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3" name="Rectangle 3">
              <a:extLst>
                <a:ext uri="{FF2B5EF4-FFF2-40B4-BE49-F238E27FC236}">
                  <a16:creationId xmlns:a16="http://schemas.microsoft.com/office/drawing/2014/main" id="{6B68676C-B8AF-46CD-9C1D-FA5E66E13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138" y="3630613"/>
              <a:ext cx="4943475" cy="5540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2857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en-US" i="1">
                  <a:solidFill>
                    <a:srgbClr val="000000"/>
                  </a:solidFill>
                  <a:latin typeface="Gill Sans MT" panose="020B0502020104020203" pitchFamily="34" charset="0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anose="020B0502020104020203" pitchFamily="34" charset="0"/>
                </a:rPr>
                <a:t>nodal</a:t>
              </a:r>
              <a:r>
                <a:rPr lang="en-US" altLang="en-US">
                  <a:solidFill>
                    <a:srgbClr val="000000"/>
                  </a:solidFill>
                  <a:latin typeface="Gill Sans MT" panose="020B0502020104020203" pitchFamily="34" charset="0"/>
                </a:rPr>
                <a:t> = </a:t>
              </a:r>
              <a:r>
                <a:rPr lang="en-US" altLang="en-US" i="1">
                  <a:solidFill>
                    <a:srgbClr val="000000"/>
                  </a:solidFill>
                  <a:latin typeface="Gill Sans MT" panose="020B0502020104020203" pitchFamily="34" charset="0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anose="020B0502020104020203" pitchFamily="34" charset="0"/>
                </a:rPr>
                <a:t>proc</a:t>
              </a:r>
              <a:r>
                <a:rPr lang="en-US" altLang="en-US">
                  <a:solidFill>
                    <a:srgbClr val="000000"/>
                  </a:solidFill>
                  <a:latin typeface="Gill Sans MT" panose="020B0502020104020203" pitchFamily="34" charset="0"/>
                </a:rPr>
                <a:t> + </a:t>
              </a:r>
              <a:r>
                <a:rPr lang="en-US" altLang="en-US" i="1">
                  <a:solidFill>
                    <a:srgbClr val="000000"/>
                  </a:solidFill>
                  <a:latin typeface="Gill Sans MT" panose="020B0502020104020203" pitchFamily="34" charset="0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anose="020B0502020104020203" pitchFamily="34" charset="0"/>
                </a:rPr>
                <a:t>queue</a:t>
              </a:r>
              <a:r>
                <a:rPr lang="en-US" altLang="en-US">
                  <a:solidFill>
                    <a:srgbClr val="000000"/>
                  </a:solidFill>
                  <a:latin typeface="Gill Sans MT" panose="020B0502020104020203" pitchFamily="34" charset="0"/>
                </a:rPr>
                <a:t> + </a:t>
              </a:r>
              <a:r>
                <a:rPr lang="en-US" altLang="en-US" i="1">
                  <a:solidFill>
                    <a:srgbClr val="000000"/>
                  </a:solidFill>
                  <a:latin typeface="Gill Sans MT" panose="020B0502020104020203" pitchFamily="34" charset="0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anose="020B0502020104020203" pitchFamily="34" charset="0"/>
                </a:rPr>
                <a:t>trans</a:t>
              </a:r>
              <a:r>
                <a:rPr lang="en-US" altLang="en-US">
                  <a:solidFill>
                    <a:srgbClr val="000000"/>
                  </a:solidFill>
                  <a:latin typeface="Gill Sans MT" panose="020B0502020104020203" pitchFamily="34" charset="0"/>
                </a:rPr>
                <a:t> +  </a:t>
              </a:r>
              <a:r>
                <a:rPr lang="en-US" altLang="en-US" i="1">
                  <a:solidFill>
                    <a:srgbClr val="000000"/>
                  </a:solidFill>
                  <a:latin typeface="Gill Sans MT" panose="020B0502020104020203" pitchFamily="34" charset="0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anose="020B0502020104020203" pitchFamily="34" charset="0"/>
                </a:rPr>
                <a:t>prop</a:t>
              </a:r>
              <a:endParaRPr lang="en-US" altLang="en-US">
                <a:solidFill>
                  <a:srgbClr val="00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7304" name="Line 25">
              <a:extLst>
                <a:ext uri="{FF2B5EF4-FFF2-40B4-BE49-F238E27FC236}">
                  <a16:creationId xmlns:a16="http://schemas.microsoft.com/office/drawing/2014/main" id="{F6D5FF2D-E0D6-4D94-BFBF-8F2DD05A73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9083" y="2397124"/>
              <a:ext cx="735306" cy="5499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5" name="Rectangle 32">
              <a:extLst>
                <a:ext uri="{FF2B5EF4-FFF2-40B4-BE49-F238E27FC236}">
                  <a16:creationId xmlns:a16="http://schemas.microsoft.com/office/drawing/2014/main" id="{E182C08A-AD77-42E4-9382-534C59182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9125" y="20478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7306" name="Line 33">
              <a:extLst>
                <a:ext uri="{FF2B5EF4-FFF2-40B4-BE49-F238E27FC236}">
                  <a16:creationId xmlns:a16="http://schemas.microsoft.com/office/drawing/2014/main" id="{03D1A2B3-98D8-426D-B720-0EF97FE2BC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9913" y="1984375"/>
              <a:ext cx="2111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7" name="Text Box 36">
              <a:extLst>
                <a:ext uri="{FF2B5EF4-FFF2-40B4-BE49-F238E27FC236}">
                  <a16:creationId xmlns:a16="http://schemas.microsoft.com/office/drawing/2014/main" id="{4C33C513-EA9F-4114-BA7E-934BFDB833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3075" y="1541463"/>
              <a:ext cx="40267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97308" name="Text Box 37">
              <a:extLst>
                <a:ext uri="{FF2B5EF4-FFF2-40B4-BE49-F238E27FC236}">
                  <a16:creationId xmlns:a16="http://schemas.microsoft.com/office/drawing/2014/main" id="{6977CF66-3F76-4FEA-8461-73E7BD1803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9288" y="2493963"/>
              <a:ext cx="3873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B</a:t>
              </a:r>
            </a:p>
          </p:txBody>
        </p:sp>
        <p:grpSp>
          <p:nvGrpSpPr>
            <p:cNvPr id="97309" name="Group 66">
              <a:extLst>
                <a:ext uri="{FF2B5EF4-FFF2-40B4-BE49-F238E27FC236}">
                  <a16:creationId xmlns:a16="http://schemas.microsoft.com/office/drawing/2014/main" id="{DCAF5B48-993A-48EE-BC8E-5C32ABB5FB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3888" y="1541463"/>
              <a:ext cx="779462" cy="679450"/>
              <a:chOff x="-44" y="1473"/>
              <a:chExt cx="981" cy="1105"/>
            </a:xfrm>
          </p:grpSpPr>
          <p:pic>
            <p:nvPicPr>
              <p:cNvPr id="97327" name="Picture 67" descr="desktop_computer_stylized_medium">
                <a:extLst>
                  <a:ext uri="{FF2B5EF4-FFF2-40B4-BE49-F238E27FC236}">
                    <a16:creationId xmlns:a16="http://schemas.microsoft.com/office/drawing/2014/main" id="{4995B891-D460-468C-9012-7C8FDFC600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328" name="Freeform 68">
                <a:extLst>
                  <a:ext uri="{FF2B5EF4-FFF2-40B4-BE49-F238E27FC236}">
                    <a16:creationId xmlns:a16="http://schemas.microsoft.com/office/drawing/2014/main" id="{1CC83265-138F-4D9A-BABD-4E7AA60966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97310" name="Group 69">
              <a:extLst>
                <a:ext uri="{FF2B5EF4-FFF2-40B4-BE49-F238E27FC236}">
                  <a16:creationId xmlns:a16="http://schemas.microsoft.com/office/drawing/2014/main" id="{9790E3E0-A3DE-4813-B016-5C77729D69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43685" y="2548431"/>
              <a:ext cx="779463" cy="679450"/>
              <a:chOff x="-44" y="1473"/>
              <a:chExt cx="981" cy="1105"/>
            </a:xfrm>
          </p:grpSpPr>
          <p:pic>
            <p:nvPicPr>
              <p:cNvPr id="97325" name="Picture 70" descr="desktop_computer_stylized_medium">
                <a:extLst>
                  <a:ext uri="{FF2B5EF4-FFF2-40B4-BE49-F238E27FC236}">
                    <a16:creationId xmlns:a16="http://schemas.microsoft.com/office/drawing/2014/main" id="{F5D01206-F90A-47D3-94BD-9619CAABB9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326" name="Freeform 71">
                <a:extLst>
                  <a:ext uri="{FF2B5EF4-FFF2-40B4-BE49-F238E27FC236}">
                    <a16:creationId xmlns:a16="http://schemas.microsoft.com/office/drawing/2014/main" id="{C9366584-30EB-49FA-ABAA-C34B06C1FF0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97311" name="Text Box 41">
              <a:extLst>
                <a:ext uri="{FF2B5EF4-FFF2-40B4-BE49-F238E27FC236}">
                  <a16:creationId xmlns:a16="http://schemas.microsoft.com/office/drawing/2014/main" id="{7851830C-4B51-47C1-B415-5B2CF7654F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675" y="1249363"/>
              <a:ext cx="14668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CC0000"/>
                  </a:solidFill>
                </a:rPr>
                <a:t>transmission</a:t>
              </a:r>
            </a:p>
          </p:txBody>
        </p:sp>
        <p:sp>
          <p:nvSpPr>
            <p:cNvPr id="97312" name="Line 42">
              <a:extLst>
                <a:ext uri="{FF2B5EF4-FFF2-40B4-BE49-F238E27FC236}">
                  <a16:creationId xmlns:a16="http://schemas.microsoft.com/office/drawing/2014/main" id="{2BBF5645-F266-4372-AFC8-7645361A20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 flipV="1">
              <a:off x="4038600" y="1517650"/>
              <a:ext cx="528638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7313" name="Group 347">
              <a:extLst>
                <a:ext uri="{FF2B5EF4-FFF2-40B4-BE49-F238E27FC236}">
                  <a16:creationId xmlns:a16="http://schemas.microsoft.com/office/drawing/2014/main" id="{8F39E231-D158-492B-9262-00BC5F532C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4579" y="1949848"/>
              <a:ext cx="1162562" cy="715538"/>
              <a:chOff x="1871277" y="1576300"/>
              <a:chExt cx="1128371" cy="437861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89BE2B1-9A81-4506-B2E7-0C02583CF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AB1F0F38-637D-44C4-B300-009999D40228}"/>
                  </a:ext>
                </a:extLst>
              </p:cNvPr>
              <p:cNvSpPr/>
              <p:nvPr/>
            </p:nvSpPr>
            <p:spPr bwMode="auto">
              <a:xfrm>
                <a:off x="1871836" y="1739259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3DA9DF3-37E8-4647-9BBD-2D15226B5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33B6BBBD-0791-4DED-AD92-B58BC3AF0360}"/>
                  </a:ext>
                </a:extLst>
              </p:cNvPr>
              <p:cNvSpPr/>
              <p:nvPr/>
            </p:nvSpPr>
            <p:spPr bwMode="auto">
              <a:xfrm>
                <a:off x="2159951" y="1673201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517E56E4-EA1C-43F8-A8BC-DAC5275C53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F96F340D-AB06-406B-ACED-C956D9298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799D079E-4BE2-402D-AF91-1D65739442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946F86CE-2C34-4D61-9BD9-53300C6DAA61}"/>
                  </a:ext>
                </a:extLst>
              </p:cNvPr>
              <p:cNvCxnSpPr>
                <a:cxnSpLocks noChangeShapeType="1"/>
                <a:endCxn id="1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4DB97AA4-191F-42A9-9C81-1169DD68A8C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314" name="Rectangle 31">
              <a:extLst>
                <a:ext uri="{FF2B5EF4-FFF2-40B4-BE49-F238E27FC236}">
                  <a16:creationId xmlns:a16="http://schemas.microsoft.com/office/drawing/2014/main" id="{A920BADC-A71A-4D73-BD5F-FF052CA96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2387" y="2704007"/>
              <a:ext cx="139765" cy="18519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7315" name="Line 33">
              <a:extLst>
                <a:ext uri="{FF2B5EF4-FFF2-40B4-BE49-F238E27FC236}">
                  <a16:creationId xmlns:a16="http://schemas.microsoft.com/office/drawing/2014/main" id="{6FCE51C9-6A16-408A-95B6-0A7FE825F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7708" y="2673625"/>
              <a:ext cx="219668" cy="1619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Footer Placeholder 2">
            <a:extLst>
              <a:ext uri="{FF2B5EF4-FFF2-40B4-BE49-F238E27FC236}">
                <a16:creationId xmlns:a16="http://schemas.microsoft.com/office/drawing/2014/main" id="{8AE2928B-272E-4616-86A0-59E8AAB4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53503533-2206-4BC5-805A-7FE5871D9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3" y="4459288"/>
            <a:ext cx="3810000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transmission delay: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L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packet length (bits) 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link 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bandwidth (bps)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i="1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sz="20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= L/R</a:t>
            </a:r>
          </a:p>
        </p:txBody>
      </p:sp>
      <p:sp>
        <p:nvSpPr>
          <p:cNvPr id="112643" name="Rectangle 4">
            <a:extLst>
              <a:ext uri="{FF2B5EF4-FFF2-40B4-BE49-F238E27FC236}">
                <a16:creationId xmlns:a16="http://schemas.microsoft.com/office/drawing/2014/main" id="{75B69169-E462-45FA-ACC3-2F7B7944C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13" y="4467225"/>
            <a:ext cx="41529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propagation delay: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length of physical link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propagation speed (~2x10</a:t>
            </a:r>
            <a:r>
              <a:rPr lang="en-US" sz="2000" baseline="30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8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m/sec)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= 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/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</a:t>
            </a:r>
          </a:p>
        </p:txBody>
      </p:sp>
      <p:pic>
        <p:nvPicPr>
          <p:cNvPr id="99332" name="Picture 64" descr="underline_base">
            <a:extLst>
              <a:ext uri="{FF2B5EF4-FFF2-40B4-BE49-F238E27FC236}">
                <a16:creationId xmlns:a16="http://schemas.microsoft.com/office/drawing/2014/main" id="{7F2905FC-1ABD-4060-9B94-03583DA5FD3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855663"/>
            <a:ext cx="67373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Rectangle 2">
            <a:extLst>
              <a:ext uri="{FF2B5EF4-FFF2-40B4-BE49-F238E27FC236}">
                <a16:creationId xmlns:a16="http://schemas.microsoft.com/office/drawing/2014/main" id="{9AA75193-EF18-46D9-9860-AD2D1A26B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200025"/>
            <a:ext cx="77724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4400">
                <a:solidFill>
                  <a:srgbClr val="000099"/>
                </a:solidFill>
                <a:latin typeface="Gill Sans MT" panose="020B0502020104020203" pitchFamily="34" charset="0"/>
              </a:rPr>
              <a:t>Four sources of packet delay</a:t>
            </a:r>
            <a:endParaRPr lang="en-US" altLang="en-US" sz="48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sp>
        <p:nvSpPr>
          <p:cNvPr id="99334" name="Slide Number Placeholder 3">
            <a:extLst>
              <a:ext uri="{FF2B5EF4-FFF2-40B4-BE49-F238E27FC236}">
                <a16:creationId xmlns:a16="http://schemas.microsoft.com/office/drawing/2014/main" id="{D715E6D3-77BB-4812-91D4-85A6F713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1-</a:t>
            </a:r>
            <a:fld id="{0226A802-5285-40EE-A636-2F60E497A3E2}" type="slidenum"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pPr/>
              <a:t>45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99335" name="TextBox 1">
            <a:extLst>
              <a:ext uri="{FF2B5EF4-FFF2-40B4-BE49-F238E27FC236}">
                <a16:creationId xmlns:a16="http://schemas.microsoft.com/office/drawing/2014/main" id="{5B8B8EE8-E7A2-4256-94FB-214777761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6370638"/>
            <a:ext cx="64309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* Check out the Java applet for an interactive animation on trans vs. prop delay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D6B9B1-07D0-453B-B7A2-F46918A97870}"/>
              </a:ext>
            </a:extLst>
          </p:cNvPr>
          <p:cNvGrpSpPr>
            <a:grpSpLocks/>
          </p:cNvGrpSpPr>
          <p:nvPr/>
        </p:nvGrpSpPr>
        <p:grpSpPr bwMode="auto">
          <a:xfrm>
            <a:off x="2074863" y="5413375"/>
            <a:ext cx="2692400" cy="701675"/>
            <a:chOff x="2271473" y="5377200"/>
            <a:chExt cx="2692148" cy="701675"/>
          </a:xfrm>
        </p:grpSpPr>
        <p:sp>
          <p:nvSpPr>
            <p:cNvPr id="99388" name="Text Box 62">
              <a:extLst>
                <a:ext uri="{FF2B5EF4-FFF2-40B4-BE49-F238E27FC236}">
                  <a16:creationId xmlns:a16="http://schemas.microsoft.com/office/drawing/2014/main" id="{92E1937F-6BD2-4963-8714-A671FD584C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8578" y="5377200"/>
              <a:ext cx="2105025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 i="1">
                  <a:solidFill>
                    <a:srgbClr val="CC0000"/>
                  </a:solidFill>
                </a:rPr>
                <a:t>d</a:t>
              </a:r>
              <a:r>
                <a:rPr lang="en-US" altLang="en-US" sz="2000" baseline="-25000">
                  <a:solidFill>
                    <a:srgbClr val="CC0000"/>
                  </a:solidFill>
                </a:rPr>
                <a:t>trans </a:t>
              </a:r>
              <a:r>
                <a:rPr lang="en-US" altLang="en-US" sz="2000">
                  <a:solidFill>
                    <a:srgbClr val="CC0000"/>
                  </a:solidFill>
                </a:rPr>
                <a:t>and </a:t>
              </a:r>
              <a:r>
                <a:rPr lang="en-US" altLang="en-US" sz="2000" i="1">
                  <a:solidFill>
                    <a:srgbClr val="CC0000"/>
                  </a:solidFill>
                </a:rPr>
                <a:t>d</a:t>
              </a:r>
              <a:r>
                <a:rPr lang="en-US" altLang="en-US" sz="2000" baseline="-25000">
                  <a:solidFill>
                    <a:srgbClr val="CC0000"/>
                  </a:solidFill>
                </a:rPr>
                <a:t>prop</a:t>
              </a:r>
            </a:p>
            <a:p>
              <a:pPr algn="ctr"/>
              <a:r>
                <a:rPr lang="en-US" altLang="en-US" sz="2000" i="1">
                  <a:solidFill>
                    <a:srgbClr val="CC0000"/>
                  </a:solidFill>
                </a:rPr>
                <a:t>very </a:t>
              </a:r>
              <a:r>
                <a:rPr lang="en-US" altLang="en-US" sz="2000">
                  <a:solidFill>
                    <a:srgbClr val="CC0000"/>
                  </a:solidFill>
                </a:rPr>
                <a:t>different</a:t>
              </a:r>
            </a:p>
          </p:txBody>
        </p:sp>
        <p:cxnSp>
          <p:nvCxnSpPr>
            <p:cNvPr id="99389" name="Straight Arrow Connector 3">
              <a:extLst>
                <a:ext uri="{FF2B5EF4-FFF2-40B4-BE49-F238E27FC236}">
                  <a16:creationId xmlns:a16="http://schemas.microsoft.com/office/drawing/2014/main" id="{017B6C18-A109-43F6-862E-FA009B726E7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71473" y="5616983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390" name="Straight Arrow Connector 72">
              <a:extLst>
                <a:ext uri="{FF2B5EF4-FFF2-40B4-BE49-F238E27FC236}">
                  <a16:creationId xmlns:a16="http://schemas.microsoft.com/office/drawing/2014/main" id="{E197DDA5-FD0D-4977-AABD-F068E6B90F6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409173" y="5608388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9337" name="TextBox 1">
            <a:extLst>
              <a:ext uri="{FF2B5EF4-FFF2-40B4-BE49-F238E27FC236}">
                <a16:creationId xmlns:a16="http://schemas.microsoft.com/office/drawing/2014/main" id="{71B54020-3749-4B28-BE73-F264A5CD9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75" y="6145213"/>
            <a:ext cx="9147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* Check out the online interactive exercises for more examples: h</a:t>
            </a:r>
            <a:r>
              <a:rPr lang="en-US" altLang="en-US" sz="1200"/>
              <a:t>ttp://gaia.cs.umass.edu/kurose_ross/interactive/</a:t>
            </a:r>
          </a:p>
        </p:txBody>
      </p:sp>
      <p:sp>
        <p:nvSpPr>
          <p:cNvPr id="99338" name="Line 24">
            <a:extLst>
              <a:ext uri="{FF2B5EF4-FFF2-40B4-BE49-F238E27FC236}">
                <a16:creationId xmlns:a16="http://schemas.microsoft.com/office/drawing/2014/main" id="{2E576CCC-A704-46F3-ABC9-6A63852660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0963" y="1857375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9339" name="Group 347">
            <a:extLst>
              <a:ext uri="{FF2B5EF4-FFF2-40B4-BE49-F238E27FC236}">
                <a16:creationId xmlns:a16="http://schemas.microsoft.com/office/drawing/2014/main" id="{2430EDE5-32A4-44BF-AB11-993BB3C02F93}"/>
              </a:ext>
            </a:extLst>
          </p:cNvPr>
          <p:cNvGrpSpPr>
            <a:grpSpLocks/>
          </p:cNvGrpSpPr>
          <p:nvPr/>
        </p:nvGrpSpPr>
        <p:grpSpPr bwMode="auto">
          <a:xfrm>
            <a:off x="3336925" y="1905000"/>
            <a:ext cx="1162050" cy="715963"/>
            <a:chOff x="1871277" y="1576300"/>
            <a:chExt cx="1128371" cy="43786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38DB7B7-1E4D-4800-BC8B-0184227EAF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2EBD378-0D17-4242-BD4D-22815D763EAB}"/>
                </a:ext>
              </a:extLst>
            </p:cNvPr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63D6314-5EC7-49E2-84B6-1346C5FEFB9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B018F1CF-CD23-4D97-BADC-13AA7AAD1114}"/>
                </a:ext>
              </a:extLst>
            </p:cNvPr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17907681-994F-41C0-9775-EEFCC8883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39FB6C73-25A8-4C8D-86E3-6EB4B9A5D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5128147E-60C9-458F-A31E-C422BF6A8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DD5EB57-D3E2-4584-870F-197DE4D66A06}"/>
                </a:ext>
              </a:extLst>
            </p:cNvPr>
            <p:cNvCxnSpPr>
              <a:cxnSpLocks noChangeShapeType="1"/>
              <a:endCxn id="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5D487BB-5066-4838-8158-6F036B6A7BC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40" name="Line 26">
            <a:extLst>
              <a:ext uri="{FF2B5EF4-FFF2-40B4-BE49-F238E27FC236}">
                <a16:creationId xmlns:a16="http://schemas.microsoft.com/office/drawing/2014/main" id="{1BB96B2A-8245-4B19-9587-2F80D74697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5013" y="2276475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1" name="Rectangle 29">
            <a:extLst>
              <a:ext uri="{FF2B5EF4-FFF2-40B4-BE49-F238E27FC236}">
                <a16:creationId xmlns:a16="http://schemas.microsoft.com/office/drawing/2014/main" id="{3729EC8A-B676-452C-9E96-EA28619BA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4175" y="2076450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42" name="Rectangle 30">
            <a:extLst>
              <a:ext uri="{FF2B5EF4-FFF2-40B4-BE49-F238E27FC236}">
                <a16:creationId xmlns:a16="http://schemas.microsoft.com/office/drawing/2014/main" id="{3A19E436-FCF1-4684-9799-36B0156D5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638" y="21478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43" name="Rectangle 31">
            <a:extLst>
              <a:ext uri="{FF2B5EF4-FFF2-40B4-BE49-F238E27FC236}">
                <a16:creationId xmlns:a16="http://schemas.microsoft.com/office/drawing/2014/main" id="{8DD4FA78-89DA-4715-954E-32D5721D9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563" y="2147888"/>
            <a:ext cx="147637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44" name="Line 35">
            <a:extLst>
              <a:ext uri="{FF2B5EF4-FFF2-40B4-BE49-F238E27FC236}">
                <a16:creationId xmlns:a16="http://schemas.microsoft.com/office/drawing/2014/main" id="{04413504-F9D8-4D5F-8472-D9D61D64D4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35700" y="1876425"/>
            <a:ext cx="36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5" name="Rectangle 38">
            <a:extLst>
              <a:ext uri="{FF2B5EF4-FFF2-40B4-BE49-F238E27FC236}">
                <a16:creationId xmlns:a16="http://schemas.microsoft.com/office/drawing/2014/main" id="{49FD0D78-5273-4399-A91E-0724199D4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150" y="20859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46" name="Text Box 39">
            <a:extLst>
              <a:ext uri="{FF2B5EF4-FFF2-40B4-BE49-F238E27FC236}">
                <a16:creationId xmlns:a16="http://schemas.microsoft.com/office/drawing/2014/main" id="{E4D24268-26A4-4B33-ACD0-CFB59AA56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1088" y="1689100"/>
            <a:ext cx="1390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propagation</a:t>
            </a:r>
          </a:p>
        </p:txBody>
      </p:sp>
      <p:sp>
        <p:nvSpPr>
          <p:cNvPr id="99347" name="Line 40">
            <a:extLst>
              <a:ext uri="{FF2B5EF4-FFF2-40B4-BE49-F238E27FC236}">
                <a16:creationId xmlns:a16="http://schemas.microsoft.com/office/drawing/2014/main" id="{6AA63162-65B8-415F-988C-5D729B03455D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4645025" y="1876425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8" name="Text Box 43">
            <a:extLst>
              <a:ext uri="{FF2B5EF4-FFF2-40B4-BE49-F238E27FC236}">
                <a16:creationId xmlns:a16="http://schemas.microsoft.com/office/drawing/2014/main" id="{8EA3E498-8805-4FC3-A421-FFD912E43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75" y="2803525"/>
            <a:ext cx="1289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>
                <a:solidFill>
                  <a:srgbClr val="CC0000"/>
                </a:solidFill>
              </a:rPr>
              <a:t>nodal</a:t>
            </a:r>
          </a:p>
          <a:p>
            <a:pPr algn="ctr"/>
            <a:r>
              <a:rPr lang="en-US" altLang="en-US" sz="1800">
                <a:solidFill>
                  <a:srgbClr val="CC0000"/>
                </a:solidFill>
              </a:rPr>
              <a:t>processing</a:t>
            </a:r>
          </a:p>
        </p:txBody>
      </p:sp>
      <p:sp>
        <p:nvSpPr>
          <p:cNvPr id="99349" name="Line 44">
            <a:extLst>
              <a:ext uri="{FF2B5EF4-FFF2-40B4-BE49-F238E27FC236}">
                <a16:creationId xmlns:a16="http://schemas.microsoft.com/office/drawing/2014/main" id="{15EF0361-F83D-4546-9F14-25CF94A42B8E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3378200" y="2847975"/>
            <a:ext cx="833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0" name="Line 45">
            <a:extLst>
              <a:ext uri="{FF2B5EF4-FFF2-40B4-BE49-F238E27FC236}">
                <a16:creationId xmlns:a16="http://schemas.microsoft.com/office/drawing/2014/main" id="{1FDB6A1B-84E9-4BCA-BA6C-A0564550091F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4187825" y="2609850"/>
            <a:ext cx="38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1" name="Text Box 46">
            <a:extLst>
              <a:ext uri="{FF2B5EF4-FFF2-40B4-BE49-F238E27FC236}">
                <a16:creationId xmlns:a16="http://schemas.microsoft.com/office/drawing/2014/main" id="{AF771860-BA37-445E-AFC0-3AA21C1BA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5813" y="3060700"/>
            <a:ext cx="1123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queueing</a:t>
            </a:r>
          </a:p>
        </p:txBody>
      </p:sp>
      <p:sp>
        <p:nvSpPr>
          <p:cNvPr id="99352" name="Line 47">
            <a:extLst>
              <a:ext uri="{FF2B5EF4-FFF2-40B4-BE49-F238E27FC236}">
                <a16:creationId xmlns:a16="http://schemas.microsoft.com/office/drawing/2014/main" id="{93356D66-F521-451D-A26C-AED945DEEE3C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4349750" y="2609850"/>
            <a:ext cx="59531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3" name="Rectangle 3">
            <a:extLst>
              <a:ext uri="{FF2B5EF4-FFF2-40B4-BE49-F238E27FC236}">
                <a16:creationId xmlns:a16="http://schemas.microsoft.com/office/drawing/2014/main" id="{661C4811-BC4C-4BC6-8E02-1411927C2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6138" y="3630613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2857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000000"/>
                </a:solidFill>
                <a:latin typeface="Gill Sans MT" panose="020B0502020104020203" pitchFamily="34" charset="0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anose="020B0502020104020203" pitchFamily="34" charset="0"/>
              </a:rPr>
              <a:t>nodal</a:t>
            </a:r>
            <a:r>
              <a:rPr lang="en-US" altLang="en-US">
                <a:solidFill>
                  <a:srgbClr val="000000"/>
                </a:solidFill>
                <a:latin typeface="Gill Sans MT" panose="020B0502020104020203" pitchFamily="34" charset="0"/>
              </a:rPr>
              <a:t> = </a:t>
            </a:r>
            <a:r>
              <a:rPr lang="en-US" altLang="en-US" i="1">
                <a:solidFill>
                  <a:srgbClr val="000000"/>
                </a:solidFill>
                <a:latin typeface="Gill Sans MT" panose="020B0502020104020203" pitchFamily="34" charset="0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anose="020B0502020104020203" pitchFamily="34" charset="0"/>
              </a:rPr>
              <a:t>proc</a:t>
            </a:r>
            <a:r>
              <a:rPr lang="en-US" altLang="en-US">
                <a:solidFill>
                  <a:srgbClr val="000000"/>
                </a:solidFill>
                <a:latin typeface="Gill Sans MT" panose="020B0502020104020203" pitchFamily="34" charset="0"/>
              </a:rPr>
              <a:t> + </a:t>
            </a:r>
            <a:r>
              <a:rPr lang="en-US" altLang="en-US" i="1">
                <a:solidFill>
                  <a:srgbClr val="000000"/>
                </a:solidFill>
                <a:latin typeface="Gill Sans MT" panose="020B0502020104020203" pitchFamily="34" charset="0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anose="020B0502020104020203" pitchFamily="34" charset="0"/>
              </a:rPr>
              <a:t>queue</a:t>
            </a:r>
            <a:r>
              <a:rPr lang="en-US" altLang="en-US">
                <a:solidFill>
                  <a:srgbClr val="000000"/>
                </a:solidFill>
                <a:latin typeface="Gill Sans MT" panose="020B0502020104020203" pitchFamily="34" charset="0"/>
              </a:rPr>
              <a:t> + </a:t>
            </a:r>
            <a:r>
              <a:rPr lang="en-US" altLang="en-US" i="1">
                <a:solidFill>
                  <a:srgbClr val="000000"/>
                </a:solidFill>
                <a:latin typeface="Gill Sans MT" panose="020B0502020104020203" pitchFamily="34" charset="0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anose="020B0502020104020203" pitchFamily="34" charset="0"/>
              </a:rPr>
              <a:t>trans</a:t>
            </a:r>
            <a:r>
              <a:rPr lang="en-US" altLang="en-US">
                <a:solidFill>
                  <a:srgbClr val="000000"/>
                </a:solidFill>
                <a:latin typeface="Gill Sans MT" panose="020B0502020104020203" pitchFamily="34" charset="0"/>
              </a:rPr>
              <a:t> +  </a:t>
            </a:r>
            <a:r>
              <a:rPr lang="en-US" altLang="en-US" i="1">
                <a:solidFill>
                  <a:srgbClr val="000000"/>
                </a:solidFill>
                <a:latin typeface="Gill Sans MT" panose="020B0502020104020203" pitchFamily="34" charset="0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anose="020B0502020104020203" pitchFamily="34" charset="0"/>
              </a:rPr>
              <a:t>prop</a:t>
            </a:r>
            <a:endParaRPr lang="en-US" altLang="en-US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99354" name="Line 25">
            <a:extLst>
              <a:ext uri="{FF2B5EF4-FFF2-40B4-BE49-F238E27FC236}">
                <a16:creationId xmlns:a16="http://schemas.microsoft.com/office/drawing/2014/main" id="{60AA6EB5-65A2-44F7-BE66-174ED5E867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19375" y="2397125"/>
            <a:ext cx="735013" cy="549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5" name="Rectangle 32">
            <a:extLst>
              <a:ext uri="{FF2B5EF4-FFF2-40B4-BE49-F238E27FC236}">
                <a16:creationId xmlns:a16="http://schemas.microsoft.com/office/drawing/2014/main" id="{CB8469E4-2420-4AF7-8396-804A79944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25" y="20478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56" name="Line 33">
            <a:extLst>
              <a:ext uri="{FF2B5EF4-FFF2-40B4-BE49-F238E27FC236}">
                <a16:creationId xmlns:a16="http://schemas.microsoft.com/office/drawing/2014/main" id="{A78DC356-EFB5-4B8F-BB91-68E17636025A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9913" y="1984375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7" name="Text Box 36">
            <a:extLst>
              <a:ext uri="{FF2B5EF4-FFF2-40B4-BE49-F238E27FC236}">
                <a16:creationId xmlns:a16="http://schemas.microsoft.com/office/drawing/2014/main" id="{D2116719-5F88-456D-8A78-0A7C41CC00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3075" y="1541463"/>
            <a:ext cx="403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9358" name="Text Box 37">
            <a:extLst>
              <a:ext uri="{FF2B5EF4-FFF2-40B4-BE49-F238E27FC236}">
                <a16:creationId xmlns:a16="http://schemas.microsoft.com/office/drawing/2014/main" id="{08735D4D-9C68-45B3-88A4-5C87EA7A8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24939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B</a:t>
            </a:r>
          </a:p>
        </p:txBody>
      </p:sp>
      <p:grpSp>
        <p:nvGrpSpPr>
          <p:cNvPr id="99359" name="Group 66">
            <a:extLst>
              <a:ext uri="{FF2B5EF4-FFF2-40B4-BE49-F238E27FC236}">
                <a16:creationId xmlns:a16="http://schemas.microsoft.com/office/drawing/2014/main" id="{EC4F881F-4253-4B94-97E8-43F07058BCAC}"/>
              </a:ext>
            </a:extLst>
          </p:cNvPr>
          <p:cNvGrpSpPr>
            <a:grpSpLocks/>
          </p:cNvGrpSpPr>
          <p:nvPr/>
        </p:nvGrpSpPr>
        <p:grpSpPr bwMode="auto">
          <a:xfrm>
            <a:off x="1893888" y="1541463"/>
            <a:ext cx="779462" cy="679450"/>
            <a:chOff x="-44" y="1473"/>
            <a:chExt cx="981" cy="1105"/>
          </a:xfrm>
        </p:grpSpPr>
        <p:pic>
          <p:nvPicPr>
            <p:cNvPr id="99377" name="Picture 67" descr="desktop_computer_stylized_medium">
              <a:extLst>
                <a:ext uri="{FF2B5EF4-FFF2-40B4-BE49-F238E27FC236}">
                  <a16:creationId xmlns:a16="http://schemas.microsoft.com/office/drawing/2014/main" id="{8DE7A5B5-4326-4E8D-8394-D9C923F41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78" name="Freeform 68">
              <a:extLst>
                <a:ext uri="{FF2B5EF4-FFF2-40B4-BE49-F238E27FC236}">
                  <a16:creationId xmlns:a16="http://schemas.microsoft.com/office/drawing/2014/main" id="{0AE36F79-A80C-41D3-BCEA-708CC1EB7D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9360" name="Group 69">
            <a:extLst>
              <a:ext uri="{FF2B5EF4-FFF2-40B4-BE49-F238E27FC236}">
                <a16:creationId xmlns:a16="http://schemas.microsoft.com/office/drawing/2014/main" id="{9AE5FEDE-587C-4098-B98A-011A7809DB0A}"/>
              </a:ext>
            </a:extLst>
          </p:cNvPr>
          <p:cNvGrpSpPr>
            <a:grpSpLocks/>
          </p:cNvGrpSpPr>
          <p:nvPr/>
        </p:nvGrpSpPr>
        <p:grpSpPr bwMode="auto">
          <a:xfrm>
            <a:off x="1943100" y="2547938"/>
            <a:ext cx="779463" cy="679450"/>
            <a:chOff x="-44" y="1473"/>
            <a:chExt cx="981" cy="1105"/>
          </a:xfrm>
        </p:grpSpPr>
        <p:pic>
          <p:nvPicPr>
            <p:cNvPr id="99375" name="Picture 70" descr="desktop_computer_stylized_medium">
              <a:extLst>
                <a:ext uri="{FF2B5EF4-FFF2-40B4-BE49-F238E27FC236}">
                  <a16:creationId xmlns:a16="http://schemas.microsoft.com/office/drawing/2014/main" id="{447EF4D0-ACBC-4FCD-B479-3D85BB5595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76" name="Freeform 71">
              <a:extLst>
                <a:ext uri="{FF2B5EF4-FFF2-40B4-BE49-F238E27FC236}">
                  <a16:creationId xmlns:a16="http://schemas.microsoft.com/office/drawing/2014/main" id="{F5302921-182C-41D7-9A4F-35955B7252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99361" name="Text Box 41">
            <a:extLst>
              <a:ext uri="{FF2B5EF4-FFF2-40B4-BE49-F238E27FC236}">
                <a16:creationId xmlns:a16="http://schemas.microsoft.com/office/drawing/2014/main" id="{C1BB09DE-5DF2-4279-8A88-1C5ACE8C4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1249363"/>
            <a:ext cx="1466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transmission</a:t>
            </a:r>
          </a:p>
        </p:txBody>
      </p:sp>
      <p:sp>
        <p:nvSpPr>
          <p:cNvPr id="99362" name="Line 42">
            <a:extLst>
              <a:ext uri="{FF2B5EF4-FFF2-40B4-BE49-F238E27FC236}">
                <a16:creationId xmlns:a16="http://schemas.microsoft.com/office/drawing/2014/main" id="{82604842-CB20-426B-8D42-538403C2F7BB}"/>
              </a:ext>
            </a:extLst>
          </p:cNvPr>
          <p:cNvSpPr>
            <a:spLocks noChangeShapeType="1"/>
          </p:cNvSpPr>
          <p:nvPr/>
        </p:nvSpPr>
        <p:spPr bwMode="auto">
          <a:xfrm rot="10800000" flipH="1" flipV="1">
            <a:off x="4038600" y="1517650"/>
            <a:ext cx="528638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9363" name="Group 347">
            <a:extLst>
              <a:ext uri="{FF2B5EF4-FFF2-40B4-BE49-F238E27FC236}">
                <a16:creationId xmlns:a16="http://schemas.microsoft.com/office/drawing/2014/main" id="{7E20339B-2418-44C1-B091-24EA6102908C}"/>
              </a:ext>
            </a:extLst>
          </p:cNvPr>
          <p:cNvGrpSpPr>
            <a:grpSpLocks/>
          </p:cNvGrpSpPr>
          <p:nvPr/>
        </p:nvGrpSpPr>
        <p:grpSpPr bwMode="auto">
          <a:xfrm>
            <a:off x="6473825" y="1949450"/>
            <a:ext cx="1163638" cy="715963"/>
            <a:chOff x="1871277" y="1576300"/>
            <a:chExt cx="1128371" cy="43786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14284056-DD24-4A57-8C95-F3B8B52932F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BCE4C6E-E3F2-4800-A0CD-B83C76CAED4E}"/>
                </a:ext>
              </a:extLst>
            </p:cNvPr>
            <p:cNvSpPr/>
            <p:nvPr/>
          </p:nvSpPr>
          <p:spPr bwMode="auto">
            <a:xfrm>
              <a:off x="1871277" y="1739405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0465A35-0CE7-4730-829C-834707D9E5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29788B98-DAD6-4268-A905-F66CCFF50C62}"/>
                </a:ext>
              </a:extLst>
            </p:cNvPr>
            <p:cNvSpPr/>
            <p:nvPr/>
          </p:nvSpPr>
          <p:spPr bwMode="auto">
            <a:xfrm>
              <a:off x="2159143" y="1673386"/>
              <a:ext cx="549561" cy="1611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7E9150C-6A80-4221-BCCD-60FE1D449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7DAB113-FF11-4935-868D-461504A94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4618D735-EB98-4DBF-BD40-1F99AAA53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0345228-02F9-4716-9197-37ED4A3FC40E}"/>
                </a:ext>
              </a:extLst>
            </p:cNvPr>
            <p:cNvCxnSpPr>
              <a:cxnSpLocks noChangeShapeType="1"/>
              <a:endCxn id="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B0BCB59-44D6-49CD-AB7A-9A72290DEAD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64" name="Rectangle 31">
            <a:extLst>
              <a:ext uri="{FF2B5EF4-FFF2-40B4-BE49-F238E27FC236}">
                <a16:creationId xmlns:a16="http://schemas.microsoft.com/office/drawing/2014/main" id="{C5FA12B4-5DE2-4D43-B4BA-2FDEF3143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63" y="2703513"/>
            <a:ext cx="139700" cy="1857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65" name="Line 33">
            <a:extLst>
              <a:ext uri="{FF2B5EF4-FFF2-40B4-BE49-F238E27FC236}">
                <a16:creationId xmlns:a16="http://schemas.microsoft.com/office/drawing/2014/main" id="{58ABC924-4DDE-46FA-AF1A-8C6C56F4C6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7188" y="2673350"/>
            <a:ext cx="220662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/>
      <p:bldP spid="11264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Footer Placeholder 2">
            <a:extLst>
              <a:ext uri="{FF2B5EF4-FFF2-40B4-BE49-F238E27FC236}">
                <a16:creationId xmlns:a16="http://schemas.microsoft.com/office/drawing/2014/main" id="{E4AB3105-FCEC-4543-AFA0-4CF27B75A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01378" name="Picture 37" descr="underline_base">
            <a:extLst>
              <a:ext uri="{FF2B5EF4-FFF2-40B4-BE49-F238E27FC236}">
                <a16:creationId xmlns:a16="http://schemas.microsoft.com/office/drawing/2014/main" id="{8E95C4A0-4D0F-4BC2-9928-7B3AC114C83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811213"/>
            <a:ext cx="3986212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79" name="Rectangle 2">
            <a:extLst>
              <a:ext uri="{FF2B5EF4-FFF2-40B4-BE49-F238E27FC236}">
                <a16:creationId xmlns:a16="http://schemas.microsoft.com/office/drawing/2014/main" id="{5A8448BA-2DF3-498F-A520-8571BAAC405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65125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Caravan analogy</a:t>
            </a:r>
          </a:p>
        </p:txBody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8B7C63F7-BCBB-44BB-B6F4-829CC135D7A7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1338" y="2927350"/>
            <a:ext cx="4216400" cy="3317875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ea typeface="ＭＳ Ｐゴシック" panose="020B0600070205080204" pitchFamily="34" charset="-128"/>
              </a:rPr>
              <a:t>cars </a:t>
            </a:r>
            <a:r>
              <a:rPr lang="ja-JP" altLang="en-US" sz="2400">
                <a:ea typeface="ＭＳ Ｐゴシック" panose="020B0600070205080204" pitchFamily="34" charset="-128"/>
              </a:rPr>
              <a:t>“</a:t>
            </a:r>
            <a:r>
              <a:rPr lang="en-US" altLang="ja-JP" sz="2400">
                <a:ea typeface="ＭＳ Ｐゴシック" panose="020B0600070205080204" pitchFamily="34" charset="-128"/>
              </a:rPr>
              <a:t>propagate</a:t>
            </a:r>
            <a:r>
              <a:rPr lang="ja-JP" altLang="en-US" sz="2400">
                <a:ea typeface="ＭＳ Ｐゴシック" panose="020B0600070205080204" pitchFamily="34" charset="-128"/>
              </a:rPr>
              <a:t>”</a:t>
            </a:r>
            <a:r>
              <a:rPr lang="en-US" altLang="ja-JP" sz="2400">
                <a:ea typeface="ＭＳ Ｐゴシック" panose="020B0600070205080204" pitchFamily="34" charset="-128"/>
              </a:rPr>
              <a:t> at </a:t>
            </a:r>
            <a:br>
              <a:rPr lang="en-US" altLang="ja-JP" sz="2400">
                <a:ea typeface="ＭＳ Ｐゴシック" panose="020B0600070205080204" pitchFamily="34" charset="-128"/>
              </a:rPr>
            </a:br>
            <a:r>
              <a:rPr lang="en-US" altLang="ja-JP" sz="2400">
                <a:ea typeface="ＭＳ Ｐゴシック" panose="020B0600070205080204" pitchFamily="34" charset="-128"/>
              </a:rPr>
              <a:t>100 km/hr</a:t>
            </a:r>
          </a:p>
          <a:p>
            <a:pPr marL="287338" indent="-287338" eaLnBrk="1" hangingPunct="1"/>
            <a:r>
              <a:rPr lang="en-US" altLang="en-US" sz="2400">
                <a:ea typeface="ＭＳ Ｐゴシック" panose="020B0600070205080204" pitchFamily="34" charset="-128"/>
              </a:rPr>
              <a:t>toll booth takes 12 sec to service car (bit transmission time)</a:t>
            </a:r>
          </a:p>
          <a:p>
            <a:pPr marL="287338" indent="-287338" eaLnBrk="1" hangingPunct="1"/>
            <a:r>
              <a:rPr lang="en-US" altLang="en-US" sz="2400">
                <a:ea typeface="ＭＳ Ｐゴシック" panose="020B0600070205080204" pitchFamily="34" charset="-128"/>
              </a:rPr>
              <a:t>car ~ bit; caravan ~ packet</a:t>
            </a:r>
          </a:p>
          <a:p>
            <a:pPr marL="287338" indent="-287338" eaLnBrk="1" hangingPunct="1"/>
            <a:r>
              <a:rPr lang="en-US" altLang="en-US" sz="2400" i="1">
                <a:solidFill>
                  <a:srgbClr val="CC0000"/>
                </a:solidFill>
                <a:ea typeface="ＭＳ Ｐゴシック" panose="020B0600070205080204" pitchFamily="34" charset="-128"/>
              </a:rPr>
              <a:t>Q:</a:t>
            </a:r>
            <a:r>
              <a:rPr lang="en-US" altLang="en-US" sz="2400">
                <a:solidFill>
                  <a:srgbClr val="CC0000"/>
                </a:solidFill>
                <a:ea typeface="ＭＳ Ｐゴシック" panose="020B0600070205080204" pitchFamily="34" charset="-128"/>
              </a:rPr>
              <a:t> How long until caravan is lined up before 2nd toll booth?</a:t>
            </a:r>
          </a:p>
          <a:p>
            <a:pPr marL="287338" indent="-287338" eaLnBrk="1" hangingPunct="1">
              <a:buFont typeface="Wingdings" panose="05000000000000000000" pitchFamily="2" charset="2"/>
              <a:buNone/>
            </a:pPr>
            <a:endParaRPr lang="en-US" altLang="en-US" sz="2400">
              <a:solidFill>
                <a:srgbClr val="CC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73734" name="Rectangle 4">
            <a:extLst>
              <a:ext uri="{FF2B5EF4-FFF2-40B4-BE49-F238E27FC236}">
                <a16:creationId xmlns:a16="http://schemas.microsoft.com/office/drawing/2014/main" id="{7DC6BA59-C193-4F06-8E3D-6BAD000F3F97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27638" y="2941638"/>
            <a:ext cx="3521075" cy="3365500"/>
          </a:xfrm>
        </p:spPr>
        <p:txBody>
          <a:bodyPr/>
          <a:lstStyle/>
          <a:p>
            <a:pPr marL="287338" indent="-287338" eaLnBrk="1" hangingPunct="1">
              <a:buSzTx/>
            </a:pPr>
            <a:r>
              <a:rPr lang="en-US" altLang="en-US" sz="2400">
                <a:ea typeface="ＭＳ Ｐゴシック" panose="020B0600070205080204" pitchFamily="34" charset="-128"/>
              </a:rPr>
              <a:t>time to </a:t>
            </a:r>
            <a:r>
              <a:rPr lang="ja-JP" altLang="en-US" sz="2400">
                <a:ea typeface="ＭＳ Ｐゴシック" panose="020B0600070205080204" pitchFamily="34" charset="-128"/>
              </a:rPr>
              <a:t>“</a:t>
            </a:r>
            <a:r>
              <a:rPr lang="en-US" altLang="ja-JP" sz="2400">
                <a:ea typeface="ＭＳ Ｐゴシック" panose="020B0600070205080204" pitchFamily="34" charset="-128"/>
              </a:rPr>
              <a:t>push</a:t>
            </a:r>
            <a:r>
              <a:rPr lang="ja-JP" altLang="en-US" sz="2400">
                <a:ea typeface="ＭＳ Ｐゴシック" panose="020B0600070205080204" pitchFamily="34" charset="-128"/>
              </a:rPr>
              <a:t>”</a:t>
            </a:r>
            <a:r>
              <a:rPr lang="en-US" altLang="ja-JP" sz="2400">
                <a:ea typeface="ＭＳ Ｐゴシック" panose="020B0600070205080204" pitchFamily="34" charset="-128"/>
              </a:rPr>
              <a:t> entire caravan through toll booth onto highway = 12*10 = 120 sec</a:t>
            </a:r>
          </a:p>
          <a:p>
            <a:pPr marL="287338" indent="-287338" eaLnBrk="1" hangingPunct="1">
              <a:buSzTx/>
            </a:pPr>
            <a:r>
              <a:rPr lang="en-US" altLang="en-US" sz="2400">
                <a:ea typeface="ＭＳ Ｐゴシック" panose="020B0600070205080204" pitchFamily="34" charset="-128"/>
              </a:rPr>
              <a:t>time for last car to propagate from 1st to 2nd toll both: 100km/(100km/hr)= 1 hr</a:t>
            </a:r>
          </a:p>
          <a:p>
            <a:pPr marL="287338" indent="-287338" eaLnBrk="1" hangingPunct="1">
              <a:buSzTx/>
            </a:pPr>
            <a:r>
              <a:rPr lang="en-US" altLang="en-US" sz="2400" i="1">
                <a:solidFill>
                  <a:srgbClr val="CC0000"/>
                </a:solidFill>
                <a:ea typeface="ＭＳ Ｐゴシック" panose="020B0600070205080204" pitchFamily="34" charset="-128"/>
              </a:rPr>
              <a:t>A:</a:t>
            </a:r>
            <a:r>
              <a:rPr lang="en-US" altLang="en-US" sz="2400">
                <a:solidFill>
                  <a:srgbClr val="CC0000"/>
                </a:solidFill>
                <a:ea typeface="ＭＳ Ｐゴシック" panose="020B0600070205080204" pitchFamily="34" charset="-128"/>
              </a:rPr>
              <a:t> 62 minutes</a:t>
            </a:r>
          </a:p>
        </p:txBody>
      </p:sp>
      <p:grpSp>
        <p:nvGrpSpPr>
          <p:cNvPr id="101382" name="Group 42">
            <a:extLst>
              <a:ext uri="{FF2B5EF4-FFF2-40B4-BE49-F238E27FC236}">
                <a16:creationId xmlns:a16="http://schemas.microsoft.com/office/drawing/2014/main" id="{A915C878-DBF0-4C03-A7BE-54CA7846D2DC}"/>
              </a:ext>
            </a:extLst>
          </p:cNvPr>
          <p:cNvGrpSpPr>
            <a:grpSpLocks/>
          </p:cNvGrpSpPr>
          <p:nvPr/>
        </p:nvGrpSpPr>
        <p:grpSpPr bwMode="auto">
          <a:xfrm>
            <a:off x="406400" y="1195388"/>
            <a:ext cx="8043863" cy="1481137"/>
            <a:chOff x="165" y="725"/>
            <a:chExt cx="5067" cy="933"/>
          </a:xfrm>
        </p:grpSpPr>
        <p:grpSp>
          <p:nvGrpSpPr>
            <p:cNvPr id="101384" name="Group 43">
              <a:extLst>
                <a:ext uri="{FF2B5EF4-FFF2-40B4-BE49-F238E27FC236}">
                  <a16:creationId xmlns:a16="http://schemas.microsoft.com/office/drawing/2014/main" id="{7508A8D6-748B-4656-9549-398444FDE1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35" y="781"/>
              <a:ext cx="516" cy="877"/>
              <a:chOff x="1357" y="938"/>
              <a:chExt cx="516" cy="877"/>
            </a:xfrm>
          </p:grpSpPr>
          <p:sp>
            <p:nvSpPr>
              <p:cNvPr id="101408" name="Rectangle 44">
                <a:extLst>
                  <a:ext uri="{FF2B5EF4-FFF2-40B4-BE49-F238E27FC236}">
                    <a16:creationId xmlns:a16="http://schemas.microsoft.com/office/drawing/2014/main" id="{7457F0DA-9E50-4C20-A387-57DBC1BEC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1409" name="Text Box 45">
                <a:extLst>
                  <a:ext uri="{FF2B5EF4-FFF2-40B4-BE49-F238E27FC236}">
                    <a16:creationId xmlns:a16="http://schemas.microsoft.com/office/drawing/2014/main" id="{C81BC798-C07D-473E-9A78-E66C627414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57" y="1373"/>
                <a:ext cx="516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000"/>
                  <a:t>toll </a:t>
                </a:r>
              </a:p>
              <a:p>
                <a:pPr algn="ctr"/>
                <a:r>
                  <a:rPr lang="en-US" altLang="en-US" sz="2000"/>
                  <a:t>booth</a:t>
                </a:r>
              </a:p>
            </p:txBody>
          </p:sp>
        </p:grpSp>
        <p:grpSp>
          <p:nvGrpSpPr>
            <p:cNvPr id="101385" name="Group 46">
              <a:extLst>
                <a:ext uri="{FF2B5EF4-FFF2-40B4-BE49-F238E27FC236}">
                  <a16:creationId xmlns:a16="http://schemas.microsoft.com/office/drawing/2014/main" id="{85602BA3-2074-4756-9DBB-F21CF14C7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8" y="781"/>
              <a:ext cx="516" cy="877"/>
              <a:chOff x="1357" y="938"/>
              <a:chExt cx="516" cy="877"/>
            </a:xfrm>
          </p:grpSpPr>
          <p:sp>
            <p:nvSpPr>
              <p:cNvPr id="101406" name="Rectangle 47">
                <a:extLst>
                  <a:ext uri="{FF2B5EF4-FFF2-40B4-BE49-F238E27FC236}">
                    <a16:creationId xmlns:a16="http://schemas.microsoft.com/office/drawing/2014/main" id="{4E2300B5-5750-473C-9522-946FEA1817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1407" name="Text Box 48">
                <a:extLst>
                  <a:ext uri="{FF2B5EF4-FFF2-40B4-BE49-F238E27FC236}">
                    <a16:creationId xmlns:a16="http://schemas.microsoft.com/office/drawing/2014/main" id="{47C2A6B7-5E0E-4414-B759-2694DCC1B9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57" y="1373"/>
                <a:ext cx="516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000"/>
                  <a:t>toll </a:t>
                </a:r>
              </a:p>
              <a:p>
                <a:pPr algn="ctr"/>
                <a:r>
                  <a:rPr lang="en-US" altLang="en-US" sz="2000"/>
                  <a:t>booth</a:t>
                </a:r>
              </a:p>
            </p:txBody>
          </p:sp>
        </p:grpSp>
        <p:sp>
          <p:nvSpPr>
            <p:cNvPr id="101386" name="AutoShape 49">
              <a:extLst>
                <a:ext uri="{FF2B5EF4-FFF2-40B4-BE49-F238E27FC236}">
                  <a16:creationId xmlns:a16="http://schemas.microsoft.com/office/drawing/2014/main" id="{5B469D95-F6CE-4245-8E18-4F1DCC89CF2C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1387" name="Text Box 50">
              <a:extLst>
                <a:ext uri="{FF2B5EF4-FFF2-40B4-BE49-F238E27FC236}">
                  <a16:creationId xmlns:a16="http://schemas.microsoft.com/office/drawing/2014/main" id="{189303C1-503C-45C2-B71D-4AF9300FD5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" y="1139"/>
              <a:ext cx="685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/>
                <a:t>ten-car </a:t>
              </a:r>
            </a:p>
            <a:p>
              <a:r>
                <a:rPr lang="en-US" altLang="en-US" sz="2000"/>
                <a:t>caravan</a:t>
              </a:r>
            </a:p>
          </p:txBody>
        </p:sp>
        <p:sp>
          <p:nvSpPr>
            <p:cNvPr id="101388" name="Line 51">
              <a:extLst>
                <a:ext uri="{FF2B5EF4-FFF2-40B4-BE49-F238E27FC236}">
                  <a16:creationId xmlns:a16="http://schemas.microsoft.com/office/drawing/2014/main" id="{3B006C4F-7294-4ABD-98EC-22485D809B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389" name="Text Box 52">
              <a:extLst>
                <a:ext uri="{FF2B5EF4-FFF2-40B4-BE49-F238E27FC236}">
                  <a16:creationId xmlns:a16="http://schemas.microsoft.com/office/drawing/2014/main" id="{13AC55B3-185E-4F15-8981-80DF33D26B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/>
                <a:t>100 km</a:t>
              </a:r>
            </a:p>
          </p:txBody>
        </p:sp>
        <p:sp>
          <p:nvSpPr>
            <p:cNvPr id="101390" name="Line 53">
              <a:extLst>
                <a:ext uri="{FF2B5EF4-FFF2-40B4-BE49-F238E27FC236}">
                  <a16:creationId xmlns:a16="http://schemas.microsoft.com/office/drawing/2014/main" id="{0384B656-9087-4B6A-A733-9B115CEC15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391" name="Text Box 54">
              <a:extLst>
                <a:ext uri="{FF2B5EF4-FFF2-40B4-BE49-F238E27FC236}">
                  <a16:creationId xmlns:a16="http://schemas.microsoft.com/office/drawing/2014/main" id="{FCC65244-D6BF-4C7F-B47F-0BD75F4EAD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/>
                <a:t>100 km</a:t>
              </a:r>
            </a:p>
          </p:txBody>
        </p:sp>
        <p:sp>
          <p:nvSpPr>
            <p:cNvPr id="101392" name="Line 55">
              <a:extLst>
                <a:ext uri="{FF2B5EF4-FFF2-40B4-BE49-F238E27FC236}">
                  <a16:creationId xmlns:a16="http://schemas.microsoft.com/office/drawing/2014/main" id="{33226C41-7C9D-40D0-A3DF-A2350FE97A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393" name="Oval 56">
              <a:extLst>
                <a:ext uri="{FF2B5EF4-FFF2-40B4-BE49-F238E27FC236}">
                  <a16:creationId xmlns:a16="http://schemas.microsoft.com/office/drawing/2014/main" id="{A4C8B314-6A57-4004-8D4D-32818C0B1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1394" name="Oval 57">
              <a:extLst>
                <a:ext uri="{FF2B5EF4-FFF2-40B4-BE49-F238E27FC236}">
                  <a16:creationId xmlns:a16="http://schemas.microsoft.com/office/drawing/2014/main" id="{D342DEDE-5B42-4E18-8126-60A1F5625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1395" name="Oval 58">
              <a:extLst>
                <a:ext uri="{FF2B5EF4-FFF2-40B4-BE49-F238E27FC236}">
                  <a16:creationId xmlns:a16="http://schemas.microsoft.com/office/drawing/2014/main" id="{A84B0F63-4B5A-41A7-8EEF-DF559681A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101396" name="Picture 59" descr="MCj03985170000[1]">
              <a:extLst>
                <a:ext uri="{FF2B5EF4-FFF2-40B4-BE49-F238E27FC236}">
                  <a16:creationId xmlns:a16="http://schemas.microsoft.com/office/drawing/2014/main" id="{57C4EFC7-3377-4CF0-BCFD-53405CB1F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397" name="Picture 60" descr="MCj03985170000[1]">
              <a:extLst>
                <a:ext uri="{FF2B5EF4-FFF2-40B4-BE49-F238E27FC236}">
                  <a16:creationId xmlns:a16="http://schemas.microsoft.com/office/drawing/2014/main" id="{F8972E1C-3017-482E-8F4B-1E137DA3B7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398" name="Group 61">
              <a:extLst>
                <a:ext uri="{FF2B5EF4-FFF2-40B4-BE49-F238E27FC236}">
                  <a16:creationId xmlns:a16="http://schemas.microsoft.com/office/drawing/2014/main" id="{4C185276-5488-41B6-A5B8-9905E95D24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101404" name="Picture 62">
                <a:extLst>
                  <a:ext uri="{FF2B5EF4-FFF2-40B4-BE49-F238E27FC236}">
                    <a16:creationId xmlns:a16="http://schemas.microsoft.com/office/drawing/2014/main" id="{3077B044-3D2E-4A82-817C-026C8E143E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405" name="Rectangle 63">
                <a:extLst>
                  <a:ext uri="{FF2B5EF4-FFF2-40B4-BE49-F238E27FC236}">
                    <a16:creationId xmlns:a16="http://schemas.microsoft.com/office/drawing/2014/main" id="{371689BB-1530-4B50-9390-3F7F3493C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101399" name="Picture 64" descr="MCj03985170000[1]">
              <a:extLst>
                <a:ext uri="{FF2B5EF4-FFF2-40B4-BE49-F238E27FC236}">
                  <a16:creationId xmlns:a16="http://schemas.microsoft.com/office/drawing/2014/main" id="{09689311-5AC3-4606-A203-B009B5D645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400" name="Group 65">
              <a:extLst>
                <a:ext uri="{FF2B5EF4-FFF2-40B4-BE49-F238E27FC236}">
                  <a16:creationId xmlns:a16="http://schemas.microsoft.com/office/drawing/2014/main" id="{4B5342B2-EAD6-4D3F-95AE-6021DF8FEE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101402" name="Picture 66">
                <a:extLst>
                  <a:ext uri="{FF2B5EF4-FFF2-40B4-BE49-F238E27FC236}">
                    <a16:creationId xmlns:a16="http://schemas.microsoft.com/office/drawing/2014/main" id="{4949E415-B6C1-46DD-8903-158D039B83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403" name="Rectangle 67">
                <a:extLst>
                  <a:ext uri="{FF2B5EF4-FFF2-40B4-BE49-F238E27FC236}">
                    <a16:creationId xmlns:a16="http://schemas.microsoft.com/office/drawing/2014/main" id="{6AF40121-57AE-4D01-8C28-5D9C4FD59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01401" name="Line 68">
              <a:extLst>
                <a:ext uri="{FF2B5EF4-FFF2-40B4-BE49-F238E27FC236}">
                  <a16:creationId xmlns:a16="http://schemas.microsoft.com/office/drawing/2014/main" id="{7D2F0289-E217-4556-9926-41603F5157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1383" name="Slide Number Placeholder 3">
            <a:extLst>
              <a:ext uri="{FF2B5EF4-FFF2-40B4-BE49-F238E27FC236}">
                <a16:creationId xmlns:a16="http://schemas.microsoft.com/office/drawing/2014/main" id="{4D6859D1-285C-47CC-9F3F-30ADB7294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C4851654-23A8-47CB-A456-548F56EBA102}" type="slidenum">
              <a:rPr lang="en-US" altLang="en-US" sz="1200">
                <a:latin typeface="Tahoma" panose="020B0604030504040204" pitchFamily="34" charset="0"/>
              </a:rPr>
              <a:pPr/>
              <a:t>46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Footer Placeholder 2">
            <a:extLst>
              <a:ext uri="{FF2B5EF4-FFF2-40B4-BE49-F238E27FC236}">
                <a16:creationId xmlns:a16="http://schemas.microsoft.com/office/drawing/2014/main" id="{7C3D2CC4-0353-4C10-8EF8-8AA76509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03426" name="Picture 36" descr="underline_base">
            <a:extLst>
              <a:ext uri="{FF2B5EF4-FFF2-40B4-BE49-F238E27FC236}">
                <a16:creationId xmlns:a16="http://schemas.microsoft.com/office/drawing/2014/main" id="{97566371-2D4E-4C96-B0AD-7784C97561C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803275"/>
            <a:ext cx="54848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7" name="Rectangle 2">
            <a:extLst>
              <a:ext uri="{FF2B5EF4-FFF2-40B4-BE49-F238E27FC236}">
                <a16:creationId xmlns:a16="http://schemas.microsoft.com/office/drawing/2014/main" id="{B889F29E-6221-4A52-BE68-59CB741252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65125" y="141288"/>
            <a:ext cx="7772400" cy="846137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Caravan analogy (more)</a:t>
            </a:r>
          </a:p>
        </p:txBody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5FFAC8F8-6E86-48B6-9171-D18FADD0234C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2125" y="2862263"/>
            <a:ext cx="8323263" cy="3317875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ea typeface="ＭＳ Ｐゴシック" panose="020B0600070205080204" pitchFamily="34" charset="-128"/>
              </a:rPr>
              <a:t>suppose cars now </a:t>
            </a:r>
            <a:r>
              <a:rPr lang="ja-JP" altLang="en-US" sz="2400">
                <a:ea typeface="ＭＳ Ｐゴシック" panose="020B0600070205080204" pitchFamily="34" charset="-128"/>
              </a:rPr>
              <a:t>“</a:t>
            </a:r>
            <a:r>
              <a:rPr lang="en-US" altLang="ja-JP" sz="2400">
                <a:ea typeface="ＭＳ Ｐゴシック" panose="020B0600070205080204" pitchFamily="34" charset="-128"/>
              </a:rPr>
              <a:t>propagate</a:t>
            </a:r>
            <a:r>
              <a:rPr lang="ja-JP" altLang="en-US" sz="2400">
                <a:ea typeface="ＭＳ Ｐゴシック" panose="020B0600070205080204" pitchFamily="34" charset="-128"/>
              </a:rPr>
              <a:t>”</a:t>
            </a:r>
            <a:r>
              <a:rPr lang="en-US" altLang="ja-JP" sz="2400">
                <a:ea typeface="ＭＳ Ｐゴシック" panose="020B0600070205080204" pitchFamily="34" charset="-128"/>
              </a:rPr>
              <a:t> at 1000 km/hr</a:t>
            </a:r>
          </a:p>
          <a:p>
            <a:pPr marL="287338" indent="-287338" eaLnBrk="1" hangingPunct="1"/>
            <a:r>
              <a:rPr lang="en-US" altLang="en-US" sz="2400">
                <a:ea typeface="ＭＳ Ｐゴシック" panose="020B0600070205080204" pitchFamily="34" charset="-128"/>
              </a:rPr>
              <a:t>and suppose toll booth now takes one min to service a car</a:t>
            </a:r>
            <a:endParaRPr lang="en-US" altLang="en-US" sz="2400">
              <a:solidFill>
                <a:schemeClr val="accent2"/>
              </a:solidFill>
              <a:ea typeface="ＭＳ Ｐゴシック" panose="020B0600070205080204" pitchFamily="34" charset="-128"/>
            </a:endParaRPr>
          </a:p>
          <a:p>
            <a:pPr marL="287338" indent="-287338" eaLnBrk="1" hangingPunct="1"/>
            <a:r>
              <a:rPr lang="en-US" altLang="en-US" sz="2400" i="1" u="sng">
                <a:solidFill>
                  <a:srgbClr val="CC0000"/>
                </a:solidFill>
                <a:ea typeface="ＭＳ Ｐゴシック" panose="020B0600070205080204" pitchFamily="34" charset="-128"/>
              </a:rPr>
              <a:t>Q:</a:t>
            </a:r>
            <a:r>
              <a:rPr lang="en-US" altLang="en-US" sz="2400">
                <a:solidFill>
                  <a:srgbClr val="CC0000"/>
                </a:solidFill>
                <a:ea typeface="ＭＳ Ｐゴシック" panose="020B0600070205080204" pitchFamily="34" charset="-128"/>
              </a:rPr>
              <a:t> Will cars arrive to 2nd booth before all cars serviced at first booth?</a:t>
            </a:r>
          </a:p>
          <a:p>
            <a:pPr marL="287338" indent="-287338" eaLnBrk="1" hangingPunct="1">
              <a:buFont typeface="Wingdings" panose="05000000000000000000" pitchFamily="2" charset="2"/>
              <a:buNone/>
            </a:pPr>
            <a:endParaRPr lang="en-US" altLang="en-US" sz="2400">
              <a:solidFill>
                <a:srgbClr val="CC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429" name="Rectangle 4">
            <a:extLst>
              <a:ext uri="{FF2B5EF4-FFF2-40B4-BE49-F238E27FC236}">
                <a16:creationId xmlns:a16="http://schemas.microsoft.com/office/drawing/2014/main" id="{89B14DFE-1BD8-4815-AF3C-B8A537A9792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42975" y="4524375"/>
            <a:ext cx="7989888" cy="1751013"/>
          </a:xfrm>
        </p:spPr>
        <p:txBody>
          <a:bodyPr/>
          <a:lstStyle/>
          <a:p>
            <a:pPr marL="231775" indent="-231775" eaLnBrk="1" hangingPunct="1">
              <a:buSzTx/>
              <a:buFont typeface="Arial" panose="020B0604020202020204" pitchFamily="34" charset="0"/>
              <a:buChar char="•"/>
            </a:pPr>
            <a:r>
              <a:rPr lang="en-US" altLang="en-US" sz="2400" i="1" u="sng">
                <a:solidFill>
                  <a:srgbClr val="CC0000"/>
                </a:solidFill>
                <a:ea typeface="ＭＳ Ｐゴシック" panose="020B0600070205080204" pitchFamily="34" charset="-128"/>
              </a:rPr>
              <a:t>A: Yes!</a:t>
            </a:r>
            <a:r>
              <a:rPr lang="en-US" altLang="en-US" sz="2400">
                <a:ea typeface="ＭＳ Ｐゴシック" panose="020B0600070205080204" pitchFamily="34" charset="-128"/>
              </a:rPr>
              <a:t>  after 7 min, first car arrives at second booth; three cars still at first booth</a:t>
            </a:r>
          </a:p>
        </p:txBody>
      </p:sp>
      <p:grpSp>
        <p:nvGrpSpPr>
          <p:cNvPr id="103430" name="Group 49">
            <a:extLst>
              <a:ext uri="{FF2B5EF4-FFF2-40B4-BE49-F238E27FC236}">
                <a16:creationId xmlns:a16="http://schemas.microsoft.com/office/drawing/2014/main" id="{B3A3589C-9659-4756-A224-D04E54E76B22}"/>
              </a:ext>
            </a:extLst>
          </p:cNvPr>
          <p:cNvGrpSpPr>
            <a:grpSpLocks/>
          </p:cNvGrpSpPr>
          <p:nvPr/>
        </p:nvGrpSpPr>
        <p:grpSpPr bwMode="auto">
          <a:xfrm>
            <a:off x="684213" y="1150938"/>
            <a:ext cx="8043862" cy="1481137"/>
            <a:chOff x="165" y="725"/>
            <a:chExt cx="5067" cy="933"/>
          </a:xfrm>
        </p:grpSpPr>
        <p:grpSp>
          <p:nvGrpSpPr>
            <p:cNvPr id="103432" name="Group 5">
              <a:extLst>
                <a:ext uri="{FF2B5EF4-FFF2-40B4-BE49-F238E27FC236}">
                  <a16:creationId xmlns:a16="http://schemas.microsoft.com/office/drawing/2014/main" id="{E777A8C4-9FC9-47EA-B801-06493E97FF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35" y="781"/>
              <a:ext cx="516" cy="877"/>
              <a:chOff x="1357" y="938"/>
              <a:chExt cx="516" cy="877"/>
            </a:xfrm>
          </p:grpSpPr>
          <p:sp>
            <p:nvSpPr>
              <p:cNvPr id="103456" name="Rectangle 6">
                <a:extLst>
                  <a:ext uri="{FF2B5EF4-FFF2-40B4-BE49-F238E27FC236}">
                    <a16:creationId xmlns:a16="http://schemas.microsoft.com/office/drawing/2014/main" id="{AD36E24B-4C96-4842-80D4-120575C05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3457" name="Text Box 7">
                <a:extLst>
                  <a:ext uri="{FF2B5EF4-FFF2-40B4-BE49-F238E27FC236}">
                    <a16:creationId xmlns:a16="http://schemas.microsoft.com/office/drawing/2014/main" id="{27C15A83-4EEA-4CDE-9E52-512AE1C281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57" y="1373"/>
                <a:ext cx="516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000"/>
                  <a:t>toll </a:t>
                </a:r>
              </a:p>
              <a:p>
                <a:pPr algn="ctr"/>
                <a:r>
                  <a:rPr lang="en-US" altLang="en-US" sz="2000"/>
                  <a:t>booth</a:t>
                </a:r>
              </a:p>
            </p:txBody>
          </p:sp>
        </p:grpSp>
        <p:grpSp>
          <p:nvGrpSpPr>
            <p:cNvPr id="103433" name="Group 8">
              <a:extLst>
                <a:ext uri="{FF2B5EF4-FFF2-40B4-BE49-F238E27FC236}">
                  <a16:creationId xmlns:a16="http://schemas.microsoft.com/office/drawing/2014/main" id="{75BBC8BD-6330-4747-B240-11AAC7D77D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8" y="781"/>
              <a:ext cx="516" cy="877"/>
              <a:chOff x="1357" y="938"/>
              <a:chExt cx="516" cy="877"/>
            </a:xfrm>
          </p:grpSpPr>
          <p:sp>
            <p:nvSpPr>
              <p:cNvPr id="103454" name="Rectangle 9">
                <a:extLst>
                  <a:ext uri="{FF2B5EF4-FFF2-40B4-BE49-F238E27FC236}">
                    <a16:creationId xmlns:a16="http://schemas.microsoft.com/office/drawing/2014/main" id="{1F0C69CC-0FC0-4829-A2E0-0C8783BAA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3455" name="Text Box 10">
                <a:extLst>
                  <a:ext uri="{FF2B5EF4-FFF2-40B4-BE49-F238E27FC236}">
                    <a16:creationId xmlns:a16="http://schemas.microsoft.com/office/drawing/2014/main" id="{90FCDED3-471B-4CED-B004-D40965D205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57" y="1373"/>
                <a:ext cx="516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000"/>
                  <a:t>toll </a:t>
                </a:r>
              </a:p>
              <a:p>
                <a:pPr algn="ctr"/>
                <a:r>
                  <a:rPr lang="en-US" altLang="en-US" sz="2000"/>
                  <a:t>booth</a:t>
                </a:r>
              </a:p>
            </p:txBody>
          </p:sp>
        </p:grpSp>
        <p:sp>
          <p:nvSpPr>
            <p:cNvPr id="103434" name="AutoShape 29">
              <a:extLst>
                <a:ext uri="{FF2B5EF4-FFF2-40B4-BE49-F238E27FC236}">
                  <a16:creationId xmlns:a16="http://schemas.microsoft.com/office/drawing/2014/main" id="{B7652A2B-4698-470B-BC2C-FEC64F62F828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435" name="Text Box 30">
              <a:extLst>
                <a:ext uri="{FF2B5EF4-FFF2-40B4-BE49-F238E27FC236}">
                  <a16:creationId xmlns:a16="http://schemas.microsoft.com/office/drawing/2014/main" id="{E537A7C3-39D2-4A49-9C8C-0647D5FA0A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" y="1139"/>
              <a:ext cx="685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/>
                <a:t>ten-car </a:t>
              </a:r>
            </a:p>
            <a:p>
              <a:r>
                <a:rPr lang="en-US" altLang="en-US" sz="2000"/>
                <a:t>caravan</a:t>
              </a:r>
            </a:p>
          </p:txBody>
        </p:sp>
        <p:sp>
          <p:nvSpPr>
            <p:cNvPr id="103436" name="Line 31">
              <a:extLst>
                <a:ext uri="{FF2B5EF4-FFF2-40B4-BE49-F238E27FC236}">
                  <a16:creationId xmlns:a16="http://schemas.microsoft.com/office/drawing/2014/main" id="{794D149E-E49D-44FF-A95A-ED54DD13A8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37" name="Text Box 33">
              <a:extLst>
                <a:ext uri="{FF2B5EF4-FFF2-40B4-BE49-F238E27FC236}">
                  <a16:creationId xmlns:a16="http://schemas.microsoft.com/office/drawing/2014/main" id="{BBEFB0FF-B4BC-4FF1-AAD9-943D7908A4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/>
                <a:t>100 km</a:t>
              </a:r>
            </a:p>
          </p:txBody>
        </p:sp>
        <p:sp>
          <p:nvSpPr>
            <p:cNvPr id="103438" name="Line 34">
              <a:extLst>
                <a:ext uri="{FF2B5EF4-FFF2-40B4-BE49-F238E27FC236}">
                  <a16:creationId xmlns:a16="http://schemas.microsoft.com/office/drawing/2014/main" id="{A74E0D1F-9A14-44D8-AB4F-C03BC7BB70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39" name="Text Box 35">
              <a:extLst>
                <a:ext uri="{FF2B5EF4-FFF2-40B4-BE49-F238E27FC236}">
                  <a16:creationId xmlns:a16="http://schemas.microsoft.com/office/drawing/2014/main" id="{0C440E72-D02A-46A6-998A-BDB985E56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/>
                <a:t>100 km</a:t>
              </a:r>
            </a:p>
          </p:txBody>
        </p:sp>
        <p:sp>
          <p:nvSpPr>
            <p:cNvPr id="103440" name="Line 36">
              <a:extLst>
                <a:ext uri="{FF2B5EF4-FFF2-40B4-BE49-F238E27FC236}">
                  <a16:creationId xmlns:a16="http://schemas.microsoft.com/office/drawing/2014/main" id="{C33FF6A7-6BE7-4D85-BF0D-8581E3157B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41" name="Oval 37">
              <a:extLst>
                <a:ext uri="{FF2B5EF4-FFF2-40B4-BE49-F238E27FC236}">
                  <a16:creationId xmlns:a16="http://schemas.microsoft.com/office/drawing/2014/main" id="{4C615748-B4FC-4A83-BAA5-A73F54DD9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442" name="Oval 38">
              <a:extLst>
                <a:ext uri="{FF2B5EF4-FFF2-40B4-BE49-F238E27FC236}">
                  <a16:creationId xmlns:a16="http://schemas.microsoft.com/office/drawing/2014/main" id="{5D846C56-2074-4B98-B064-77EDC918B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443" name="Oval 39">
              <a:extLst>
                <a:ext uri="{FF2B5EF4-FFF2-40B4-BE49-F238E27FC236}">
                  <a16:creationId xmlns:a16="http://schemas.microsoft.com/office/drawing/2014/main" id="{621354D3-713D-4386-AB39-DE3049009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103444" name="Picture 41" descr="MCj03985170000[1]">
              <a:extLst>
                <a:ext uri="{FF2B5EF4-FFF2-40B4-BE49-F238E27FC236}">
                  <a16:creationId xmlns:a16="http://schemas.microsoft.com/office/drawing/2014/main" id="{627103B6-96A8-45B7-AC69-A0F9E92E5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45" name="Picture 42" descr="MCj03985170000[1]">
              <a:extLst>
                <a:ext uri="{FF2B5EF4-FFF2-40B4-BE49-F238E27FC236}">
                  <a16:creationId xmlns:a16="http://schemas.microsoft.com/office/drawing/2014/main" id="{EAC178C8-98D4-428F-91AB-6F60A7AA0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3446" name="Group 45">
              <a:extLst>
                <a:ext uri="{FF2B5EF4-FFF2-40B4-BE49-F238E27FC236}">
                  <a16:creationId xmlns:a16="http://schemas.microsoft.com/office/drawing/2014/main" id="{5DA56155-9648-4AA8-B250-B1BA15E72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103452" name="Picture 43">
                <a:extLst>
                  <a:ext uri="{FF2B5EF4-FFF2-40B4-BE49-F238E27FC236}">
                    <a16:creationId xmlns:a16="http://schemas.microsoft.com/office/drawing/2014/main" id="{3A7A416B-BA31-4DF4-BA45-31619D0855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453" name="Rectangle 44">
                <a:extLst>
                  <a:ext uri="{FF2B5EF4-FFF2-40B4-BE49-F238E27FC236}">
                    <a16:creationId xmlns:a16="http://schemas.microsoft.com/office/drawing/2014/main" id="{7D9CDDBE-D6B3-4483-B78C-C9E6AD340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103447" name="Picture 40" descr="MCj03985170000[1]">
              <a:extLst>
                <a:ext uri="{FF2B5EF4-FFF2-40B4-BE49-F238E27FC236}">
                  <a16:creationId xmlns:a16="http://schemas.microsoft.com/office/drawing/2014/main" id="{B556A0E5-4D78-43DF-BF33-311A79C91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3448" name="Group 46">
              <a:extLst>
                <a:ext uri="{FF2B5EF4-FFF2-40B4-BE49-F238E27FC236}">
                  <a16:creationId xmlns:a16="http://schemas.microsoft.com/office/drawing/2014/main" id="{F2060F2E-4A17-4F64-981A-3D9B82DA9E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103450" name="Picture 47">
                <a:extLst>
                  <a:ext uri="{FF2B5EF4-FFF2-40B4-BE49-F238E27FC236}">
                    <a16:creationId xmlns:a16="http://schemas.microsoft.com/office/drawing/2014/main" id="{0D04240A-D322-4FB7-85B0-29B2992C21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451" name="Rectangle 48">
                <a:extLst>
                  <a:ext uri="{FF2B5EF4-FFF2-40B4-BE49-F238E27FC236}">
                    <a16:creationId xmlns:a16="http://schemas.microsoft.com/office/drawing/2014/main" id="{4277F0BE-C1B0-4508-87C0-9CAF7C1AE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03449" name="Line 32">
              <a:extLst>
                <a:ext uri="{FF2B5EF4-FFF2-40B4-BE49-F238E27FC236}">
                  <a16:creationId xmlns:a16="http://schemas.microsoft.com/office/drawing/2014/main" id="{8E7A7163-ADEC-4449-8191-D8BB5091E9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3431" name="Slide Number Placeholder 3">
            <a:extLst>
              <a:ext uri="{FF2B5EF4-FFF2-40B4-BE49-F238E27FC236}">
                <a16:creationId xmlns:a16="http://schemas.microsoft.com/office/drawing/2014/main" id="{154B12E1-9AE4-41B1-AC38-83D455A1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FFBCF4CD-DEDE-4275-84C4-06CA29C6D012}" type="slidenum">
              <a:rPr lang="en-US" altLang="en-US" sz="1200">
                <a:latin typeface="Tahoma" panose="020B0604030504040204" pitchFamily="34" charset="0"/>
              </a:rPr>
              <a:pPr/>
              <a:t>47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Footer Placeholder 2">
            <a:extLst>
              <a:ext uri="{FF2B5EF4-FFF2-40B4-BE49-F238E27FC236}">
                <a16:creationId xmlns:a16="http://schemas.microsoft.com/office/drawing/2014/main" id="{5CA52D8B-03E0-4824-8058-0548ED9AC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05474" name="Picture 60" descr="queueDelay">
            <a:extLst>
              <a:ext uri="{FF2B5EF4-FFF2-40B4-BE49-F238E27FC236}">
                <a16:creationId xmlns:a16="http://schemas.microsoft.com/office/drawing/2014/main" id="{78046AD0-81E7-4D38-BDE7-FC6EDEA46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200" y="852488"/>
            <a:ext cx="4968875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5" name="Rectangle 3">
            <a:extLst>
              <a:ext uri="{FF2B5EF4-FFF2-40B4-BE49-F238E27FC236}">
                <a16:creationId xmlns:a16="http://schemas.microsoft.com/office/drawing/2014/main" id="{7DC440D8-A13B-45F6-975E-418DE1881E87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09588" y="1806575"/>
            <a:ext cx="3810000" cy="1781175"/>
          </a:xfrm>
        </p:spPr>
        <p:txBody>
          <a:bodyPr/>
          <a:lstStyle/>
          <a:p>
            <a:pPr marL="231775" indent="-231775" eaLnBrk="1" hangingPunct="1"/>
            <a:r>
              <a:rPr lang="en-US" altLang="en-US" sz="2400" i="1">
                <a:ea typeface="ＭＳ Ｐゴシック" panose="020B0600070205080204" pitchFamily="34" charset="-128"/>
              </a:rPr>
              <a:t>R:</a:t>
            </a:r>
            <a:r>
              <a:rPr lang="en-US" altLang="en-US" sz="2400">
                <a:ea typeface="ＭＳ Ｐゴシック" panose="020B0600070205080204" pitchFamily="34" charset="-128"/>
              </a:rPr>
              <a:t> link bandwidth (bps)</a:t>
            </a:r>
          </a:p>
          <a:p>
            <a:pPr marL="231775" indent="-231775" eaLnBrk="1" hangingPunct="1"/>
            <a:r>
              <a:rPr lang="en-US" altLang="en-US" sz="2400" i="1">
                <a:ea typeface="ＭＳ Ｐゴシック" panose="020B0600070205080204" pitchFamily="34" charset="-128"/>
              </a:rPr>
              <a:t>L:</a:t>
            </a:r>
            <a:r>
              <a:rPr lang="en-US" altLang="en-US" sz="2400">
                <a:ea typeface="ＭＳ Ｐゴシック" panose="020B0600070205080204" pitchFamily="34" charset="-128"/>
              </a:rPr>
              <a:t> packet length (bits)</a:t>
            </a:r>
          </a:p>
          <a:p>
            <a:pPr marL="231775" indent="-231775" eaLnBrk="1" hangingPunct="1"/>
            <a:r>
              <a:rPr lang="en-US" altLang="en-US" sz="2400">
                <a:ea typeface="ＭＳ Ｐゴシック" panose="020B0600070205080204" pitchFamily="34" charset="-128"/>
              </a:rPr>
              <a:t>a: average packet arrival rate</a:t>
            </a:r>
          </a:p>
        </p:txBody>
      </p:sp>
      <p:sp>
        <p:nvSpPr>
          <p:cNvPr id="105476" name="Rectangle 61">
            <a:extLst>
              <a:ext uri="{FF2B5EF4-FFF2-40B4-BE49-F238E27FC236}">
                <a16:creationId xmlns:a16="http://schemas.microsoft.com/office/drawing/2014/main" id="{5BA0FD4F-5F35-41E6-A230-5BEC37DFD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7825" y="3451225"/>
            <a:ext cx="3810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00099"/>
                </a:solidFill>
              </a:rPr>
              <a:t>traffic intensity </a:t>
            </a:r>
          </a:p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00099"/>
                </a:solidFill>
              </a:rPr>
              <a:t>= </a:t>
            </a:r>
            <a:r>
              <a:rPr lang="en-US" altLang="en-US" sz="2000" i="1">
                <a:solidFill>
                  <a:srgbClr val="000099"/>
                </a:solidFill>
              </a:rPr>
              <a:t>La/R</a:t>
            </a:r>
          </a:p>
        </p:txBody>
      </p:sp>
      <p:sp>
        <p:nvSpPr>
          <p:cNvPr id="118790" name="Rectangle 62">
            <a:extLst>
              <a:ext uri="{FF2B5EF4-FFF2-40B4-BE49-F238E27FC236}">
                <a16:creationId xmlns:a16="http://schemas.microsoft.com/office/drawing/2014/main" id="{581F1039-1725-4DBA-BD8F-36FAF3AAF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75" y="4113213"/>
            <a:ext cx="697230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1775" indent="-23177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i="1">
                <a:latin typeface="Gill Sans MT" panose="020B0502020104020203" pitchFamily="34" charset="0"/>
              </a:rPr>
              <a:t>La/R</a:t>
            </a:r>
            <a:r>
              <a:rPr lang="en-US" altLang="en-US">
                <a:latin typeface="Gill Sans MT" panose="020B0502020104020203" pitchFamily="34" charset="0"/>
              </a:rPr>
              <a:t> ~ 0: avg. queueing delay small</a:t>
            </a:r>
          </a:p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i="1">
                <a:latin typeface="Gill Sans MT" panose="020B0502020104020203" pitchFamily="34" charset="0"/>
              </a:rPr>
              <a:t>La/R </a:t>
            </a:r>
            <a:r>
              <a:rPr lang="en-US" altLang="en-US">
                <a:latin typeface="Gill Sans MT" panose="020B0502020104020203" pitchFamily="34" charset="0"/>
              </a:rPr>
              <a:t>-&gt; 1: avg. queueing delay large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i="1">
                <a:latin typeface="Gill Sans MT" panose="020B0502020104020203" pitchFamily="34" charset="0"/>
              </a:rPr>
              <a:t>La/R </a:t>
            </a:r>
            <a:r>
              <a:rPr lang="en-US" altLang="en-US">
                <a:latin typeface="Gill Sans MT" panose="020B0502020104020203" pitchFamily="34" charset="0"/>
              </a:rPr>
              <a:t>&gt; 1: more </a:t>
            </a:r>
            <a:r>
              <a:rPr lang="ja-JP" altLang="en-US">
                <a:latin typeface="Gill Sans MT" panose="020B0502020104020203" pitchFamily="34" charset="0"/>
              </a:rPr>
              <a:t>“</a:t>
            </a:r>
            <a:r>
              <a:rPr lang="en-US" altLang="ja-JP">
                <a:latin typeface="Gill Sans MT" panose="020B0502020104020203" pitchFamily="34" charset="0"/>
              </a:rPr>
              <a:t>work</a:t>
            </a:r>
            <a:r>
              <a:rPr lang="ja-JP" altLang="en-US">
                <a:latin typeface="Gill Sans MT" panose="020B0502020104020203" pitchFamily="34" charset="0"/>
              </a:rPr>
              <a:t>”</a:t>
            </a:r>
            <a:r>
              <a:rPr lang="en-US" altLang="ja-JP">
                <a:latin typeface="Gill Sans MT" panose="020B0502020104020203" pitchFamily="34" charset="0"/>
              </a:rPr>
              <a:t> arriving 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en-US">
                <a:latin typeface="Gill Sans MT" panose="020B0502020104020203" pitchFamily="34" charset="0"/>
              </a:rPr>
              <a:t>   than can be serviced, average delay infinite!</a:t>
            </a:r>
          </a:p>
        </p:txBody>
      </p:sp>
      <p:sp>
        <p:nvSpPr>
          <p:cNvPr id="105478" name="Rectangle 61">
            <a:extLst>
              <a:ext uri="{FF2B5EF4-FFF2-40B4-BE49-F238E27FC236}">
                <a16:creationId xmlns:a16="http://schemas.microsoft.com/office/drawing/2014/main" id="{F4A3736C-A6F6-4374-B737-E3A2693F6463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596482" y="2180431"/>
            <a:ext cx="24336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00099"/>
                </a:solidFill>
              </a:rPr>
              <a:t>average  queueing delay</a:t>
            </a:r>
          </a:p>
        </p:txBody>
      </p:sp>
      <p:pic>
        <p:nvPicPr>
          <p:cNvPr id="105479" name="Picture 13">
            <a:extLst>
              <a:ext uri="{FF2B5EF4-FFF2-40B4-BE49-F238E27FC236}">
                <a16:creationId xmlns:a16="http://schemas.microsoft.com/office/drawing/2014/main" id="{936672EA-FD44-414E-8352-1640BB99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463" y="4935538"/>
            <a:ext cx="1546225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0" name="Picture 14">
            <a:extLst>
              <a:ext uri="{FF2B5EF4-FFF2-40B4-BE49-F238E27FC236}">
                <a16:creationId xmlns:a16="http://schemas.microsoft.com/office/drawing/2014/main" id="{FF58E2B0-CF4A-4B49-8FC2-D96A39DAA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4197350"/>
            <a:ext cx="1481138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1" name="Text Box 15">
            <a:extLst>
              <a:ext uri="{FF2B5EF4-FFF2-40B4-BE49-F238E27FC236}">
                <a16:creationId xmlns:a16="http://schemas.microsoft.com/office/drawing/2014/main" id="{1BC81A7E-A0D8-4223-93C5-4F37E933A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913" y="4141788"/>
            <a:ext cx="1074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i="1"/>
              <a:t>La/R </a:t>
            </a:r>
            <a:r>
              <a:rPr lang="en-US" altLang="en-US" sz="1800"/>
              <a:t>~ 0</a:t>
            </a:r>
          </a:p>
        </p:txBody>
      </p:sp>
      <p:sp>
        <p:nvSpPr>
          <p:cNvPr id="105482" name="Text Box 16">
            <a:extLst>
              <a:ext uri="{FF2B5EF4-FFF2-40B4-BE49-F238E27FC236}">
                <a16:creationId xmlns:a16="http://schemas.microsoft.com/office/drawing/2014/main" id="{8D43DCB6-4AFA-4550-AA20-F7346F5F3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5113" y="6110288"/>
            <a:ext cx="11953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i="1"/>
              <a:t>La/R -&gt; 1</a:t>
            </a:r>
          </a:p>
        </p:txBody>
      </p:sp>
      <p:sp>
        <p:nvSpPr>
          <p:cNvPr id="105483" name="Slide Number Placeholder 3">
            <a:extLst>
              <a:ext uri="{FF2B5EF4-FFF2-40B4-BE49-F238E27FC236}">
                <a16:creationId xmlns:a16="http://schemas.microsoft.com/office/drawing/2014/main" id="{F4298BC0-A9D9-455F-AECB-1ED274E5B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06865F2A-FE25-4D0D-A4FF-B4F2AED66364}" type="slidenum">
              <a:rPr lang="en-US" altLang="en-US" sz="1200">
                <a:latin typeface="Tahoma" panose="020B0604030504040204" pitchFamily="34" charset="0"/>
              </a:rPr>
              <a:pPr/>
              <a:t>48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05484" name="TextBox 1">
            <a:extLst>
              <a:ext uri="{FF2B5EF4-FFF2-40B4-BE49-F238E27FC236}">
                <a16:creationId xmlns:a16="http://schemas.microsoft.com/office/drawing/2014/main" id="{D157B6EB-9226-4024-AEF4-0B55E5386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13" y="6348413"/>
            <a:ext cx="4695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* Check online interactive animation on queuing and loss</a:t>
            </a:r>
          </a:p>
        </p:txBody>
      </p:sp>
      <p:sp>
        <p:nvSpPr>
          <p:cNvPr id="105485" name="Rectangle 11">
            <a:extLst>
              <a:ext uri="{FF2B5EF4-FFF2-40B4-BE49-F238E27FC236}">
                <a16:creationId xmlns:a16="http://schemas.microsoft.com/office/drawing/2014/main" id="{A78355EE-9459-4590-A05C-BFE34AF50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868363"/>
            <a:ext cx="1271587" cy="427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105486" name="Picture 18" descr="underline_base">
            <a:extLst>
              <a:ext uri="{FF2B5EF4-FFF2-40B4-BE49-F238E27FC236}">
                <a16:creationId xmlns:a16="http://schemas.microsoft.com/office/drawing/2014/main" id="{16848C32-E502-4FB5-A09A-C6D1D5AC1A37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917575"/>
            <a:ext cx="54848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7" name="Rectangle 2">
            <a:extLst>
              <a:ext uri="{FF2B5EF4-FFF2-40B4-BE49-F238E27FC236}">
                <a16:creationId xmlns:a16="http://schemas.microsoft.com/office/drawing/2014/main" id="{6D7ABE6D-CE71-4974-9C6E-0B3268F9DE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1238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Queueing delay (revisited)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Footer Placeholder 2">
            <a:extLst>
              <a:ext uri="{FF2B5EF4-FFF2-40B4-BE49-F238E27FC236}">
                <a16:creationId xmlns:a16="http://schemas.microsoft.com/office/drawing/2014/main" id="{24916232-2FB2-4272-AC8D-F35748D9E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07522" name="Picture 99" descr="underline_base">
            <a:extLst>
              <a:ext uri="{FF2B5EF4-FFF2-40B4-BE49-F238E27FC236}">
                <a16:creationId xmlns:a16="http://schemas.microsoft.com/office/drawing/2014/main" id="{3F97ECD3-F38E-4C24-8C8E-409F0B224BE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911225"/>
            <a:ext cx="6856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3" name="Rectangle 2">
            <a:extLst>
              <a:ext uri="{FF2B5EF4-FFF2-40B4-BE49-F238E27FC236}">
                <a16:creationId xmlns:a16="http://schemas.microsoft.com/office/drawing/2014/main" id="{198218F2-3F51-4173-B98A-78BF740D2EC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28588"/>
            <a:ext cx="7772400" cy="1143000"/>
          </a:xfrm>
        </p:spPr>
        <p:txBody>
          <a:bodyPr/>
          <a:lstStyle/>
          <a:p>
            <a:pPr eaLnBrk="1" hangingPunct="1"/>
            <a:r>
              <a:rPr lang="ja-JP" altLang="en-US" sz="4000">
                <a:ea typeface="ＭＳ Ｐゴシック" panose="020B0600070205080204" pitchFamily="34" charset="-128"/>
              </a:rPr>
              <a:t>“</a:t>
            </a:r>
            <a:r>
              <a:rPr lang="en-US" altLang="ja-JP" sz="4000">
                <a:ea typeface="ＭＳ Ｐゴシック" panose="020B0600070205080204" pitchFamily="34" charset="-128"/>
              </a:rPr>
              <a:t>Real</a:t>
            </a:r>
            <a:r>
              <a:rPr lang="ja-JP" altLang="en-US" sz="4000">
                <a:ea typeface="ＭＳ Ｐゴシック" panose="020B0600070205080204" pitchFamily="34" charset="-128"/>
              </a:rPr>
              <a:t>”</a:t>
            </a:r>
            <a:r>
              <a:rPr lang="en-US" altLang="ja-JP" sz="4000">
                <a:ea typeface="ＭＳ Ｐゴシック" panose="020B0600070205080204" pitchFamily="34" charset="-128"/>
              </a:rPr>
              <a:t> Internet delays and routes</a:t>
            </a:r>
            <a:endParaRPr lang="en-US" altLang="en-US" sz="4000">
              <a:ea typeface="ＭＳ Ｐゴシック" panose="020B0600070205080204" pitchFamily="34" charset="-128"/>
            </a:endParaRPr>
          </a:p>
        </p:txBody>
      </p:sp>
      <p:sp>
        <p:nvSpPr>
          <p:cNvPr id="107524" name="Rectangle 5">
            <a:extLst>
              <a:ext uri="{FF2B5EF4-FFF2-40B4-BE49-F238E27FC236}">
                <a16:creationId xmlns:a16="http://schemas.microsoft.com/office/drawing/2014/main" id="{513DF554-3338-4BB9-8D17-87272128365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0063" y="1270000"/>
            <a:ext cx="7772400" cy="3098800"/>
          </a:xfrm>
        </p:spPr>
        <p:txBody>
          <a:bodyPr/>
          <a:lstStyle/>
          <a:p>
            <a:pPr marL="287338" indent="-287338" eaLnBrk="1" hangingPunct="1"/>
            <a:r>
              <a:rPr lang="en-US" altLang="en-US">
                <a:ea typeface="ＭＳ Ｐゴシック" panose="020B0600070205080204" pitchFamily="34" charset="-128"/>
              </a:rPr>
              <a:t>what do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real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Internet delay &amp; loss look like? </a:t>
            </a:r>
          </a:p>
          <a:p>
            <a:pPr marL="287338" indent="-287338" eaLnBrk="1" hangingPunct="1"/>
            <a:r>
              <a:rPr lang="en-US" altLang="en-US" sz="2400" b="1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traceroute</a:t>
            </a: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altLang="en-US">
                <a:ea typeface="ＭＳ Ｐゴシック" panose="020B0600070205080204" pitchFamily="34" charset="-128"/>
                <a:cs typeface="Courier New" panose="02070309020205020404" pitchFamily="49" charset="0"/>
              </a:rPr>
              <a:t>program: </a:t>
            </a:r>
            <a:r>
              <a:rPr lang="en-US" altLang="en-US">
                <a:ea typeface="ＭＳ Ｐゴシック" panose="020B0600070205080204" pitchFamily="34" charset="-128"/>
              </a:rPr>
              <a:t>provides delay measurement from source to router along end-end Internet path towards destination.  For all </a:t>
            </a:r>
            <a:r>
              <a:rPr lang="en-US" altLang="en-US" i="1">
                <a:ea typeface="ＭＳ Ｐゴシック" panose="020B0600070205080204" pitchFamily="34" charset="-128"/>
              </a:rPr>
              <a:t>i: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sends three packets that will reach router </a:t>
            </a:r>
            <a:r>
              <a:rPr lang="en-US" altLang="en-US" i="1">
                <a:ea typeface="Arial" panose="020B0604020202020204" pitchFamily="34" charset="0"/>
              </a:rPr>
              <a:t>i</a:t>
            </a:r>
            <a:r>
              <a:rPr lang="en-US" altLang="en-US">
                <a:ea typeface="Arial" panose="020B0604020202020204" pitchFamily="34" charset="0"/>
              </a:rPr>
              <a:t> on path towards destination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router </a:t>
            </a:r>
            <a:r>
              <a:rPr lang="en-US" altLang="en-US" i="1">
                <a:ea typeface="Arial" panose="020B0604020202020204" pitchFamily="34" charset="0"/>
              </a:rPr>
              <a:t>i</a:t>
            </a:r>
            <a:r>
              <a:rPr lang="en-US" altLang="en-US">
                <a:ea typeface="Arial" panose="020B0604020202020204" pitchFamily="34" charset="0"/>
              </a:rPr>
              <a:t> will return packets to sender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sender times interval between transmission and reply.</a:t>
            </a:r>
            <a:endParaRPr lang="en-US" altLang="en-US" sz="2800">
              <a:ea typeface="Arial" panose="020B0604020202020204" pitchFamily="34" charset="0"/>
            </a:endParaRPr>
          </a:p>
        </p:txBody>
      </p:sp>
      <p:sp>
        <p:nvSpPr>
          <p:cNvPr id="107525" name="Line 38">
            <a:extLst>
              <a:ext uri="{FF2B5EF4-FFF2-40B4-BE49-F238E27FC236}">
                <a16:creationId xmlns:a16="http://schemas.microsoft.com/office/drawing/2014/main" id="{DD31F38F-CC4A-4F11-AA8F-085E323E7D9D}"/>
              </a:ext>
            </a:extLst>
          </p:cNvPr>
          <p:cNvSpPr>
            <a:spLocks noChangeShapeType="1"/>
          </p:cNvSpPr>
          <p:nvPr/>
        </p:nvSpPr>
        <p:spPr bwMode="auto">
          <a:xfrm>
            <a:off x="1285875" y="5319713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6" name="Line 105">
            <a:extLst>
              <a:ext uri="{FF2B5EF4-FFF2-40B4-BE49-F238E27FC236}">
                <a16:creationId xmlns:a16="http://schemas.microsoft.com/office/drawing/2014/main" id="{FE53BA8F-2AAF-4545-8BE3-4910F1DBD8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9625" y="5370513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7" name="Line 106">
            <a:extLst>
              <a:ext uri="{FF2B5EF4-FFF2-40B4-BE49-F238E27FC236}">
                <a16:creationId xmlns:a16="http://schemas.microsoft.com/office/drawing/2014/main" id="{9D43913C-6744-499C-8B83-8DA256AE5E8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4663" y="53546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8" name="Line 108">
            <a:extLst>
              <a:ext uri="{FF2B5EF4-FFF2-40B4-BE49-F238E27FC236}">
                <a16:creationId xmlns:a16="http://schemas.microsoft.com/office/drawing/2014/main" id="{EA458449-50FB-44A0-9FF4-EFEACCACC3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76538" y="508635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9" name="Line 113">
            <a:extLst>
              <a:ext uri="{FF2B5EF4-FFF2-40B4-BE49-F238E27FC236}">
                <a16:creationId xmlns:a16="http://schemas.microsoft.com/office/drawing/2014/main" id="{B6EE7A0F-D9E9-4FC6-9740-48C5F9C1A5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90975" y="5414963"/>
            <a:ext cx="620713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0" name="Line 260">
            <a:extLst>
              <a:ext uri="{FF2B5EF4-FFF2-40B4-BE49-F238E27FC236}">
                <a16:creationId xmlns:a16="http://schemas.microsoft.com/office/drawing/2014/main" id="{7A4B62F0-A957-4DA0-B55D-7AEC4A7D0B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0163" y="53800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1" name="Line 261">
            <a:extLst>
              <a:ext uri="{FF2B5EF4-FFF2-40B4-BE49-F238E27FC236}">
                <a16:creationId xmlns:a16="http://schemas.microsoft.com/office/drawing/2014/main" id="{65AC5A37-E3E0-4532-8599-E993A11530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8375" y="5326063"/>
            <a:ext cx="557213" cy="277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2" name="Line 291">
            <a:extLst>
              <a:ext uri="{FF2B5EF4-FFF2-40B4-BE49-F238E27FC236}">
                <a16:creationId xmlns:a16="http://schemas.microsoft.com/office/drawing/2014/main" id="{697B1BBF-6F01-4756-AF89-4159E92EB4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4788" y="548640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3" name="Line 292">
            <a:extLst>
              <a:ext uri="{FF2B5EF4-FFF2-40B4-BE49-F238E27FC236}">
                <a16:creationId xmlns:a16="http://schemas.microsoft.com/office/drawing/2014/main" id="{D983D499-44A8-45FC-8EDF-9F682840B01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8838" y="507365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4" name="Line 294">
            <a:extLst>
              <a:ext uri="{FF2B5EF4-FFF2-40B4-BE49-F238E27FC236}">
                <a16:creationId xmlns:a16="http://schemas.microsoft.com/office/drawing/2014/main" id="{5250A3B9-BA26-4D1D-AC92-759B46DC55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86138" y="567690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5" name="Line 295">
            <a:extLst>
              <a:ext uri="{FF2B5EF4-FFF2-40B4-BE49-F238E27FC236}">
                <a16:creationId xmlns:a16="http://schemas.microsoft.com/office/drawing/2014/main" id="{D72A6FDE-FD9A-4C49-A6EB-1EF6553E926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1738" y="5181600"/>
            <a:ext cx="635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44" name="Text Box 300">
            <a:extLst>
              <a:ext uri="{FF2B5EF4-FFF2-40B4-BE49-F238E27FC236}">
                <a16:creationId xmlns:a16="http://schemas.microsoft.com/office/drawing/2014/main" id="{E0B6F1F8-1588-4CAF-B32E-FC584F40D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475" y="5038725"/>
            <a:ext cx="1073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3 probes</a:t>
            </a:r>
          </a:p>
        </p:txBody>
      </p:sp>
      <p:sp>
        <p:nvSpPr>
          <p:cNvPr id="83246" name="Text Box 302">
            <a:extLst>
              <a:ext uri="{FF2B5EF4-FFF2-40B4-BE49-F238E27FC236}">
                <a16:creationId xmlns:a16="http://schemas.microsoft.com/office/drawing/2014/main" id="{B6AD5882-0EBC-4BDF-A0AA-9A8BA8F51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5599113"/>
            <a:ext cx="1073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3 probes</a:t>
            </a:r>
          </a:p>
        </p:txBody>
      </p:sp>
      <p:sp>
        <p:nvSpPr>
          <p:cNvPr id="83248" name="Text Box 304">
            <a:extLst>
              <a:ext uri="{FF2B5EF4-FFF2-40B4-BE49-F238E27FC236}">
                <a16:creationId xmlns:a16="http://schemas.microsoft.com/office/drawing/2014/main" id="{56E62146-8525-4A05-BD4A-82DC35664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5775" y="5013325"/>
            <a:ext cx="1073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3 probes</a:t>
            </a:r>
          </a:p>
        </p:txBody>
      </p:sp>
      <p:grpSp>
        <p:nvGrpSpPr>
          <p:cNvPr id="107539" name="Group 100">
            <a:extLst>
              <a:ext uri="{FF2B5EF4-FFF2-40B4-BE49-F238E27FC236}">
                <a16:creationId xmlns:a16="http://schemas.microsoft.com/office/drawing/2014/main" id="{1AE6CC46-EF58-4946-8847-B59F2999C9CF}"/>
              </a:ext>
            </a:extLst>
          </p:cNvPr>
          <p:cNvGrpSpPr>
            <a:grpSpLocks/>
          </p:cNvGrpSpPr>
          <p:nvPr/>
        </p:nvGrpSpPr>
        <p:grpSpPr bwMode="auto">
          <a:xfrm>
            <a:off x="517525" y="4975225"/>
            <a:ext cx="820738" cy="688975"/>
            <a:chOff x="-44" y="1473"/>
            <a:chExt cx="981" cy="1105"/>
          </a:xfrm>
        </p:grpSpPr>
        <p:pic>
          <p:nvPicPr>
            <p:cNvPr id="107642" name="Picture 101" descr="desktop_computer_stylized_medium">
              <a:extLst>
                <a:ext uri="{FF2B5EF4-FFF2-40B4-BE49-F238E27FC236}">
                  <a16:creationId xmlns:a16="http://schemas.microsoft.com/office/drawing/2014/main" id="{9D73225E-3310-4DD9-AD78-5F7A136129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43" name="Freeform 102">
              <a:extLst>
                <a:ext uri="{FF2B5EF4-FFF2-40B4-BE49-F238E27FC236}">
                  <a16:creationId xmlns:a16="http://schemas.microsoft.com/office/drawing/2014/main" id="{5931136C-7AAF-401A-B792-9F47D117B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540" name="Group 103">
            <a:extLst>
              <a:ext uri="{FF2B5EF4-FFF2-40B4-BE49-F238E27FC236}">
                <a16:creationId xmlns:a16="http://schemas.microsoft.com/office/drawing/2014/main" id="{F9D2D735-7592-45A0-AB59-ABFCA2DC7B4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565900" y="5013325"/>
            <a:ext cx="754063" cy="669925"/>
            <a:chOff x="-44" y="1473"/>
            <a:chExt cx="981" cy="1105"/>
          </a:xfrm>
        </p:grpSpPr>
        <p:pic>
          <p:nvPicPr>
            <p:cNvPr id="107640" name="Picture 104" descr="desktop_computer_stylized_medium">
              <a:extLst>
                <a:ext uri="{FF2B5EF4-FFF2-40B4-BE49-F238E27FC236}">
                  <a16:creationId xmlns:a16="http://schemas.microsoft.com/office/drawing/2014/main" id="{B7B6D510-6972-41DF-B349-7B414F109C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41" name="Freeform 105">
              <a:extLst>
                <a:ext uri="{FF2B5EF4-FFF2-40B4-BE49-F238E27FC236}">
                  <a16:creationId xmlns:a16="http://schemas.microsoft.com/office/drawing/2014/main" id="{3F472F2C-505D-4D49-AA55-33A7AC4A0B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541" name="Group 124">
            <a:extLst>
              <a:ext uri="{FF2B5EF4-FFF2-40B4-BE49-F238E27FC236}">
                <a16:creationId xmlns:a16="http://schemas.microsoft.com/office/drawing/2014/main" id="{330FE70B-FBCF-4978-94C1-A988871559C1}"/>
              </a:ext>
            </a:extLst>
          </p:cNvPr>
          <p:cNvGrpSpPr>
            <a:grpSpLocks/>
          </p:cNvGrpSpPr>
          <p:nvPr/>
        </p:nvGrpSpPr>
        <p:grpSpPr bwMode="auto">
          <a:xfrm>
            <a:off x="5513388" y="5513388"/>
            <a:ext cx="617537" cy="250825"/>
            <a:chOff x="2356" y="1300"/>
            <a:chExt cx="555" cy="194"/>
          </a:xfrm>
        </p:grpSpPr>
        <p:sp>
          <p:nvSpPr>
            <p:cNvPr id="107632" name="Oval 407">
              <a:extLst>
                <a:ext uri="{FF2B5EF4-FFF2-40B4-BE49-F238E27FC236}">
                  <a16:creationId xmlns:a16="http://schemas.microsoft.com/office/drawing/2014/main" id="{72F80EEF-512F-4BAE-A478-D369CC461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7633" name="Rectangle 410">
              <a:extLst>
                <a:ext uri="{FF2B5EF4-FFF2-40B4-BE49-F238E27FC236}">
                  <a16:creationId xmlns:a16="http://schemas.microsoft.com/office/drawing/2014/main" id="{685CC5FF-D04F-4919-B77D-590BEF6DC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7634" name="Oval 411">
              <a:extLst>
                <a:ext uri="{FF2B5EF4-FFF2-40B4-BE49-F238E27FC236}">
                  <a16:creationId xmlns:a16="http://schemas.microsoft.com/office/drawing/2014/main" id="{AF5976D0-E037-4963-BCF6-5A404FBC5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07635" name="Group 128">
              <a:extLst>
                <a:ext uri="{FF2B5EF4-FFF2-40B4-BE49-F238E27FC236}">
                  <a16:creationId xmlns:a16="http://schemas.microsoft.com/office/drawing/2014/main" id="{BE085204-199E-49A6-BC56-C2E8F6E9E0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38" name="Freeform 129">
                <a:extLst>
                  <a:ext uri="{FF2B5EF4-FFF2-40B4-BE49-F238E27FC236}">
                    <a16:creationId xmlns:a16="http://schemas.microsoft.com/office/drawing/2014/main" id="{105D4097-6ED0-4EA2-8B0F-350D82B54F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39" name="Freeform 130">
                <a:extLst>
                  <a:ext uri="{FF2B5EF4-FFF2-40B4-BE49-F238E27FC236}">
                    <a16:creationId xmlns:a16="http://schemas.microsoft.com/office/drawing/2014/main" id="{31380B9C-0228-4826-875E-9F1DCA4CE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636" name="Line 131">
              <a:extLst>
                <a:ext uri="{FF2B5EF4-FFF2-40B4-BE49-F238E27FC236}">
                  <a16:creationId xmlns:a16="http://schemas.microsoft.com/office/drawing/2014/main" id="{0D321B48-667C-4CEC-A1D7-39B1E99489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637" name="Line 132">
              <a:extLst>
                <a:ext uri="{FF2B5EF4-FFF2-40B4-BE49-F238E27FC236}">
                  <a16:creationId xmlns:a16="http://schemas.microsoft.com/office/drawing/2014/main" id="{51F6A5AF-80FF-403E-991A-8D9E175B11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7542" name="Group 133">
            <a:extLst>
              <a:ext uri="{FF2B5EF4-FFF2-40B4-BE49-F238E27FC236}">
                <a16:creationId xmlns:a16="http://schemas.microsoft.com/office/drawing/2014/main" id="{EE8FC021-67F6-4430-A45D-1A1D05BFDDE1}"/>
              </a:ext>
            </a:extLst>
          </p:cNvPr>
          <p:cNvGrpSpPr>
            <a:grpSpLocks/>
          </p:cNvGrpSpPr>
          <p:nvPr/>
        </p:nvGrpSpPr>
        <p:grpSpPr bwMode="auto">
          <a:xfrm>
            <a:off x="4545013" y="5241925"/>
            <a:ext cx="617537" cy="250825"/>
            <a:chOff x="2356" y="1300"/>
            <a:chExt cx="555" cy="194"/>
          </a:xfrm>
        </p:grpSpPr>
        <p:sp>
          <p:nvSpPr>
            <p:cNvPr id="107624" name="Oval 407">
              <a:extLst>
                <a:ext uri="{FF2B5EF4-FFF2-40B4-BE49-F238E27FC236}">
                  <a16:creationId xmlns:a16="http://schemas.microsoft.com/office/drawing/2014/main" id="{A7DD53DE-02F2-460D-A59F-D951671C6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7625" name="Rectangle 410">
              <a:extLst>
                <a:ext uri="{FF2B5EF4-FFF2-40B4-BE49-F238E27FC236}">
                  <a16:creationId xmlns:a16="http://schemas.microsoft.com/office/drawing/2014/main" id="{D125E757-D819-4555-BA8E-1CE9747FC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7626" name="Oval 411">
              <a:extLst>
                <a:ext uri="{FF2B5EF4-FFF2-40B4-BE49-F238E27FC236}">
                  <a16:creationId xmlns:a16="http://schemas.microsoft.com/office/drawing/2014/main" id="{F9BEB024-72E9-4783-A96D-D6DE6B8ED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07627" name="Group 137">
              <a:extLst>
                <a:ext uri="{FF2B5EF4-FFF2-40B4-BE49-F238E27FC236}">
                  <a16:creationId xmlns:a16="http://schemas.microsoft.com/office/drawing/2014/main" id="{5A1176F2-626C-464D-8DB7-B2EEE64301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30" name="Freeform 138">
                <a:extLst>
                  <a:ext uri="{FF2B5EF4-FFF2-40B4-BE49-F238E27FC236}">
                    <a16:creationId xmlns:a16="http://schemas.microsoft.com/office/drawing/2014/main" id="{7B107677-F92C-43DD-A986-D5AEBAA99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31" name="Freeform 139">
                <a:extLst>
                  <a:ext uri="{FF2B5EF4-FFF2-40B4-BE49-F238E27FC236}">
                    <a16:creationId xmlns:a16="http://schemas.microsoft.com/office/drawing/2014/main" id="{377C95B0-9004-404E-AB7C-09E421CAC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628" name="Line 140">
              <a:extLst>
                <a:ext uri="{FF2B5EF4-FFF2-40B4-BE49-F238E27FC236}">
                  <a16:creationId xmlns:a16="http://schemas.microsoft.com/office/drawing/2014/main" id="{0B1C0380-57F9-4750-90D1-6746C78E7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629" name="Line 141">
              <a:extLst>
                <a:ext uri="{FF2B5EF4-FFF2-40B4-BE49-F238E27FC236}">
                  <a16:creationId xmlns:a16="http://schemas.microsoft.com/office/drawing/2014/main" id="{A3D42921-A026-4D33-B46D-D2F587770F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7543" name="Group 142">
            <a:extLst>
              <a:ext uri="{FF2B5EF4-FFF2-40B4-BE49-F238E27FC236}">
                <a16:creationId xmlns:a16="http://schemas.microsoft.com/office/drawing/2014/main" id="{A3EA43D9-C4CA-4218-B3CD-B67BF495E4DB}"/>
              </a:ext>
            </a:extLst>
          </p:cNvPr>
          <p:cNvGrpSpPr>
            <a:grpSpLocks/>
          </p:cNvGrpSpPr>
          <p:nvPr/>
        </p:nvGrpSpPr>
        <p:grpSpPr bwMode="auto">
          <a:xfrm>
            <a:off x="3394075" y="5451475"/>
            <a:ext cx="617538" cy="250825"/>
            <a:chOff x="2356" y="1300"/>
            <a:chExt cx="555" cy="194"/>
          </a:xfrm>
        </p:grpSpPr>
        <p:sp>
          <p:nvSpPr>
            <p:cNvPr id="107616" name="Oval 407">
              <a:extLst>
                <a:ext uri="{FF2B5EF4-FFF2-40B4-BE49-F238E27FC236}">
                  <a16:creationId xmlns:a16="http://schemas.microsoft.com/office/drawing/2014/main" id="{6B607165-3EDB-4297-BC15-D93A72356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7617" name="Rectangle 410">
              <a:extLst>
                <a:ext uri="{FF2B5EF4-FFF2-40B4-BE49-F238E27FC236}">
                  <a16:creationId xmlns:a16="http://schemas.microsoft.com/office/drawing/2014/main" id="{FC5E9D6D-0539-450F-AF38-725202DD4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7618" name="Oval 411">
              <a:extLst>
                <a:ext uri="{FF2B5EF4-FFF2-40B4-BE49-F238E27FC236}">
                  <a16:creationId xmlns:a16="http://schemas.microsoft.com/office/drawing/2014/main" id="{EFB4E153-AC31-47E4-8979-68F3A1E98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07619" name="Group 146">
              <a:extLst>
                <a:ext uri="{FF2B5EF4-FFF2-40B4-BE49-F238E27FC236}">
                  <a16:creationId xmlns:a16="http://schemas.microsoft.com/office/drawing/2014/main" id="{35F4A11B-D377-4228-A58C-E59FB2D46C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22" name="Freeform 147">
                <a:extLst>
                  <a:ext uri="{FF2B5EF4-FFF2-40B4-BE49-F238E27FC236}">
                    <a16:creationId xmlns:a16="http://schemas.microsoft.com/office/drawing/2014/main" id="{AFBB31E3-4F82-4133-8A6E-40B2E6B2A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23" name="Freeform 148">
                <a:extLst>
                  <a:ext uri="{FF2B5EF4-FFF2-40B4-BE49-F238E27FC236}">
                    <a16:creationId xmlns:a16="http://schemas.microsoft.com/office/drawing/2014/main" id="{721F0861-3960-484F-ABF3-BF75B4345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620" name="Line 149">
              <a:extLst>
                <a:ext uri="{FF2B5EF4-FFF2-40B4-BE49-F238E27FC236}">
                  <a16:creationId xmlns:a16="http://schemas.microsoft.com/office/drawing/2014/main" id="{17988938-2022-4539-AF1C-E389A278DC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621" name="Line 150">
              <a:extLst>
                <a:ext uri="{FF2B5EF4-FFF2-40B4-BE49-F238E27FC236}">
                  <a16:creationId xmlns:a16="http://schemas.microsoft.com/office/drawing/2014/main" id="{C9981E54-A79E-4B21-9BCF-EE66CDBED9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7544" name="Group 151">
            <a:extLst>
              <a:ext uri="{FF2B5EF4-FFF2-40B4-BE49-F238E27FC236}">
                <a16:creationId xmlns:a16="http://schemas.microsoft.com/office/drawing/2014/main" id="{189EF07C-64D8-43EE-B65C-6E2F4AEAAD75}"/>
              </a:ext>
            </a:extLst>
          </p:cNvPr>
          <p:cNvGrpSpPr>
            <a:grpSpLocks/>
          </p:cNvGrpSpPr>
          <p:nvPr/>
        </p:nvGrpSpPr>
        <p:grpSpPr bwMode="auto">
          <a:xfrm>
            <a:off x="2392363" y="5205413"/>
            <a:ext cx="617537" cy="250825"/>
            <a:chOff x="2356" y="1300"/>
            <a:chExt cx="555" cy="194"/>
          </a:xfrm>
        </p:grpSpPr>
        <p:sp>
          <p:nvSpPr>
            <p:cNvPr id="107608" name="Oval 407">
              <a:extLst>
                <a:ext uri="{FF2B5EF4-FFF2-40B4-BE49-F238E27FC236}">
                  <a16:creationId xmlns:a16="http://schemas.microsoft.com/office/drawing/2014/main" id="{D4EF38A0-3F4B-4EDE-9D90-1A43ED3B6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7609" name="Rectangle 410">
              <a:extLst>
                <a:ext uri="{FF2B5EF4-FFF2-40B4-BE49-F238E27FC236}">
                  <a16:creationId xmlns:a16="http://schemas.microsoft.com/office/drawing/2014/main" id="{C4B621E9-5BD2-4F2B-9245-9EA887B77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7610" name="Oval 411">
              <a:extLst>
                <a:ext uri="{FF2B5EF4-FFF2-40B4-BE49-F238E27FC236}">
                  <a16:creationId xmlns:a16="http://schemas.microsoft.com/office/drawing/2014/main" id="{F035B23A-1CD3-416F-9697-13D82F112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07611" name="Group 155">
              <a:extLst>
                <a:ext uri="{FF2B5EF4-FFF2-40B4-BE49-F238E27FC236}">
                  <a16:creationId xmlns:a16="http://schemas.microsoft.com/office/drawing/2014/main" id="{777FC985-D74A-4199-842C-2DF2DDA4F4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14" name="Freeform 156">
                <a:extLst>
                  <a:ext uri="{FF2B5EF4-FFF2-40B4-BE49-F238E27FC236}">
                    <a16:creationId xmlns:a16="http://schemas.microsoft.com/office/drawing/2014/main" id="{E596AC6C-223A-48F7-A964-20517E1B9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15" name="Freeform 157">
                <a:extLst>
                  <a:ext uri="{FF2B5EF4-FFF2-40B4-BE49-F238E27FC236}">
                    <a16:creationId xmlns:a16="http://schemas.microsoft.com/office/drawing/2014/main" id="{D9206985-CEA8-4D72-AC82-3A6C22A36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612" name="Line 158">
              <a:extLst>
                <a:ext uri="{FF2B5EF4-FFF2-40B4-BE49-F238E27FC236}">
                  <a16:creationId xmlns:a16="http://schemas.microsoft.com/office/drawing/2014/main" id="{3B594016-96BA-4A50-80F9-06C2A7348C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613" name="Line 159">
              <a:extLst>
                <a:ext uri="{FF2B5EF4-FFF2-40B4-BE49-F238E27FC236}">
                  <a16:creationId xmlns:a16="http://schemas.microsoft.com/office/drawing/2014/main" id="{340ACBE1-9A5E-4E97-B68E-291ADB171B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7545" name="Group 160">
            <a:extLst>
              <a:ext uri="{FF2B5EF4-FFF2-40B4-BE49-F238E27FC236}">
                <a16:creationId xmlns:a16="http://schemas.microsoft.com/office/drawing/2014/main" id="{29E8C9F5-F7E7-4F4B-8DA9-DF0118C22A34}"/>
              </a:ext>
            </a:extLst>
          </p:cNvPr>
          <p:cNvGrpSpPr>
            <a:grpSpLocks/>
          </p:cNvGrpSpPr>
          <p:nvPr/>
        </p:nvGrpSpPr>
        <p:grpSpPr bwMode="auto">
          <a:xfrm>
            <a:off x="1517650" y="5472113"/>
            <a:ext cx="617538" cy="250825"/>
            <a:chOff x="2356" y="1300"/>
            <a:chExt cx="555" cy="194"/>
          </a:xfrm>
        </p:grpSpPr>
        <p:sp>
          <p:nvSpPr>
            <p:cNvPr id="107600" name="Oval 407">
              <a:extLst>
                <a:ext uri="{FF2B5EF4-FFF2-40B4-BE49-F238E27FC236}">
                  <a16:creationId xmlns:a16="http://schemas.microsoft.com/office/drawing/2014/main" id="{D1A0482C-3BAB-41D4-BD69-E658E0B44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7601" name="Rectangle 410">
              <a:extLst>
                <a:ext uri="{FF2B5EF4-FFF2-40B4-BE49-F238E27FC236}">
                  <a16:creationId xmlns:a16="http://schemas.microsoft.com/office/drawing/2014/main" id="{4D8BCD79-77EE-42A6-8E7E-2CEE45722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7602" name="Oval 411">
              <a:extLst>
                <a:ext uri="{FF2B5EF4-FFF2-40B4-BE49-F238E27FC236}">
                  <a16:creationId xmlns:a16="http://schemas.microsoft.com/office/drawing/2014/main" id="{817BC64D-7359-4245-8445-D9D23FC29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07603" name="Group 164">
              <a:extLst>
                <a:ext uri="{FF2B5EF4-FFF2-40B4-BE49-F238E27FC236}">
                  <a16:creationId xmlns:a16="http://schemas.microsoft.com/office/drawing/2014/main" id="{A928DD3F-33AA-4E0A-A81D-90AE57FD57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06" name="Freeform 165">
                <a:extLst>
                  <a:ext uri="{FF2B5EF4-FFF2-40B4-BE49-F238E27FC236}">
                    <a16:creationId xmlns:a16="http://schemas.microsoft.com/office/drawing/2014/main" id="{E9F95883-AFB8-48A8-BBE2-3D346F380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07" name="Freeform 166">
                <a:extLst>
                  <a:ext uri="{FF2B5EF4-FFF2-40B4-BE49-F238E27FC236}">
                    <a16:creationId xmlns:a16="http://schemas.microsoft.com/office/drawing/2014/main" id="{4289C526-F9F9-4759-B3FB-C954A70A73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604" name="Line 167">
              <a:extLst>
                <a:ext uri="{FF2B5EF4-FFF2-40B4-BE49-F238E27FC236}">
                  <a16:creationId xmlns:a16="http://schemas.microsoft.com/office/drawing/2014/main" id="{59B97253-BCCE-4909-ABE1-9C4FEC31D2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605" name="Line 168">
              <a:extLst>
                <a:ext uri="{FF2B5EF4-FFF2-40B4-BE49-F238E27FC236}">
                  <a16:creationId xmlns:a16="http://schemas.microsoft.com/office/drawing/2014/main" id="{EB32C3EF-F1C9-4397-9C3E-92C8F69BB4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7546" name="Slide Number Placeholder 3">
            <a:extLst>
              <a:ext uri="{FF2B5EF4-FFF2-40B4-BE49-F238E27FC236}">
                <a16:creationId xmlns:a16="http://schemas.microsoft.com/office/drawing/2014/main" id="{CCAF29D5-54F4-4091-8ABA-B44B271A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D4C191E1-ADB6-4D1F-8A4C-1F0A32FE2CB2}" type="slidenum">
              <a:rPr lang="en-US" altLang="en-US" sz="1200">
                <a:latin typeface="Tahoma" panose="020B0604030504040204" pitchFamily="34" charset="0"/>
              </a:rPr>
              <a:pPr/>
              <a:t>49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107547" name="Group 347">
            <a:extLst>
              <a:ext uri="{FF2B5EF4-FFF2-40B4-BE49-F238E27FC236}">
                <a16:creationId xmlns:a16="http://schemas.microsoft.com/office/drawing/2014/main" id="{8F272B77-5086-4242-8A74-8F7FEF24B77F}"/>
              </a:ext>
            </a:extLst>
          </p:cNvPr>
          <p:cNvGrpSpPr>
            <a:grpSpLocks/>
          </p:cNvGrpSpPr>
          <p:nvPr/>
        </p:nvGrpSpPr>
        <p:grpSpPr bwMode="auto">
          <a:xfrm>
            <a:off x="1504950" y="5454650"/>
            <a:ext cx="649288" cy="303213"/>
            <a:chOff x="1871277" y="1576300"/>
            <a:chExt cx="1128371" cy="437861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C10F435-45DD-4C7A-B35E-9E05093B7D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B7D3336-3484-4C7B-A6AC-7B7B79A8D183}"/>
                </a:ext>
              </a:extLst>
            </p:cNvPr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0331ADF-D483-487C-8160-94437C4D1F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E6942A40-E032-4FA4-A464-8F5966044E4B}"/>
                </a:ext>
              </a:extLst>
            </p:cNvPr>
            <p:cNvSpPr/>
            <p:nvPr/>
          </p:nvSpPr>
          <p:spPr bwMode="auto">
            <a:xfrm>
              <a:off x="2160957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9082B5D3-E43F-4553-8AB3-D2FA5E984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8526E73F-C137-4878-9AB9-C8B9171AC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C571937-FF4D-466A-8496-3F6030C25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3581743-E53C-4A03-8B1E-A20E7E96E57A}"/>
                </a:ext>
              </a:extLst>
            </p:cNvPr>
            <p:cNvCxnSpPr>
              <a:cxnSpLocks noChangeShapeType="1"/>
              <a:endCxn id="7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A8A0C0B-9E2D-4527-9953-5E8DFD7178F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8" name="Group 347">
            <a:extLst>
              <a:ext uri="{FF2B5EF4-FFF2-40B4-BE49-F238E27FC236}">
                <a16:creationId xmlns:a16="http://schemas.microsoft.com/office/drawing/2014/main" id="{BF2BC709-F6E6-4650-9F61-EE0896186DC5}"/>
              </a:ext>
            </a:extLst>
          </p:cNvPr>
          <p:cNvGrpSpPr>
            <a:grpSpLocks/>
          </p:cNvGrpSpPr>
          <p:nvPr/>
        </p:nvGrpSpPr>
        <p:grpSpPr bwMode="auto">
          <a:xfrm>
            <a:off x="2382838" y="5189538"/>
            <a:ext cx="649287" cy="301625"/>
            <a:chOff x="1871277" y="1576300"/>
            <a:chExt cx="1128371" cy="43786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E13E355-0593-4AD7-86A0-01EBA4FAD3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61AB0A5-EC69-404E-80E4-5FB30F519665}"/>
                </a:ext>
              </a:extLst>
            </p:cNvPr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340F929-5CC5-4147-8F92-E1AF2654E9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88D13EF5-AD8C-4602-98AA-4E89575C18EA}"/>
                </a:ext>
              </a:extLst>
            </p:cNvPr>
            <p:cNvSpPr/>
            <p:nvPr/>
          </p:nvSpPr>
          <p:spPr bwMode="auto">
            <a:xfrm>
              <a:off x="2160956" y="1673090"/>
              <a:ext cx="546253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73D1D5AB-9B47-473A-8701-492FD2825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0ABEC03-D5BB-4EAB-AA1D-9F9A1AF3A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3E4EC014-86E8-43AB-8D3E-2B053B47B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9830CDA-89C9-46AA-A5BB-5150D10CEB91}"/>
                </a:ext>
              </a:extLst>
            </p:cNvPr>
            <p:cNvCxnSpPr>
              <a:cxnSpLocks noChangeShapeType="1"/>
              <a:endCxn id="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B541B63-6340-43B5-9DAB-117653DB3C6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9" name="Group 347">
            <a:extLst>
              <a:ext uri="{FF2B5EF4-FFF2-40B4-BE49-F238E27FC236}">
                <a16:creationId xmlns:a16="http://schemas.microsoft.com/office/drawing/2014/main" id="{463F010A-3C4E-4F21-A304-A5A39628177C}"/>
              </a:ext>
            </a:extLst>
          </p:cNvPr>
          <p:cNvGrpSpPr>
            <a:grpSpLocks/>
          </p:cNvGrpSpPr>
          <p:nvPr/>
        </p:nvGrpSpPr>
        <p:grpSpPr bwMode="auto">
          <a:xfrm>
            <a:off x="3371850" y="5438775"/>
            <a:ext cx="650875" cy="303213"/>
            <a:chOff x="1871277" y="1576300"/>
            <a:chExt cx="1128371" cy="437861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73AFE55-AE9C-4E6A-81A9-74C2745964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D16B6A8-FD9C-419E-8D2C-90A5F4408D7A}"/>
                </a:ext>
              </a:extLst>
            </p:cNvPr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D92034E-11F8-419D-A879-3DDA667E52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CC2C6F6-A5B5-48B6-B01B-1EE80BBE2080}"/>
                </a:ext>
              </a:extLst>
            </p:cNvPr>
            <p:cNvSpPr/>
            <p:nvPr/>
          </p:nvSpPr>
          <p:spPr bwMode="auto">
            <a:xfrm>
              <a:off x="2160251" y="1672583"/>
              <a:ext cx="547672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C8B56D81-FD43-4D92-842E-2C942DB2A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8DE1D759-8148-4355-9DE7-78106F8B2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4BA717B6-70E8-407C-B0F4-52DC6F455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B945342-799D-4A1F-8FEE-FFC902D9E30F}"/>
                </a:ext>
              </a:extLst>
            </p:cNvPr>
            <p:cNvCxnSpPr>
              <a:cxnSpLocks noChangeShapeType="1"/>
              <a:endCxn id="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900EEF3-A7CA-4D44-B67F-2791AC2651F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50" name="Group 347">
            <a:extLst>
              <a:ext uri="{FF2B5EF4-FFF2-40B4-BE49-F238E27FC236}">
                <a16:creationId xmlns:a16="http://schemas.microsoft.com/office/drawing/2014/main" id="{5FECCD2C-2F9C-4453-AE06-611479F9CC41}"/>
              </a:ext>
            </a:extLst>
          </p:cNvPr>
          <p:cNvGrpSpPr>
            <a:grpSpLocks/>
          </p:cNvGrpSpPr>
          <p:nvPr/>
        </p:nvGrpSpPr>
        <p:grpSpPr bwMode="auto">
          <a:xfrm>
            <a:off x="4529138" y="5214938"/>
            <a:ext cx="650875" cy="301625"/>
            <a:chOff x="1871277" y="1576300"/>
            <a:chExt cx="1128371" cy="437861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187B581-1ECB-422C-B217-D59B75CA4B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4D7A603-EFEC-452D-B41B-0D6AD7F9B5F8}"/>
                </a:ext>
              </a:extLst>
            </p:cNvPr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CE881F5-8314-49E8-81C2-B4EE8C5EA6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0DA04FC-2E95-4F43-ADEF-2FCE74D412B3}"/>
                </a:ext>
              </a:extLst>
            </p:cNvPr>
            <p:cNvSpPr/>
            <p:nvPr/>
          </p:nvSpPr>
          <p:spPr bwMode="auto">
            <a:xfrm>
              <a:off x="2160249" y="1673090"/>
              <a:ext cx="54767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1253A45-0DB2-46D1-9C40-00C673CB8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F3A59D0-F6A2-491B-A3A6-87AE17B06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C3E13801-7B6A-4A02-B814-C5A748C6C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643E8FA-6EE0-4FE9-A604-D49BF654B69A}"/>
                </a:ext>
              </a:extLst>
            </p:cNvPr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9EA7F9F-1E9B-4734-89F9-CCBED36E559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51" name="Group 347">
            <a:extLst>
              <a:ext uri="{FF2B5EF4-FFF2-40B4-BE49-F238E27FC236}">
                <a16:creationId xmlns:a16="http://schemas.microsoft.com/office/drawing/2014/main" id="{DFC269BF-9F6E-468F-AD84-19E1AF3680FE}"/>
              </a:ext>
            </a:extLst>
          </p:cNvPr>
          <p:cNvGrpSpPr>
            <a:grpSpLocks/>
          </p:cNvGrpSpPr>
          <p:nvPr/>
        </p:nvGrpSpPr>
        <p:grpSpPr bwMode="auto">
          <a:xfrm>
            <a:off x="5497513" y="5486400"/>
            <a:ext cx="649287" cy="303213"/>
            <a:chOff x="1871277" y="1576300"/>
            <a:chExt cx="1128371" cy="437861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7869AD8-1DBE-402A-B69F-88D9425AA53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275575B-BD4B-4156-9C42-17239792734B}"/>
                </a:ext>
              </a:extLst>
            </p:cNvPr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A54BF26-2FCD-463E-B558-71CD268C90B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245A715-A818-4673-8EF7-0CB44D819630}"/>
                </a:ext>
              </a:extLst>
            </p:cNvPr>
            <p:cNvSpPr/>
            <p:nvPr/>
          </p:nvSpPr>
          <p:spPr bwMode="auto">
            <a:xfrm>
              <a:off x="2160956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0F3BB703-AF42-419B-9048-D70797EE7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9C827C87-DBD3-4562-AABA-CE3A887AE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4CD77C2-3780-4E46-B6BE-D01EE2CD4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9BC6A75-0FFE-4F95-920B-D69E01DB3A4D}"/>
                </a:ext>
              </a:extLst>
            </p:cNvPr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0F35D93-5F55-4EF3-BC15-893A2908B76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3247" name="Freeform 303">
            <a:extLst>
              <a:ext uri="{FF2B5EF4-FFF2-40B4-BE49-F238E27FC236}">
                <a16:creationId xmlns:a16="http://schemas.microsoft.com/office/drawing/2014/main" id="{5F86D898-AF45-463C-8514-8B8AF93D6977}"/>
              </a:ext>
            </a:extLst>
          </p:cNvPr>
          <p:cNvSpPr>
            <a:spLocks/>
          </p:cNvSpPr>
          <p:nvPr/>
        </p:nvSpPr>
        <p:spPr bwMode="auto">
          <a:xfrm>
            <a:off x="1257300" y="5259388"/>
            <a:ext cx="2247900" cy="403225"/>
          </a:xfrm>
          <a:custGeom>
            <a:avLst/>
            <a:gdLst>
              <a:gd name="T0" fmla="*/ 2147483647 w 1416"/>
              <a:gd name="T1" fmla="*/ 2147483647 h 254"/>
              <a:gd name="T2" fmla="*/ 2147483647 w 1416"/>
              <a:gd name="T3" fmla="*/ 2147483647 h 254"/>
              <a:gd name="T4" fmla="*/ 2147483647 w 1416"/>
              <a:gd name="T5" fmla="*/ 2147483647 h 254"/>
              <a:gd name="T6" fmla="*/ 2147483647 w 1416"/>
              <a:gd name="T7" fmla="*/ 2147483647 h 254"/>
              <a:gd name="T8" fmla="*/ 2147483647 w 1416"/>
              <a:gd name="T9" fmla="*/ 2147483647 h 254"/>
              <a:gd name="T10" fmla="*/ 2147483647 w 1416"/>
              <a:gd name="T11" fmla="*/ 2147483647 h 254"/>
              <a:gd name="T12" fmla="*/ 0 w 1416"/>
              <a:gd name="T13" fmla="*/ 2147483647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43" name="Freeform 299">
            <a:extLst>
              <a:ext uri="{FF2B5EF4-FFF2-40B4-BE49-F238E27FC236}">
                <a16:creationId xmlns:a16="http://schemas.microsoft.com/office/drawing/2014/main" id="{75671647-2E83-42C5-93C6-72C7C0C8A154}"/>
              </a:ext>
            </a:extLst>
          </p:cNvPr>
          <p:cNvSpPr>
            <a:spLocks/>
          </p:cNvSpPr>
          <p:nvPr/>
        </p:nvSpPr>
        <p:spPr bwMode="auto">
          <a:xfrm>
            <a:off x="1289050" y="5295900"/>
            <a:ext cx="419100" cy="419100"/>
          </a:xfrm>
          <a:custGeom>
            <a:avLst/>
            <a:gdLst>
              <a:gd name="T0" fmla="*/ 2147483647 w 264"/>
              <a:gd name="T1" fmla="*/ 0 h 264"/>
              <a:gd name="T2" fmla="*/ 2147483647 w 264"/>
              <a:gd name="T3" fmla="*/ 2147483647 h 264"/>
              <a:gd name="T4" fmla="*/ 0 w 264"/>
              <a:gd name="T5" fmla="*/ 2147483647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45" name="Freeform 301">
            <a:extLst>
              <a:ext uri="{FF2B5EF4-FFF2-40B4-BE49-F238E27FC236}">
                <a16:creationId xmlns:a16="http://schemas.microsoft.com/office/drawing/2014/main" id="{2EEAB430-1AA5-4015-A5E1-33286B58B098}"/>
              </a:ext>
            </a:extLst>
          </p:cNvPr>
          <p:cNvSpPr>
            <a:spLocks/>
          </p:cNvSpPr>
          <p:nvPr/>
        </p:nvSpPr>
        <p:spPr bwMode="auto">
          <a:xfrm>
            <a:off x="1282700" y="5210175"/>
            <a:ext cx="1346200" cy="474663"/>
          </a:xfrm>
          <a:custGeom>
            <a:avLst/>
            <a:gdLst>
              <a:gd name="T0" fmla="*/ 2147483647 w 848"/>
              <a:gd name="T1" fmla="*/ 2147483647 h 299"/>
              <a:gd name="T2" fmla="*/ 2147483647 w 848"/>
              <a:gd name="T3" fmla="*/ 2147483647 h 299"/>
              <a:gd name="T4" fmla="*/ 2147483647 w 848"/>
              <a:gd name="T5" fmla="*/ 2147483647 h 299"/>
              <a:gd name="T6" fmla="*/ 2147483647 w 848"/>
              <a:gd name="T7" fmla="*/ 2147483647 h 299"/>
              <a:gd name="T8" fmla="*/ 0 w 848"/>
              <a:gd name="T9" fmla="*/ 2147483647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44" grpId="0"/>
      <p:bldP spid="83246" grpId="0"/>
      <p:bldP spid="832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Footer Placeholder 2">
            <a:extLst>
              <a:ext uri="{FF2B5EF4-FFF2-40B4-BE49-F238E27FC236}">
                <a16:creationId xmlns:a16="http://schemas.microsoft.com/office/drawing/2014/main" id="{B092A72D-7FC2-42E8-B504-2C038032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23554" name="Picture 19" descr="underline_base">
            <a:extLst>
              <a:ext uri="{FF2B5EF4-FFF2-40B4-BE49-F238E27FC236}">
                <a16:creationId xmlns:a16="http://schemas.microsoft.com/office/drawing/2014/main" id="{A900E279-064B-4C1F-819A-8295252CABD2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1004888"/>
            <a:ext cx="75628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2">
            <a:extLst>
              <a:ext uri="{FF2B5EF4-FFF2-40B4-BE49-F238E27FC236}">
                <a16:creationId xmlns:a16="http://schemas.microsoft.com/office/drawing/2014/main" id="{E2AF30BA-1826-4F19-AB9F-6EC7D0EF382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220663"/>
            <a:ext cx="8077200" cy="1006475"/>
          </a:xfrm>
        </p:spPr>
        <p:txBody>
          <a:bodyPr/>
          <a:lstStyle/>
          <a:p>
            <a:pPr eaLnBrk="1" hangingPunct="1"/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Fun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Internet-connected devices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23556" name="Picture 3" descr="toaster">
            <a:extLst>
              <a:ext uri="{FF2B5EF4-FFF2-40B4-BE49-F238E27FC236}">
                <a16:creationId xmlns:a16="http://schemas.microsoft.com/office/drawing/2014/main" id="{49CC32D7-C45D-45AF-B61E-34F06A5ED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50" y="1460500"/>
            <a:ext cx="2495550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4" descr="whisper">
            <a:extLst>
              <a:ext uri="{FF2B5EF4-FFF2-40B4-BE49-F238E27FC236}">
                <a16:creationId xmlns:a16="http://schemas.microsoft.com/office/drawing/2014/main" id="{0DB6792F-986F-470A-BF55-37D7D5EC2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425575"/>
            <a:ext cx="1895475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7">
            <a:extLst>
              <a:ext uri="{FF2B5EF4-FFF2-40B4-BE49-F238E27FC236}">
                <a16:creationId xmlns:a16="http://schemas.microsoft.com/office/drawing/2014/main" id="{2A4162F2-D1AE-46D1-9D6F-D0D00FCEE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2789238"/>
            <a:ext cx="21621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IP picture frame</a:t>
            </a:r>
          </a:p>
          <a:p>
            <a:r>
              <a:rPr lang="en-US" altLang="en-US" sz="1600"/>
              <a:t>http://www.ceiva.com/</a:t>
            </a:r>
          </a:p>
        </p:txBody>
      </p:sp>
      <p:sp>
        <p:nvSpPr>
          <p:cNvPr id="23559" name="Text Box 8">
            <a:extLst>
              <a:ext uri="{FF2B5EF4-FFF2-40B4-BE49-F238E27FC236}">
                <a16:creationId xmlns:a16="http://schemas.microsoft.com/office/drawing/2014/main" id="{43CD2352-DDFB-460C-B17C-F0D351603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100" y="1989138"/>
            <a:ext cx="22463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Web-enabled toaster +</a:t>
            </a:r>
          </a:p>
          <a:p>
            <a:r>
              <a:rPr lang="en-US" altLang="en-US" sz="1600"/>
              <a:t>weather forecaster</a:t>
            </a:r>
          </a:p>
        </p:txBody>
      </p:sp>
      <p:pic>
        <p:nvPicPr>
          <p:cNvPr id="23560" name="Picture 9" descr="cisco">
            <a:extLst>
              <a:ext uri="{FF2B5EF4-FFF2-40B4-BE49-F238E27FC236}">
                <a16:creationId xmlns:a16="http://schemas.microsoft.com/office/drawing/2014/main" id="{B4006C26-1A29-4509-9506-351BE2A34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213" y="4387850"/>
            <a:ext cx="2395537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ext Box 10">
            <a:extLst>
              <a:ext uri="{FF2B5EF4-FFF2-40B4-BE49-F238E27FC236}">
                <a16:creationId xmlns:a16="http://schemas.microsoft.com/office/drawing/2014/main" id="{8ED47A2F-EB8C-4118-909E-9E4B04B12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0" y="5951538"/>
            <a:ext cx="1597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Internet phones</a:t>
            </a:r>
          </a:p>
        </p:txBody>
      </p:sp>
      <p:graphicFrame>
        <p:nvGraphicFramePr>
          <p:cNvPr id="23562" name="Object 14">
            <a:extLst>
              <a:ext uri="{FF2B5EF4-FFF2-40B4-BE49-F238E27FC236}">
                <a16:creationId xmlns:a16="http://schemas.microsoft.com/office/drawing/2014/main" id="{E6A0F10A-0AD5-4250-B2B3-7BD2185850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9163" y="3581400"/>
          <a:ext cx="803275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1" r:id="rId8" imgW="1434415" imgH="3873016" progId="">
                  <p:embed/>
                </p:oleObj>
              </mc:Choice>
              <mc:Fallback>
                <p:oleObj r:id="rId8" imgW="1434415" imgH="3873016" progId="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163" y="3581400"/>
                        <a:ext cx="803275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3" name="Text Box 8">
            <a:extLst>
              <a:ext uri="{FF2B5EF4-FFF2-40B4-BE49-F238E27FC236}">
                <a16:creationId xmlns:a16="http://schemas.microsoft.com/office/drawing/2014/main" id="{C2F2CCAB-93FC-47DC-B3A6-CA2C2B797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075" y="5789613"/>
            <a:ext cx="11795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Internet </a:t>
            </a:r>
          </a:p>
          <a:p>
            <a:r>
              <a:rPr lang="en-US" altLang="en-US" sz="1600"/>
              <a:t>refrigerator</a:t>
            </a:r>
          </a:p>
        </p:txBody>
      </p:sp>
      <p:pic>
        <p:nvPicPr>
          <p:cNvPr id="23564" name="Picture 16">
            <a:extLst>
              <a:ext uri="{FF2B5EF4-FFF2-40B4-BE49-F238E27FC236}">
                <a16:creationId xmlns:a16="http://schemas.microsoft.com/office/drawing/2014/main" id="{0F4EDF73-4325-46DB-B2AD-4DF973237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5" y="3508375"/>
            <a:ext cx="1552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5" name="Text Box 8">
            <a:extLst>
              <a:ext uri="{FF2B5EF4-FFF2-40B4-BE49-F238E27FC236}">
                <a16:creationId xmlns:a16="http://schemas.microsoft.com/office/drawing/2014/main" id="{36B3B776-70E7-4E92-B571-9B3C9F393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6600" y="4148138"/>
            <a:ext cx="24876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Slingbox: watch,</a:t>
            </a:r>
          </a:p>
          <a:p>
            <a:r>
              <a:rPr lang="en-US" altLang="en-US" sz="1600"/>
              <a:t>control cable TV remotely</a:t>
            </a:r>
          </a:p>
        </p:txBody>
      </p:sp>
      <p:sp>
        <p:nvSpPr>
          <p:cNvPr id="23566" name="Slide Number Placeholder 3">
            <a:extLst>
              <a:ext uri="{FF2B5EF4-FFF2-40B4-BE49-F238E27FC236}">
                <a16:creationId xmlns:a16="http://schemas.microsoft.com/office/drawing/2014/main" id="{C0F24658-00C6-4EC6-92E6-28C0C2612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7297F050-2F0C-4460-BAEC-D468E00F7BF3}" type="slidenum">
              <a:rPr lang="en-US" altLang="en-US" sz="1200">
                <a:latin typeface="Tahoma" panose="020B0604030504040204" pitchFamily="34" charset="0"/>
              </a:rPr>
              <a:pPr/>
              <a:t>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23567" name="Picture 23">
            <a:extLst>
              <a:ext uri="{FF2B5EF4-FFF2-40B4-BE49-F238E27FC236}">
                <a16:creationId xmlns:a16="http://schemas.microsoft.com/office/drawing/2014/main" id="{F55B2113-F063-4E9D-93D8-07E9E295D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338" y="2754313"/>
            <a:ext cx="695325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8" name="Text Box 10">
            <a:extLst>
              <a:ext uri="{FF2B5EF4-FFF2-40B4-BE49-F238E27FC236}">
                <a16:creationId xmlns:a16="http://schemas.microsoft.com/office/drawing/2014/main" id="{EE9B768F-462B-4931-8EE5-1876D71A1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3225" y="3841750"/>
            <a:ext cx="19415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Tweet-a-watt: </a:t>
            </a:r>
          </a:p>
          <a:p>
            <a:r>
              <a:rPr lang="en-US" altLang="en-US" sz="1600"/>
              <a:t>monitor energy use</a:t>
            </a:r>
          </a:p>
        </p:txBody>
      </p:sp>
      <p:pic>
        <p:nvPicPr>
          <p:cNvPr id="23569" name="Picture 1">
            <a:extLst>
              <a:ext uri="{FF2B5EF4-FFF2-40B4-BE49-F238E27FC236}">
                <a16:creationId xmlns:a16="http://schemas.microsoft.com/office/drawing/2014/main" id="{5F5ACB74-A8AC-4A53-A3D6-9AA8A74AD5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813" y="4972050"/>
            <a:ext cx="1289050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Text Box 8">
            <a:extLst>
              <a:ext uri="{FF2B5EF4-FFF2-40B4-BE49-F238E27FC236}">
                <a16:creationId xmlns:a16="http://schemas.microsoft.com/office/drawing/2014/main" id="{C888AAA2-58FD-4453-82F2-5940B1BA8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0175" y="5151438"/>
            <a:ext cx="12334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sensorized,</a:t>
            </a:r>
          </a:p>
          <a:p>
            <a:r>
              <a:rPr lang="en-US" altLang="en-US" sz="1600"/>
              <a:t>bed</a:t>
            </a:r>
          </a:p>
          <a:p>
            <a:r>
              <a:rPr lang="en-US" altLang="en-US" sz="1600"/>
              <a:t>mattress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Footer Placeholder 2">
            <a:extLst>
              <a:ext uri="{FF2B5EF4-FFF2-40B4-BE49-F238E27FC236}">
                <a16:creationId xmlns:a16="http://schemas.microsoft.com/office/drawing/2014/main" id="{B4653999-B445-422F-B18C-E75BA9F3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A600EBEA-4145-4E05-A86D-206312505B2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41313" y="166688"/>
            <a:ext cx="7772400" cy="892175"/>
          </a:xfrm>
        </p:spPr>
        <p:txBody>
          <a:bodyPr/>
          <a:lstStyle/>
          <a:p>
            <a:pPr eaLnBrk="1" hangingPunct="1"/>
            <a:r>
              <a:rPr lang="ja-JP" altLang="en-US" sz="4000">
                <a:ea typeface="ＭＳ Ｐゴシック" panose="020B0600070205080204" pitchFamily="34" charset="-128"/>
              </a:rPr>
              <a:t>“</a:t>
            </a:r>
            <a:r>
              <a:rPr lang="en-US" altLang="ja-JP" sz="4000">
                <a:ea typeface="ＭＳ Ｐゴシック" panose="020B0600070205080204" pitchFamily="34" charset="-128"/>
              </a:rPr>
              <a:t>Real</a:t>
            </a:r>
            <a:r>
              <a:rPr lang="ja-JP" altLang="en-US" sz="4000">
                <a:ea typeface="ＭＳ Ｐゴシック" panose="020B0600070205080204" pitchFamily="34" charset="-128"/>
              </a:rPr>
              <a:t>”</a:t>
            </a:r>
            <a:r>
              <a:rPr lang="en-US" altLang="ja-JP" sz="4000">
                <a:ea typeface="ＭＳ Ｐゴシック" panose="020B0600070205080204" pitchFamily="34" charset="-128"/>
              </a:rPr>
              <a:t> Internet delays, routes</a:t>
            </a:r>
            <a:endParaRPr lang="en-US" altLang="en-US" sz="4000">
              <a:ea typeface="ＭＳ Ｐゴシック" panose="020B0600070205080204" pitchFamily="34" charset="-128"/>
            </a:endParaRPr>
          </a:p>
        </p:txBody>
      </p:sp>
      <p:sp>
        <p:nvSpPr>
          <p:cNvPr id="109571" name="Text Box 4">
            <a:extLst>
              <a:ext uri="{FF2B5EF4-FFF2-40B4-BE49-F238E27FC236}">
                <a16:creationId xmlns:a16="http://schemas.microsoft.com/office/drawing/2014/main" id="{CCDDFCB9-B084-409D-A9DE-EAC1A9D04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850" y="2338388"/>
            <a:ext cx="8229600" cy="394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600"/>
              <a:t>1  cs-gw (128.119.240.254)  1 ms  1 ms  2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2  border1-rt-fa5-1-0.gw.umass.edu (128.119.3.145)  1 ms  1 ms  2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3  cht-vbns.gw.umass.edu (128.119.3.130)  6 ms 5 ms 5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4  jn1-at1-0-0-19.wor.vbns.net (204.147.132.129)  16 ms 11 ms 13 ms 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5  jn1-so7-0-0-0.wae.vbns.net (204.147.136.136)  21 ms 18 ms 18 ms 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6  abilene-vbns.abilene.ucaid.edu (198.32.11.9)  22 ms  18 ms  22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7  nycm-wash.abilene.ucaid.edu (198.32.8.46)  22 ms  22 ms  22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8  62.40.103.253 (62.40.103.253)  104 ms 109 ms 106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9  de2-1.de1.de.geant.net (62.40.96.129)  109 ms 102 ms 104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10  de.fr1.fr.geant.net (62.40.96.50)  113 ms 121 ms 114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11  renater-gw.fr1.fr.geant.net (62.40.103.54)  112 ms  114 ms  112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12  nio-n2.cssi.renater.fr (193.51.206.13)  111 ms  114 ms  116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13  nice.cssi.renater.fr (195.220.98.102)  123 ms  125 ms  124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14  r3t2-nice.cssi.renater.fr (195.220.98.110)  126 ms  126 ms  124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15  eurecom-valbonne.r3t2.ft.net (193.48.50.54)  135 ms  128 ms  133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16  194.214.211.25 (194.214.211.25)  126 ms  128 ms  126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17  * * *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18  * * *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19  fantasia.eurecom.fr (193.55.113.142)  132 ms  128 ms  136</a:t>
            </a:r>
            <a:r>
              <a:rPr lang="en-US" altLang="en-US">
                <a:latin typeface="Times New Roman" panose="02020603050405020304" pitchFamily="18" charset="0"/>
              </a:rPr>
              <a:t> </a:t>
            </a:r>
            <a:r>
              <a:rPr lang="en-US" altLang="en-US" sz="1600">
                <a:latin typeface="Times New Roman" panose="02020603050405020304" pitchFamily="18" charset="0"/>
              </a:rPr>
              <a:t>ms</a:t>
            </a:r>
          </a:p>
        </p:txBody>
      </p:sp>
      <p:sp>
        <p:nvSpPr>
          <p:cNvPr id="109572" name="Text Box 5">
            <a:extLst>
              <a:ext uri="{FF2B5EF4-FFF2-40B4-BE49-F238E27FC236}">
                <a16:creationId xmlns:a16="http://schemas.microsoft.com/office/drawing/2014/main" id="{18F9AB8B-6BDC-4BDA-833B-548964D08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488" y="1235075"/>
            <a:ext cx="8193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</a:rPr>
              <a:t>traceroute:</a:t>
            </a:r>
            <a:r>
              <a:rPr lang="en-US" altLang="en-US"/>
              <a:t> gaia.cs.umass.edu to www.eurecom.fr</a:t>
            </a:r>
          </a:p>
        </p:txBody>
      </p:sp>
      <p:sp>
        <p:nvSpPr>
          <p:cNvPr id="109573" name="Line 6">
            <a:extLst>
              <a:ext uri="{FF2B5EF4-FFF2-40B4-BE49-F238E27FC236}">
                <a16:creationId xmlns:a16="http://schemas.microsoft.com/office/drawing/2014/main" id="{9100710C-A219-4A8A-B2E9-98E20872F4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1313" y="5634038"/>
            <a:ext cx="968375" cy="2698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4" name="Text Box 7">
            <a:extLst>
              <a:ext uri="{FF2B5EF4-FFF2-40B4-BE49-F238E27FC236}">
                <a16:creationId xmlns:a16="http://schemas.microsoft.com/office/drawing/2014/main" id="{61FE80ED-47FA-4391-B66F-C302329EE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350" y="1738313"/>
            <a:ext cx="4565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3 delay measurements from </a:t>
            </a:r>
          </a:p>
          <a:p>
            <a:r>
              <a:rPr lang="en-US" altLang="en-US" sz="1800">
                <a:solidFill>
                  <a:srgbClr val="CC0000"/>
                </a:solidFill>
              </a:rPr>
              <a:t>gaia.cs.umass.edu to cs-gw.cs.umass.edu </a:t>
            </a:r>
          </a:p>
        </p:txBody>
      </p:sp>
      <p:sp>
        <p:nvSpPr>
          <p:cNvPr id="109575" name="Line 8">
            <a:extLst>
              <a:ext uri="{FF2B5EF4-FFF2-40B4-BE49-F238E27FC236}">
                <a16:creationId xmlns:a16="http://schemas.microsoft.com/office/drawing/2014/main" id="{0E34A190-F5CC-4C84-AEA7-D1A77C9F76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1863" y="1965325"/>
            <a:ext cx="671512" cy="4127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6" name="Line 9">
            <a:extLst>
              <a:ext uri="{FF2B5EF4-FFF2-40B4-BE49-F238E27FC236}">
                <a16:creationId xmlns:a16="http://schemas.microsoft.com/office/drawing/2014/main" id="{A416BF64-0D9E-4FA7-9493-6C1BBE87E0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11613" y="1954213"/>
            <a:ext cx="139700" cy="4048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7" name="Line 10">
            <a:extLst>
              <a:ext uri="{FF2B5EF4-FFF2-40B4-BE49-F238E27FC236}">
                <a16:creationId xmlns:a16="http://schemas.microsoft.com/office/drawing/2014/main" id="{0AA8D8F5-655C-443C-B762-0C5174D56C3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46550" y="1963738"/>
            <a:ext cx="366713" cy="39052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8" name="Line 11">
            <a:extLst>
              <a:ext uri="{FF2B5EF4-FFF2-40B4-BE49-F238E27FC236}">
                <a16:creationId xmlns:a16="http://schemas.microsoft.com/office/drawing/2014/main" id="{1D27C482-7DED-49CC-A12F-CD77150FFE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38613" y="1970088"/>
            <a:ext cx="377825" cy="31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9" name="Text Box 12">
            <a:extLst>
              <a:ext uri="{FF2B5EF4-FFF2-40B4-BE49-F238E27FC236}">
                <a16:creationId xmlns:a16="http://schemas.microsoft.com/office/drawing/2014/main" id="{0BF72AF1-E9F7-4369-B1A5-F157650FC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0" y="5564188"/>
            <a:ext cx="6286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* means no response (probe lost, router not replying)</a:t>
            </a:r>
          </a:p>
        </p:txBody>
      </p:sp>
      <p:sp>
        <p:nvSpPr>
          <p:cNvPr id="109580" name="Freeform 14">
            <a:extLst>
              <a:ext uri="{FF2B5EF4-FFF2-40B4-BE49-F238E27FC236}">
                <a16:creationId xmlns:a16="http://schemas.microsoft.com/office/drawing/2014/main" id="{F3ED3F8A-3A27-498D-9D8A-2E5D0CA66E47}"/>
              </a:ext>
            </a:extLst>
          </p:cNvPr>
          <p:cNvSpPr>
            <a:spLocks/>
          </p:cNvSpPr>
          <p:nvPr/>
        </p:nvSpPr>
        <p:spPr bwMode="auto">
          <a:xfrm>
            <a:off x="6092825" y="3651250"/>
            <a:ext cx="1012825" cy="246063"/>
          </a:xfrm>
          <a:custGeom>
            <a:avLst/>
            <a:gdLst>
              <a:gd name="T0" fmla="*/ 2147483647 w 638"/>
              <a:gd name="T1" fmla="*/ 0 h 155"/>
              <a:gd name="T2" fmla="*/ 2147483647 w 638"/>
              <a:gd name="T3" fmla="*/ 2147483647 h 155"/>
              <a:gd name="T4" fmla="*/ 2147483647 w 638"/>
              <a:gd name="T5" fmla="*/ 2147483647 h 155"/>
              <a:gd name="T6" fmla="*/ 2147483647 w 638"/>
              <a:gd name="T7" fmla="*/ 2147483647 h 155"/>
              <a:gd name="T8" fmla="*/ 0 w 638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8"/>
              <a:gd name="T16" fmla="*/ 0 h 155"/>
              <a:gd name="T17" fmla="*/ 638 w 638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8" h="155">
                <a:moveTo>
                  <a:pt x="593" y="0"/>
                </a:moveTo>
                <a:cubicBezTo>
                  <a:pt x="607" y="9"/>
                  <a:pt x="621" y="18"/>
                  <a:pt x="623" y="38"/>
                </a:cubicBezTo>
                <a:cubicBezTo>
                  <a:pt x="625" y="58"/>
                  <a:pt x="638" y="104"/>
                  <a:pt x="608" y="123"/>
                </a:cubicBezTo>
                <a:cubicBezTo>
                  <a:pt x="578" y="142"/>
                  <a:pt x="547" y="153"/>
                  <a:pt x="446" y="154"/>
                </a:cubicBezTo>
                <a:cubicBezTo>
                  <a:pt x="345" y="155"/>
                  <a:pt x="72" y="133"/>
                  <a:pt x="0" y="130"/>
                </a:cubicBezTo>
              </a:path>
            </a:pathLst>
          </a:cu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81" name="Text Box 15">
            <a:extLst>
              <a:ext uri="{FF2B5EF4-FFF2-40B4-BE49-F238E27FC236}">
                <a16:creationId xmlns:a16="http://schemas.microsoft.com/office/drawing/2014/main" id="{A8D148CD-5EAD-46C4-899A-ABC1D886A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7400" y="3436938"/>
            <a:ext cx="1708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CC0000"/>
                </a:solidFill>
              </a:rPr>
              <a:t>trans-oceanic</a:t>
            </a:r>
          </a:p>
          <a:p>
            <a:r>
              <a:rPr lang="en-US" altLang="en-US" sz="2000">
                <a:solidFill>
                  <a:srgbClr val="CC0000"/>
                </a:solidFill>
              </a:rPr>
              <a:t>link</a:t>
            </a:r>
          </a:p>
        </p:txBody>
      </p:sp>
      <p:pic>
        <p:nvPicPr>
          <p:cNvPr id="109582" name="Picture 19" descr="underline_base">
            <a:extLst>
              <a:ext uri="{FF2B5EF4-FFF2-40B4-BE49-F238E27FC236}">
                <a16:creationId xmlns:a16="http://schemas.microsoft.com/office/drawing/2014/main" id="{08BC7DC0-A59A-479A-99FD-E6FC03159C0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815975"/>
            <a:ext cx="6189662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83" name="Slide Number Placeholder 3">
            <a:extLst>
              <a:ext uri="{FF2B5EF4-FFF2-40B4-BE49-F238E27FC236}">
                <a16:creationId xmlns:a16="http://schemas.microsoft.com/office/drawing/2014/main" id="{B4CDD5C6-381D-4153-961C-203373295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2BEE37F1-0F8E-402A-8978-3CC7936A7BA2}" type="slidenum">
              <a:rPr lang="en-US" altLang="en-US" sz="1200">
                <a:latin typeface="Tahoma" panose="020B0604030504040204" pitchFamily="34" charset="0"/>
              </a:rPr>
              <a:pPr/>
              <a:t>50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09584" name="TextBox 1">
            <a:extLst>
              <a:ext uri="{FF2B5EF4-FFF2-40B4-BE49-F238E27FC236}">
                <a16:creationId xmlns:a16="http://schemas.microsoft.com/office/drawing/2014/main" id="{FF6A13AE-6D40-482A-A2CE-855B9E3B9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6315075"/>
            <a:ext cx="54578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* Do some traceroutes from exotic countries at www.traceroute.org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7" name="Group 347">
            <a:extLst>
              <a:ext uri="{FF2B5EF4-FFF2-40B4-BE49-F238E27FC236}">
                <a16:creationId xmlns:a16="http://schemas.microsoft.com/office/drawing/2014/main" id="{1F428FB5-D3AF-493B-826E-9EE1204FFA64}"/>
              </a:ext>
            </a:extLst>
          </p:cNvPr>
          <p:cNvGrpSpPr>
            <a:grpSpLocks/>
          </p:cNvGrpSpPr>
          <p:nvPr/>
        </p:nvGrpSpPr>
        <p:grpSpPr bwMode="auto">
          <a:xfrm>
            <a:off x="3027363" y="4803775"/>
            <a:ext cx="1284287" cy="715963"/>
            <a:chOff x="1871277" y="1576300"/>
            <a:chExt cx="1128371" cy="437861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7AB6668-0761-4AA9-BA9E-6D5BB3AA98F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66C3427-7A85-4396-90B4-06551C4DB8A0}"/>
                </a:ext>
              </a:extLst>
            </p:cNvPr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2F26DA3-485F-43AA-811F-7B4077B5AF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A47CF8D5-DF23-496C-BE7B-EAF70F40B5AC}"/>
                </a:ext>
              </a:extLst>
            </p:cNvPr>
            <p:cNvSpPr/>
            <p:nvPr/>
          </p:nvSpPr>
          <p:spPr bwMode="auto">
            <a:xfrm>
              <a:off x="2159995" y="1673387"/>
              <a:ext cx="548146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7B46E413-D5E1-48CC-93F7-9585DC117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51A6D0A-A669-4D89-BABE-838D4F6F8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5AE44F5D-883E-48A8-ACD7-5B71E012F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5370BBD-95A2-475A-8E4B-287E6E81BF73}"/>
                </a:ext>
              </a:extLst>
            </p:cNvPr>
            <p:cNvCxnSpPr>
              <a:cxnSpLocks noChangeShapeType="1"/>
              <a:endCxn id="5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E2AF0F2-E380-4ED7-B81B-C6F83DB3B07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1618" name="Footer Placeholder 2">
            <a:extLst>
              <a:ext uri="{FF2B5EF4-FFF2-40B4-BE49-F238E27FC236}">
                <a16:creationId xmlns:a16="http://schemas.microsoft.com/office/drawing/2014/main" id="{83321095-74B4-4200-95AB-DBB54F51C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7717746D-412C-40B0-B6EA-403E771AAAF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61950" y="1285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Packet loss</a:t>
            </a:r>
          </a:p>
        </p:txBody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9996ED3F-50F5-4298-8135-C67D15DDA4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-127000" y="1141413"/>
            <a:ext cx="8394700" cy="4648200"/>
          </a:xfrm>
        </p:spPr>
        <p:txBody>
          <a:bodyPr/>
          <a:lstStyle/>
          <a:p>
            <a:pPr marL="287338" indent="-287338" eaLnBrk="1" hangingPunct="1"/>
            <a:r>
              <a:rPr lang="en-US" altLang="en-US">
                <a:ea typeface="ＭＳ Ｐゴシック" panose="020B0600070205080204" pitchFamily="34" charset="-128"/>
              </a:rPr>
              <a:t>queue (aka buffer) preceding link in buffer has finite capacity</a:t>
            </a:r>
          </a:p>
          <a:p>
            <a:pPr marL="287338" indent="-287338" eaLnBrk="1" hangingPunct="1"/>
            <a:r>
              <a:rPr lang="en-US" altLang="en-US">
                <a:ea typeface="ＭＳ Ｐゴシック" panose="020B0600070205080204" pitchFamily="34" charset="-128"/>
              </a:rPr>
              <a:t>packet arriving to full queue dropped (aka lost)</a:t>
            </a:r>
          </a:p>
          <a:p>
            <a:pPr marL="287338" indent="-287338" eaLnBrk="1" hangingPunct="1"/>
            <a:r>
              <a:rPr lang="en-US" altLang="en-US">
                <a:ea typeface="ＭＳ Ｐゴシック" panose="020B0600070205080204" pitchFamily="34" charset="-128"/>
              </a:rPr>
              <a:t>lost packet may be retransmitted by previous node, by source end system, or not at all</a:t>
            </a:r>
          </a:p>
        </p:txBody>
      </p:sp>
      <p:sp>
        <p:nvSpPr>
          <p:cNvPr id="111621" name="Rectangle 7">
            <a:extLst>
              <a:ext uri="{FF2B5EF4-FFF2-40B4-BE49-F238E27FC236}">
                <a16:creationId xmlns:a16="http://schemas.microsoft.com/office/drawing/2014/main" id="{77CA8340-9B86-4E2A-AF16-89004D7E4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2450" y="4999038"/>
            <a:ext cx="1198563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22" name="Line 23">
            <a:extLst>
              <a:ext uri="{FF2B5EF4-FFF2-40B4-BE49-F238E27FC236}">
                <a16:creationId xmlns:a16="http://schemas.microsoft.com/office/drawing/2014/main" id="{A3E3D068-8EAB-48D7-A1AB-B00654978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0300" y="4765675"/>
            <a:ext cx="698500" cy="33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3" name="Line 24">
            <a:extLst>
              <a:ext uri="{FF2B5EF4-FFF2-40B4-BE49-F238E27FC236}">
                <a16:creationId xmlns:a16="http://schemas.microsoft.com/office/drawing/2014/main" id="{3741C65A-C532-454D-84E8-B900C05305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9225" y="5159375"/>
            <a:ext cx="411163" cy="525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4" name="Line 25">
            <a:extLst>
              <a:ext uri="{FF2B5EF4-FFF2-40B4-BE49-F238E27FC236}">
                <a16:creationId xmlns:a16="http://schemas.microsoft.com/office/drawing/2014/main" id="{FC7BF824-E697-403D-8BAD-05EBCFE3649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6250" y="5162550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5" name="Rectangle 28">
            <a:extLst>
              <a:ext uri="{FF2B5EF4-FFF2-40B4-BE49-F238E27FC236}">
                <a16:creationId xmlns:a16="http://schemas.microsoft.com/office/drawing/2014/main" id="{C3B0B645-E286-4903-9CF4-C8DF508A5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413" y="49625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26" name="Rectangle 29">
            <a:extLst>
              <a:ext uri="{FF2B5EF4-FFF2-40B4-BE49-F238E27FC236}">
                <a16:creationId xmlns:a16="http://schemas.microsoft.com/office/drawing/2014/main" id="{5D85CCFE-7E80-4053-89ED-8A0D6263A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75" y="5033963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27" name="Rectangle 30">
            <a:extLst>
              <a:ext uri="{FF2B5EF4-FFF2-40B4-BE49-F238E27FC236}">
                <a16:creationId xmlns:a16="http://schemas.microsoft.com/office/drawing/2014/main" id="{148A7210-F4E3-42EC-8EE8-5F5EB6462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033963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28" name="Rectangle 31">
            <a:extLst>
              <a:ext uri="{FF2B5EF4-FFF2-40B4-BE49-F238E27FC236}">
                <a16:creationId xmlns:a16="http://schemas.microsoft.com/office/drawing/2014/main" id="{F2E71001-6EB8-4150-A387-43172DC64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5438" y="538162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29" name="Line 33">
            <a:extLst>
              <a:ext uri="{FF2B5EF4-FFF2-40B4-BE49-F238E27FC236}">
                <a16:creationId xmlns:a16="http://schemas.microsoft.com/office/drawing/2014/main" id="{B1F355DE-0776-44F5-8534-F24E6D8D18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35275" y="5227638"/>
            <a:ext cx="10636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30" name="Text Box 35">
            <a:extLst>
              <a:ext uri="{FF2B5EF4-FFF2-40B4-BE49-F238E27FC236}">
                <a16:creationId xmlns:a16="http://schemas.microsoft.com/office/drawing/2014/main" id="{F2AB73EB-BF62-46EA-9E6F-4610563CC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7638" y="429418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111631" name="Text Box 36">
            <a:extLst>
              <a:ext uri="{FF2B5EF4-FFF2-40B4-BE49-F238E27FC236}">
                <a16:creationId xmlns:a16="http://schemas.microsoft.com/office/drawing/2014/main" id="{B885F225-6CE6-4904-AB42-1A403D7B9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2800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111632" name="Text Box 40">
            <a:extLst>
              <a:ext uri="{FF2B5EF4-FFF2-40B4-BE49-F238E27FC236}">
                <a16:creationId xmlns:a16="http://schemas.microsoft.com/office/drawing/2014/main" id="{1294133C-3C41-4C48-8B10-F2BBB9359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675" y="4203700"/>
            <a:ext cx="2673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packet being transmitted</a:t>
            </a:r>
          </a:p>
        </p:txBody>
      </p:sp>
      <p:sp>
        <p:nvSpPr>
          <p:cNvPr id="111633" name="Line 41">
            <a:extLst>
              <a:ext uri="{FF2B5EF4-FFF2-40B4-BE49-F238E27FC236}">
                <a16:creationId xmlns:a16="http://schemas.microsoft.com/office/drawing/2014/main" id="{B9194DB6-9A8C-41A8-B55B-B6664845D6B0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4329113" y="4495800"/>
            <a:ext cx="681037" cy="565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34" name="Rectangle 56">
            <a:extLst>
              <a:ext uri="{FF2B5EF4-FFF2-40B4-BE49-F238E27FC236}">
                <a16:creationId xmlns:a16="http://schemas.microsoft.com/office/drawing/2014/main" id="{132501A3-B783-4604-A408-24D45242D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363" y="50323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35" name="Rectangle 57">
            <a:extLst>
              <a:ext uri="{FF2B5EF4-FFF2-40B4-BE49-F238E27FC236}">
                <a16:creationId xmlns:a16="http://schemas.microsoft.com/office/drawing/2014/main" id="{413009BD-92E6-4A4D-B257-BF0A62DC9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7438" y="5035550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36" name="Rectangle 58">
            <a:extLst>
              <a:ext uri="{FF2B5EF4-FFF2-40B4-BE49-F238E27FC236}">
                <a16:creationId xmlns:a16="http://schemas.microsoft.com/office/drawing/2014/main" id="{B8678DC8-8753-4662-A691-04EFD7D17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338" y="50323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37" name="Rectangle 59">
            <a:extLst>
              <a:ext uri="{FF2B5EF4-FFF2-40B4-BE49-F238E27FC236}">
                <a16:creationId xmlns:a16="http://schemas.microsoft.com/office/drawing/2014/main" id="{5437B2AD-2B42-4170-8EEB-1DA69F69E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825" y="5032375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38" name="Rectangle 61">
            <a:extLst>
              <a:ext uri="{FF2B5EF4-FFF2-40B4-BE49-F238E27FC236}">
                <a16:creationId xmlns:a16="http://schemas.microsoft.com/office/drawing/2014/main" id="{30225B22-4079-4547-BA11-9B2EA1A29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3725" y="5033963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39" name="Rectangle 62">
            <a:extLst>
              <a:ext uri="{FF2B5EF4-FFF2-40B4-BE49-F238E27FC236}">
                <a16:creationId xmlns:a16="http://schemas.microsoft.com/office/drawing/2014/main" id="{56BCF05A-0B72-4262-AA67-4296A0DEB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150" y="5010150"/>
            <a:ext cx="1171575" cy="242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40" name="Line 63">
            <a:extLst>
              <a:ext uri="{FF2B5EF4-FFF2-40B4-BE49-F238E27FC236}">
                <a16:creationId xmlns:a16="http://schemas.microsoft.com/office/drawing/2014/main" id="{74BCDE01-FD7F-4949-B308-6AB21364E97D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3092450" y="5502275"/>
            <a:ext cx="687388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41" name="Text Box 64">
            <a:extLst>
              <a:ext uri="{FF2B5EF4-FFF2-40B4-BE49-F238E27FC236}">
                <a16:creationId xmlns:a16="http://schemas.microsoft.com/office/drawing/2014/main" id="{67705AA6-E653-4156-B651-6A1DA8FEC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5661025"/>
            <a:ext cx="1924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packet arriving to</a:t>
            </a:r>
          </a:p>
          <a:p>
            <a:r>
              <a:rPr lang="en-US" altLang="en-US" sz="1800">
                <a:solidFill>
                  <a:srgbClr val="CC0000"/>
                </a:solidFill>
              </a:rPr>
              <a:t>full buffer is </a:t>
            </a:r>
            <a:r>
              <a:rPr lang="en-US" altLang="en-US" sz="1800" i="1">
                <a:solidFill>
                  <a:srgbClr val="CC0000"/>
                </a:solidFill>
              </a:rPr>
              <a:t>lost</a:t>
            </a:r>
          </a:p>
        </p:txBody>
      </p:sp>
      <p:sp>
        <p:nvSpPr>
          <p:cNvPr id="111642" name="Text Box 65">
            <a:extLst>
              <a:ext uri="{FF2B5EF4-FFF2-40B4-BE49-F238E27FC236}">
                <a16:creationId xmlns:a16="http://schemas.microsoft.com/office/drawing/2014/main" id="{7DAF2D97-1FA4-4301-97CF-97B58DE49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325" y="4022725"/>
            <a:ext cx="1568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>
                <a:solidFill>
                  <a:srgbClr val="CC0000"/>
                </a:solidFill>
              </a:rPr>
              <a:t>buffer </a:t>
            </a:r>
          </a:p>
          <a:p>
            <a:pPr algn="ctr"/>
            <a:r>
              <a:rPr lang="en-US" altLang="en-US" sz="1800">
                <a:solidFill>
                  <a:srgbClr val="CC0000"/>
                </a:solidFill>
              </a:rPr>
              <a:t>(waiting area)</a:t>
            </a:r>
          </a:p>
        </p:txBody>
      </p:sp>
      <p:sp>
        <p:nvSpPr>
          <p:cNvPr id="111643" name="Line 66">
            <a:extLst>
              <a:ext uri="{FF2B5EF4-FFF2-40B4-BE49-F238E27FC236}">
                <a16:creationId xmlns:a16="http://schemas.microsoft.com/office/drawing/2014/main" id="{2E824778-24ED-4AC4-8270-A53499229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4630738"/>
            <a:ext cx="0" cy="3333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1644" name="Picture 47" descr="underline_base">
            <a:extLst>
              <a:ext uri="{FF2B5EF4-FFF2-40B4-BE49-F238E27FC236}">
                <a16:creationId xmlns:a16="http://schemas.microsoft.com/office/drawing/2014/main" id="{431A0411-ECB0-49A1-A948-E4C9496DC43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931863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1645" name="Group 48">
            <a:extLst>
              <a:ext uri="{FF2B5EF4-FFF2-40B4-BE49-F238E27FC236}">
                <a16:creationId xmlns:a16="http://schemas.microsoft.com/office/drawing/2014/main" id="{A2436B79-CFAD-4E02-A9DB-E64D76A2303A}"/>
              </a:ext>
            </a:extLst>
          </p:cNvPr>
          <p:cNvGrpSpPr>
            <a:grpSpLocks/>
          </p:cNvGrpSpPr>
          <p:nvPr/>
        </p:nvGrpSpPr>
        <p:grpSpPr bwMode="auto">
          <a:xfrm>
            <a:off x="1593850" y="4314825"/>
            <a:ext cx="820738" cy="688975"/>
            <a:chOff x="-44" y="1473"/>
            <a:chExt cx="981" cy="1105"/>
          </a:xfrm>
        </p:grpSpPr>
        <p:pic>
          <p:nvPicPr>
            <p:cNvPr id="111651" name="Picture 49" descr="desktop_computer_stylized_medium">
              <a:extLst>
                <a:ext uri="{FF2B5EF4-FFF2-40B4-BE49-F238E27FC236}">
                  <a16:creationId xmlns:a16="http://schemas.microsoft.com/office/drawing/2014/main" id="{2CDB7E97-18ED-428B-9274-0BFCFE48DF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2" name="Freeform 50">
              <a:extLst>
                <a:ext uri="{FF2B5EF4-FFF2-40B4-BE49-F238E27FC236}">
                  <a16:creationId xmlns:a16="http://schemas.microsoft.com/office/drawing/2014/main" id="{BD7D4CAB-167C-4F5A-BF56-680D4E1D6B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1646" name="Group 51">
            <a:extLst>
              <a:ext uri="{FF2B5EF4-FFF2-40B4-BE49-F238E27FC236}">
                <a16:creationId xmlns:a16="http://schemas.microsoft.com/office/drawing/2014/main" id="{14F53D8E-904D-408D-9FC8-AF2F4F843839}"/>
              </a:ext>
            </a:extLst>
          </p:cNvPr>
          <p:cNvGrpSpPr>
            <a:grpSpLocks/>
          </p:cNvGrpSpPr>
          <p:nvPr/>
        </p:nvGrpSpPr>
        <p:grpSpPr bwMode="auto">
          <a:xfrm>
            <a:off x="1922463" y="5305425"/>
            <a:ext cx="820737" cy="688975"/>
            <a:chOff x="-44" y="1473"/>
            <a:chExt cx="981" cy="1105"/>
          </a:xfrm>
        </p:grpSpPr>
        <p:pic>
          <p:nvPicPr>
            <p:cNvPr id="111649" name="Picture 52" descr="desktop_computer_stylized_medium">
              <a:extLst>
                <a:ext uri="{FF2B5EF4-FFF2-40B4-BE49-F238E27FC236}">
                  <a16:creationId xmlns:a16="http://schemas.microsoft.com/office/drawing/2014/main" id="{ECAADB4B-2170-4210-811A-C7888BBE2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0" name="Freeform 53">
              <a:extLst>
                <a:ext uri="{FF2B5EF4-FFF2-40B4-BE49-F238E27FC236}">
                  <a16:creationId xmlns:a16="http://schemas.microsoft.com/office/drawing/2014/main" id="{3BB3940A-408A-4553-BE34-8653CFAEE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1647" name="Slide Number Placeholder 3">
            <a:extLst>
              <a:ext uri="{FF2B5EF4-FFF2-40B4-BE49-F238E27FC236}">
                <a16:creationId xmlns:a16="http://schemas.microsoft.com/office/drawing/2014/main" id="{A71B12C3-B42C-48C2-A9F4-356379C29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27DB8BDC-748F-44AE-9FA0-B45941061AA8}" type="slidenum">
              <a:rPr lang="en-US" altLang="en-US" sz="1200">
                <a:latin typeface="Tahoma" panose="020B0604030504040204" pitchFamily="34" charset="0"/>
              </a:rPr>
              <a:pPr/>
              <a:t>51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11648" name="TextBox 1">
            <a:extLst>
              <a:ext uri="{FF2B5EF4-FFF2-40B4-BE49-F238E27FC236}">
                <a16:creationId xmlns:a16="http://schemas.microsoft.com/office/drawing/2014/main" id="{42731046-CFB0-4428-9675-A963DF66B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6402388"/>
            <a:ext cx="622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* Check out the Java applet for an interactive animation on queuing and loss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Footer Placeholder 2">
            <a:extLst>
              <a:ext uri="{FF2B5EF4-FFF2-40B4-BE49-F238E27FC236}">
                <a16:creationId xmlns:a16="http://schemas.microsoft.com/office/drawing/2014/main" id="{1A9F0762-34FC-4C20-A8E1-AE8722B80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13666" name="AutoShape 327">
            <a:extLst>
              <a:ext uri="{FF2B5EF4-FFF2-40B4-BE49-F238E27FC236}">
                <a16:creationId xmlns:a16="http://schemas.microsoft.com/office/drawing/2014/main" id="{A41242B2-5487-44C1-BE09-F08C56739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638" y="3671888"/>
            <a:ext cx="500062" cy="58102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113667" name="Group 64">
            <a:extLst>
              <a:ext uri="{FF2B5EF4-FFF2-40B4-BE49-F238E27FC236}">
                <a16:creationId xmlns:a16="http://schemas.microsoft.com/office/drawing/2014/main" id="{58C59C4C-5DF8-4ABF-8A3B-B26695ADB763}"/>
              </a:ext>
            </a:extLst>
          </p:cNvPr>
          <p:cNvGrpSpPr>
            <a:grpSpLocks/>
          </p:cNvGrpSpPr>
          <p:nvPr/>
        </p:nvGrpSpPr>
        <p:grpSpPr bwMode="auto">
          <a:xfrm>
            <a:off x="974725" y="4071938"/>
            <a:ext cx="352425" cy="876300"/>
            <a:chOff x="4140" y="429"/>
            <a:chExt cx="1425" cy="2396"/>
          </a:xfrm>
        </p:grpSpPr>
        <p:sp>
          <p:nvSpPr>
            <p:cNvPr id="113713" name="Freeform 65">
              <a:extLst>
                <a:ext uri="{FF2B5EF4-FFF2-40B4-BE49-F238E27FC236}">
                  <a16:creationId xmlns:a16="http://schemas.microsoft.com/office/drawing/2014/main" id="{CF82EDF9-4FFA-4CD2-8669-DB89C1AC8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14" name="Rectangle 66">
              <a:extLst>
                <a:ext uri="{FF2B5EF4-FFF2-40B4-BE49-F238E27FC236}">
                  <a16:creationId xmlns:a16="http://schemas.microsoft.com/office/drawing/2014/main" id="{9F527B7D-0125-481D-AF1C-05573B903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15" name="Freeform 67">
              <a:extLst>
                <a:ext uri="{FF2B5EF4-FFF2-40B4-BE49-F238E27FC236}">
                  <a16:creationId xmlns:a16="http://schemas.microsoft.com/office/drawing/2014/main" id="{8F468512-FB9D-4BFE-8EFC-24806C54D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16" name="Freeform 68">
              <a:extLst>
                <a:ext uri="{FF2B5EF4-FFF2-40B4-BE49-F238E27FC236}">
                  <a16:creationId xmlns:a16="http://schemas.microsoft.com/office/drawing/2014/main" id="{9C025E4C-34A6-4F65-92BC-6E217D880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17" name="Rectangle 69">
              <a:extLst>
                <a:ext uri="{FF2B5EF4-FFF2-40B4-BE49-F238E27FC236}">
                  <a16:creationId xmlns:a16="http://schemas.microsoft.com/office/drawing/2014/main" id="{55497A11-786F-4D72-84A6-15B2B5A79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3718" name="Group 70">
              <a:extLst>
                <a:ext uri="{FF2B5EF4-FFF2-40B4-BE49-F238E27FC236}">
                  <a16:creationId xmlns:a16="http://schemas.microsoft.com/office/drawing/2014/main" id="{7C054968-50BF-4AFC-90AD-8104E105B1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3743" name="AutoShape 71">
                <a:extLst>
                  <a:ext uri="{FF2B5EF4-FFF2-40B4-BE49-F238E27FC236}">
                    <a16:creationId xmlns:a16="http://schemas.microsoft.com/office/drawing/2014/main" id="{A1A5B076-CCE7-4E04-BED4-A8A56928E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744" name="AutoShape 72">
                <a:extLst>
                  <a:ext uri="{FF2B5EF4-FFF2-40B4-BE49-F238E27FC236}">
                    <a16:creationId xmlns:a16="http://schemas.microsoft.com/office/drawing/2014/main" id="{4D3B739E-DFBC-40ED-B6F7-3E33D25EA3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719" name="Rectangle 73">
              <a:extLst>
                <a:ext uri="{FF2B5EF4-FFF2-40B4-BE49-F238E27FC236}">
                  <a16:creationId xmlns:a16="http://schemas.microsoft.com/office/drawing/2014/main" id="{1D9CA386-D428-489D-B1F9-2C6AAFE47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3720" name="Group 74">
              <a:extLst>
                <a:ext uri="{FF2B5EF4-FFF2-40B4-BE49-F238E27FC236}">
                  <a16:creationId xmlns:a16="http://schemas.microsoft.com/office/drawing/2014/main" id="{04D67C14-FA0E-43BB-B4E5-3D1AEB2059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3741" name="AutoShape 75">
                <a:extLst>
                  <a:ext uri="{FF2B5EF4-FFF2-40B4-BE49-F238E27FC236}">
                    <a16:creationId xmlns:a16="http://schemas.microsoft.com/office/drawing/2014/main" id="{C526FAD5-41F1-497F-BECD-63244F749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742" name="AutoShape 76">
                <a:extLst>
                  <a:ext uri="{FF2B5EF4-FFF2-40B4-BE49-F238E27FC236}">
                    <a16:creationId xmlns:a16="http://schemas.microsoft.com/office/drawing/2014/main" id="{60886C26-237B-41B1-A2E0-C0A153E88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721" name="Rectangle 77">
              <a:extLst>
                <a:ext uri="{FF2B5EF4-FFF2-40B4-BE49-F238E27FC236}">
                  <a16:creationId xmlns:a16="http://schemas.microsoft.com/office/drawing/2014/main" id="{AED52780-9D9D-4A0A-9AB1-211AB8330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22" name="Rectangle 78">
              <a:extLst>
                <a:ext uri="{FF2B5EF4-FFF2-40B4-BE49-F238E27FC236}">
                  <a16:creationId xmlns:a16="http://schemas.microsoft.com/office/drawing/2014/main" id="{ED5AC9A0-4AB0-4E31-A2F4-DDDA048D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3723" name="Group 79">
              <a:extLst>
                <a:ext uri="{FF2B5EF4-FFF2-40B4-BE49-F238E27FC236}">
                  <a16:creationId xmlns:a16="http://schemas.microsoft.com/office/drawing/2014/main" id="{6CA96ACE-8FC0-4066-AC2C-03DBF34076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3739" name="AutoShape 80">
                <a:extLst>
                  <a:ext uri="{FF2B5EF4-FFF2-40B4-BE49-F238E27FC236}">
                    <a16:creationId xmlns:a16="http://schemas.microsoft.com/office/drawing/2014/main" id="{8A812C83-3B5D-4B9E-B3A4-FF0FE885C2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740" name="AutoShape 81">
                <a:extLst>
                  <a:ext uri="{FF2B5EF4-FFF2-40B4-BE49-F238E27FC236}">
                    <a16:creationId xmlns:a16="http://schemas.microsoft.com/office/drawing/2014/main" id="{1AF156A6-839E-41F2-8505-F2FFEA753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724" name="Freeform 82">
              <a:extLst>
                <a:ext uri="{FF2B5EF4-FFF2-40B4-BE49-F238E27FC236}">
                  <a16:creationId xmlns:a16="http://schemas.microsoft.com/office/drawing/2014/main" id="{84CE375C-D762-4686-8DEC-0678D9FB5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3725" name="Group 83">
              <a:extLst>
                <a:ext uri="{FF2B5EF4-FFF2-40B4-BE49-F238E27FC236}">
                  <a16:creationId xmlns:a16="http://schemas.microsoft.com/office/drawing/2014/main" id="{033A78DA-2C6C-440E-8D7E-842683223C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3737" name="AutoShape 84">
                <a:extLst>
                  <a:ext uri="{FF2B5EF4-FFF2-40B4-BE49-F238E27FC236}">
                    <a16:creationId xmlns:a16="http://schemas.microsoft.com/office/drawing/2014/main" id="{C5BFF4EE-1A26-48F5-B110-CE98025452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738" name="AutoShape 85">
                <a:extLst>
                  <a:ext uri="{FF2B5EF4-FFF2-40B4-BE49-F238E27FC236}">
                    <a16:creationId xmlns:a16="http://schemas.microsoft.com/office/drawing/2014/main" id="{01F8AE2F-4212-4C4C-B654-510C72E9F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726" name="Rectangle 86">
              <a:extLst>
                <a:ext uri="{FF2B5EF4-FFF2-40B4-BE49-F238E27FC236}">
                  <a16:creationId xmlns:a16="http://schemas.microsoft.com/office/drawing/2014/main" id="{4D13D265-CBEE-4F10-9532-49F1B1BBA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27" name="Freeform 87">
              <a:extLst>
                <a:ext uri="{FF2B5EF4-FFF2-40B4-BE49-F238E27FC236}">
                  <a16:creationId xmlns:a16="http://schemas.microsoft.com/office/drawing/2014/main" id="{14A6F110-BFF7-47E2-8D80-78A5FEFDB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28" name="Freeform 88">
              <a:extLst>
                <a:ext uri="{FF2B5EF4-FFF2-40B4-BE49-F238E27FC236}">
                  <a16:creationId xmlns:a16="http://schemas.microsoft.com/office/drawing/2014/main" id="{41511AD9-BE63-45F2-997C-5EB85D119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29" name="Oval 89">
              <a:extLst>
                <a:ext uri="{FF2B5EF4-FFF2-40B4-BE49-F238E27FC236}">
                  <a16:creationId xmlns:a16="http://schemas.microsoft.com/office/drawing/2014/main" id="{F989B6CB-27A4-4C5E-818D-EA802A8B7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30" name="Freeform 90">
              <a:extLst>
                <a:ext uri="{FF2B5EF4-FFF2-40B4-BE49-F238E27FC236}">
                  <a16:creationId xmlns:a16="http://schemas.microsoft.com/office/drawing/2014/main" id="{7E7BD48A-71DA-4F35-B510-B3EB99DC3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31" name="AutoShape 91">
              <a:extLst>
                <a:ext uri="{FF2B5EF4-FFF2-40B4-BE49-F238E27FC236}">
                  <a16:creationId xmlns:a16="http://schemas.microsoft.com/office/drawing/2014/main" id="{481838EC-5999-4D72-9919-D1BDCAC85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32" name="AutoShape 92">
              <a:extLst>
                <a:ext uri="{FF2B5EF4-FFF2-40B4-BE49-F238E27FC236}">
                  <a16:creationId xmlns:a16="http://schemas.microsoft.com/office/drawing/2014/main" id="{A7482BDC-ADFB-4BFE-9F0A-A0985522F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33" name="Oval 93">
              <a:extLst>
                <a:ext uri="{FF2B5EF4-FFF2-40B4-BE49-F238E27FC236}">
                  <a16:creationId xmlns:a16="http://schemas.microsoft.com/office/drawing/2014/main" id="{0DCCA714-4782-4167-9AE0-48AE851D6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34" name="Oval 94">
              <a:extLst>
                <a:ext uri="{FF2B5EF4-FFF2-40B4-BE49-F238E27FC236}">
                  <a16:creationId xmlns:a16="http://schemas.microsoft.com/office/drawing/2014/main" id="{7B3D5FCD-DCED-46D6-9EEA-B33119F4C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13735" name="Oval 95">
              <a:extLst>
                <a:ext uri="{FF2B5EF4-FFF2-40B4-BE49-F238E27FC236}">
                  <a16:creationId xmlns:a16="http://schemas.microsoft.com/office/drawing/2014/main" id="{2B068F46-3693-4D9B-B60B-45A329350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36" name="Rectangle 96">
              <a:extLst>
                <a:ext uri="{FF2B5EF4-FFF2-40B4-BE49-F238E27FC236}">
                  <a16:creationId xmlns:a16="http://schemas.microsoft.com/office/drawing/2014/main" id="{53954D6A-6998-432F-915D-BFD77B30F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13668" name="Group 61">
            <a:extLst>
              <a:ext uri="{FF2B5EF4-FFF2-40B4-BE49-F238E27FC236}">
                <a16:creationId xmlns:a16="http://schemas.microsoft.com/office/drawing/2014/main" id="{D965A687-2E03-43B1-8056-3C79BEB8336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48613" y="4133850"/>
            <a:ext cx="1192212" cy="1171575"/>
            <a:chOff x="-44" y="1473"/>
            <a:chExt cx="981" cy="1105"/>
          </a:xfrm>
        </p:grpSpPr>
        <p:pic>
          <p:nvPicPr>
            <p:cNvPr id="113711" name="Picture 62" descr="desktop_computer_stylized_medium">
              <a:extLst>
                <a:ext uri="{FF2B5EF4-FFF2-40B4-BE49-F238E27FC236}">
                  <a16:creationId xmlns:a16="http://schemas.microsoft.com/office/drawing/2014/main" id="{42C2E47A-2458-471C-8EFE-D37EB680D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712" name="Freeform 63">
              <a:extLst>
                <a:ext uri="{FF2B5EF4-FFF2-40B4-BE49-F238E27FC236}">
                  <a16:creationId xmlns:a16="http://schemas.microsoft.com/office/drawing/2014/main" id="{85CA12DB-5346-4A05-A18C-1B0B93B4F8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3669" name="Rectangle 2">
            <a:extLst>
              <a:ext uri="{FF2B5EF4-FFF2-40B4-BE49-F238E27FC236}">
                <a16:creationId xmlns:a16="http://schemas.microsoft.com/office/drawing/2014/main" id="{9A7B03EC-6E0C-495A-A657-77647958EC7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47663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Throughput</a:t>
            </a:r>
          </a:p>
        </p:txBody>
      </p:sp>
      <p:sp>
        <p:nvSpPr>
          <p:cNvPr id="113670" name="Rectangle 3">
            <a:extLst>
              <a:ext uri="{FF2B5EF4-FFF2-40B4-BE49-F238E27FC236}">
                <a16:creationId xmlns:a16="http://schemas.microsoft.com/office/drawing/2014/main" id="{8516B4E4-A855-4F36-AE9F-FC873104F5B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447800"/>
            <a:ext cx="7772400" cy="1779588"/>
          </a:xfrm>
        </p:spPr>
        <p:txBody>
          <a:bodyPr/>
          <a:lstStyle/>
          <a:p>
            <a:pPr marL="287338" indent="-287338" eaLnBrk="1" hangingPunct="1"/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throughput:</a:t>
            </a:r>
            <a:r>
              <a:rPr lang="en-US" altLang="en-US">
                <a:ea typeface="ＭＳ Ｐゴシック" panose="020B0600070205080204" pitchFamily="34" charset="-128"/>
              </a:rPr>
              <a:t> rate (bits/time unit) at which bits transferred between sender/receiver</a:t>
            </a:r>
          </a:p>
          <a:p>
            <a:pPr marL="682625" lvl="1" indent="-225425" eaLnBrk="1" hangingPunct="1"/>
            <a:r>
              <a:rPr lang="en-US" altLang="en-US" i="1">
                <a:solidFill>
                  <a:srgbClr val="CC0000"/>
                </a:solidFill>
                <a:ea typeface="Arial" panose="020B0604020202020204" pitchFamily="34" charset="0"/>
              </a:rPr>
              <a:t>instantaneous:</a:t>
            </a:r>
            <a:r>
              <a:rPr lang="en-US" altLang="en-US">
                <a:ea typeface="Arial" panose="020B0604020202020204" pitchFamily="34" charset="0"/>
              </a:rPr>
              <a:t> rate at given point in time</a:t>
            </a:r>
          </a:p>
          <a:p>
            <a:pPr marL="682625" lvl="1" indent="-225425" eaLnBrk="1" hangingPunct="1"/>
            <a:r>
              <a:rPr lang="en-US" altLang="en-US" i="1">
                <a:solidFill>
                  <a:srgbClr val="CC0000"/>
                </a:solidFill>
                <a:ea typeface="Arial" panose="020B0604020202020204" pitchFamily="34" charset="0"/>
              </a:rPr>
              <a:t>average:</a:t>
            </a:r>
            <a:r>
              <a:rPr lang="en-US" altLang="en-US">
                <a:ea typeface="Arial" panose="020B0604020202020204" pitchFamily="34" charset="0"/>
              </a:rPr>
              <a:t> rate over longer period of time</a:t>
            </a:r>
          </a:p>
        </p:txBody>
      </p:sp>
      <p:sp>
        <p:nvSpPr>
          <p:cNvPr id="113671" name="Text Box 325">
            <a:extLst>
              <a:ext uri="{FF2B5EF4-FFF2-40B4-BE49-F238E27FC236}">
                <a16:creationId xmlns:a16="http://schemas.microsoft.com/office/drawing/2014/main" id="{838178B1-B7AE-4493-90D3-DCC50EC98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" y="5043488"/>
            <a:ext cx="1874838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0"/>
              </a:rPr>
              <a:t>server, with</a:t>
            </a:r>
          </a:p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0"/>
              </a:rPr>
              <a:t>file of F bits </a:t>
            </a:r>
          </a:p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0"/>
              </a:rPr>
              <a:t>to send to client</a:t>
            </a:r>
          </a:p>
        </p:txBody>
      </p:sp>
      <p:sp>
        <p:nvSpPr>
          <p:cNvPr id="113672" name="Text Box 328">
            <a:extLst>
              <a:ext uri="{FF2B5EF4-FFF2-40B4-BE49-F238E27FC236}">
                <a16:creationId xmlns:a16="http://schemas.microsoft.com/office/drawing/2014/main" id="{C393902D-6C5B-4139-9BBD-B8893148B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4475" y="5040313"/>
            <a:ext cx="14303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0"/>
              </a:rPr>
              <a:t> R</a:t>
            </a:r>
            <a:r>
              <a:rPr lang="en-US" altLang="en-US" sz="2800" baseline="-25000">
                <a:latin typeface="Gill Sans MT" panose="020B0502020104020203" pitchFamily="34" charset="0"/>
              </a:rPr>
              <a:t>s</a:t>
            </a:r>
            <a:r>
              <a:rPr lang="en-US" altLang="en-US" sz="2000" baseline="-25000">
                <a:latin typeface="Gill Sans MT" panose="020B0502020104020203" pitchFamily="34" charset="0"/>
              </a:rPr>
              <a:t> </a:t>
            </a:r>
            <a:r>
              <a:rPr lang="en-US" altLang="en-US" sz="2000">
                <a:latin typeface="Gill Sans MT" panose="020B0502020104020203" pitchFamily="34" charset="0"/>
              </a:rPr>
              <a:t>bits/sec</a:t>
            </a:r>
          </a:p>
        </p:txBody>
      </p:sp>
      <p:sp>
        <p:nvSpPr>
          <p:cNvPr id="113673" name="Text Box 329">
            <a:extLst>
              <a:ext uri="{FF2B5EF4-FFF2-40B4-BE49-F238E27FC236}">
                <a16:creationId xmlns:a16="http://schemas.microsoft.com/office/drawing/2014/main" id="{4AAD9B2E-C992-4B1A-A91E-9B66A7CFB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3088" y="5048250"/>
            <a:ext cx="14303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0"/>
              </a:rPr>
              <a:t> R</a:t>
            </a:r>
            <a:r>
              <a:rPr lang="en-US" altLang="en-US" sz="2800" baseline="-25000">
                <a:latin typeface="Gill Sans MT" panose="020B0502020104020203" pitchFamily="34" charset="0"/>
              </a:rPr>
              <a:t>c</a:t>
            </a:r>
            <a:r>
              <a:rPr lang="en-US" altLang="en-US" sz="2000" baseline="-25000">
                <a:latin typeface="Gill Sans MT" panose="020B0502020104020203" pitchFamily="34" charset="0"/>
              </a:rPr>
              <a:t> </a:t>
            </a:r>
            <a:r>
              <a:rPr lang="en-US" altLang="en-US" sz="2000">
                <a:latin typeface="Gill Sans MT" panose="020B0502020104020203" pitchFamily="34" charset="0"/>
              </a:rPr>
              <a:t>bits/sec</a:t>
            </a:r>
          </a:p>
        </p:txBody>
      </p:sp>
      <p:sp>
        <p:nvSpPr>
          <p:cNvPr id="113674" name="Line 337">
            <a:extLst>
              <a:ext uri="{FF2B5EF4-FFF2-40B4-BE49-F238E27FC236}">
                <a16:creationId xmlns:a16="http://schemas.microsoft.com/office/drawing/2014/main" id="{253F5589-0BD2-4663-9434-4D349C3AB0C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97200" y="4806950"/>
            <a:ext cx="282575" cy="30321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75" name="Line 347">
            <a:extLst>
              <a:ext uri="{FF2B5EF4-FFF2-40B4-BE49-F238E27FC236}">
                <a16:creationId xmlns:a16="http://schemas.microsoft.com/office/drawing/2014/main" id="{0D0B8862-115E-427A-B23B-8557DF0A6A6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19813" y="4876800"/>
            <a:ext cx="193675" cy="203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76" name="Line 352">
            <a:extLst>
              <a:ext uri="{FF2B5EF4-FFF2-40B4-BE49-F238E27FC236}">
                <a16:creationId xmlns:a16="http://schemas.microsoft.com/office/drawing/2014/main" id="{6927B095-C65E-43DA-A9C5-8876757C57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1688" y="4716463"/>
            <a:ext cx="11112" cy="4111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77" name="Line 321">
            <a:extLst>
              <a:ext uri="{FF2B5EF4-FFF2-40B4-BE49-F238E27FC236}">
                <a16:creationId xmlns:a16="http://schemas.microsoft.com/office/drawing/2014/main" id="{26063108-4C0C-4E80-8765-FC0FE2E32E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1450" y="4530725"/>
            <a:ext cx="6316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13678" name="Group 246">
            <a:extLst>
              <a:ext uri="{FF2B5EF4-FFF2-40B4-BE49-F238E27FC236}">
                <a16:creationId xmlns:a16="http://schemas.microsoft.com/office/drawing/2014/main" id="{287003DC-227C-43C5-ABCF-9895CBED51DA}"/>
              </a:ext>
            </a:extLst>
          </p:cNvPr>
          <p:cNvGrpSpPr>
            <a:grpSpLocks/>
          </p:cNvGrpSpPr>
          <p:nvPr/>
        </p:nvGrpSpPr>
        <p:grpSpPr bwMode="auto">
          <a:xfrm>
            <a:off x="3806825" y="4394200"/>
            <a:ext cx="1055688" cy="360363"/>
            <a:chOff x="3600" y="219"/>
            <a:chExt cx="360" cy="175"/>
          </a:xfrm>
        </p:grpSpPr>
        <p:sp>
          <p:nvSpPr>
            <p:cNvPr id="113698" name="Oval 247">
              <a:extLst>
                <a:ext uri="{FF2B5EF4-FFF2-40B4-BE49-F238E27FC236}">
                  <a16:creationId xmlns:a16="http://schemas.microsoft.com/office/drawing/2014/main" id="{8D40CF6F-1575-4749-A609-727687A1F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13699" name="Line 248">
              <a:extLst>
                <a:ext uri="{FF2B5EF4-FFF2-40B4-BE49-F238E27FC236}">
                  <a16:creationId xmlns:a16="http://schemas.microsoft.com/office/drawing/2014/main" id="{CAE11138-211B-4249-BE61-E7D561F2F5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700" name="Line 249">
              <a:extLst>
                <a:ext uri="{FF2B5EF4-FFF2-40B4-BE49-F238E27FC236}">
                  <a16:creationId xmlns:a16="http://schemas.microsoft.com/office/drawing/2014/main" id="{A3A0B6F3-16AD-4849-9CDE-674006328E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701" name="Rectangle 250">
              <a:extLst>
                <a:ext uri="{FF2B5EF4-FFF2-40B4-BE49-F238E27FC236}">
                  <a16:creationId xmlns:a16="http://schemas.microsoft.com/office/drawing/2014/main" id="{436339FC-DE9F-42CB-A548-F9F599F09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13702" name="Oval 251">
              <a:extLst>
                <a:ext uri="{FF2B5EF4-FFF2-40B4-BE49-F238E27FC236}">
                  <a16:creationId xmlns:a16="http://schemas.microsoft.com/office/drawing/2014/main" id="{EC5064EF-5857-4586-9096-90A2B02C4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13703" name="Group 252">
              <a:extLst>
                <a:ext uri="{FF2B5EF4-FFF2-40B4-BE49-F238E27FC236}">
                  <a16:creationId xmlns:a16="http://schemas.microsoft.com/office/drawing/2014/main" id="{9169219B-8F4A-40F9-98B8-61A25CB9AA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3708" name="Line 253">
                <a:extLst>
                  <a:ext uri="{FF2B5EF4-FFF2-40B4-BE49-F238E27FC236}">
                    <a16:creationId xmlns:a16="http://schemas.microsoft.com/office/drawing/2014/main" id="{0572ADFD-1810-41F0-8E0C-413AEA32B1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709" name="Line 254">
                <a:extLst>
                  <a:ext uri="{FF2B5EF4-FFF2-40B4-BE49-F238E27FC236}">
                    <a16:creationId xmlns:a16="http://schemas.microsoft.com/office/drawing/2014/main" id="{33814BCD-C992-4037-93D7-80ABFB124C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710" name="Line 255">
                <a:extLst>
                  <a:ext uri="{FF2B5EF4-FFF2-40B4-BE49-F238E27FC236}">
                    <a16:creationId xmlns:a16="http://schemas.microsoft.com/office/drawing/2014/main" id="{DAFC5EE1-54F8-4EF2-883A-E3C545F0C2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3704" name="Group 256">
              <a:extLst>
                <a:ext uri="{FF2B5EF4-FFF2-40B4-BE49-F238E27FC236}">
                  <a16:creationId xmlns:a16="http://schemas.microsoft.com/office/drawing/2014/main" id="{C65CA777-114C-440D-A138-FE8ED99AF221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3705" name="Line 257">
                <a:extLst>
                  <a:ext uri="{FF2B5EF4-FFF2-40B4-BE49-F238E27FC236}">
                    <a16:creationId xmlns:a16="http://schemas.microsoft.com/office/drawing/2014/main" id="{0B9FFB4F-D6CC-4752-8130-9D813954EF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706" name="Line 258">
                <a:extLst>
                  <a:ext uri="{FF2B5EF4-FFF2-40B4-BE49-F238E27FC236}">
                    <a16:creationId xmlns:a16="http://schemas.microsoft.com/office/drawing/2014/main" id="{BC62A952-EF48-4DA4-AC59-05E0DFF2C4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707" name="Line 259">
                <a:extLst>
                  <a:ext uri="{FF2B5EF4-FFF2-40B4-BE49-F238E27FC236}">
                    <a16:creationId xmlns:a16="http://schemas.microsoft.com/office/drawing/2014/main" id="{290379AB-E32E-4A47-B8EC-FA095C8ADF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13679" name="AutoShape 350">
            <a:extLst>
              <a:ext uri="{FF2B5EF4-FFF2-40B4-BE49-F238E27FC236}">
                <a16:creationId xmlns:a16="http://schemas.microsoft.com/office/drawing/2014/main" id="{7B4516D1-C8CC-4032-B3DA-A86D689EB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25" y="4325938"/>
            <a:ext cx="889000" cy="485775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113680" name="Group 335">
            <a:extLst>
              <a:ext uri="{FF2B5EF4-FFF2-40B4-BE49-F238E27FC236}">
                <a16:creationId xmlns:a16="http://schemas.microsoft.com/office/drawing/2014/main" id="{564CF088-738B-40AD-9A76-EE884EFA94C4}"/>
              </a:ext>
            </a:extLst>
          </p:cNvPr>
          <p:cNvGrpSpPr>
            <a:grpSpLocks/>
          </p:cNvGrpSpPr>
          <p:nvPr/>
        </p:nvGrpSpPr>
        <p:grpSpPr bwMode="auto">
          <a:xfrm>
            <a:off x="1404938" y="4360863"/>
            <a:ext cx="2322512" cy="392112"/>
            <a:chOff x="2249" y="3430"/>
            <a:chExt cx="1389" cy="256"/>
          </a:xfrm>
        </p:grpSpPr>
        <p:sp>
          <p:nvSpPr>
            <p:cNvPr id="255309" name="Oval 333">
              <a:extLst>
                <a:ext uri="{FF2B5EF4-FFF2-40B4-BE49-F238E27FC236}">
                  <a16:creationId xmlns:a16="http://schemas.microsoft.com/office/drawing/2014/main" id="{0FFD2AD8-6774-4415-BAB1-D85C0CFC2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08" name="Rectangle 332">
              <a:extLst>
                <a:ext uri="{FF2B5EF4-FFF2-40B4-BE49-F238E27FC236}">
                  <a16:creationId xmlns:a16="http://schemas.microsoft.com/office/drawing/2014/main" id="{2C95B900-5712-4D8A-9F00-9F4A3B51F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696" name="Oval 331">
              <a:extLst>
                <a:ext uri="{FF2B5EF4-FFF2-40B4-BE49-F238E27FC236}">
                  <a16:creationId xmlns:a16="http://schemas.microsoft.com/office/drawing/2014/main" id="{8B9531F9-3EC1-4593-8731-8F749F28D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5310" name="Rectangle 334">
              <a:extLst>
                <a:ext uri="{FF2B5EF4-FFF2-40B4-BE49-F238E27FC236}">
                  <a16:creationId xmlns:a16="http://schemas.microsoft.com/office/drawing/2014/main" id="{FC6A41A1-8A38-4DD2-B78D-6CFC463C8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3681" name="Group 341">
            <a:extLst>
              <a:ext uri="{FF2B5EF4-FFF2-40B4-BE49-F238E27FC236}">
                <a16:creationId xmlns:a16="http://schemas.microsoft.com/office/drawing/2014/main" id="{95FD0203-2168-4875-A8CD-586130FD3940}"/>
              </a:ext>
            </a:extLst>
          </p:cNvPr>
          <p:cNvGrpSpPr>
            <a:grpSpLocks/>
          </p:cNvGrpSpPr>
          <p:nvPr/>
        </p:nvGrpSpPr>
        <p:grpSpPr bwMode="auto">
          <a:xfrm>
            <a:off x="4910138" y="4248150"/>
            <a:ext cx="2801937" cy="581025"/>
            <a:chOff x="2249" y="3430"/>
            <a:chExt cx="1389" cy="256"/>
          </a:xfrm>
        </p:grpSpPr>
        <p:sp>
          <p:nvSpPr>
            <p:cNvPr id="255318" name="Oval 342">
              <a:extLst>
                <a:ext uri="{FF2B5EF4-FFF2-40B4-BE49-F238E27FC236}">
                  <a16:creationId xmlns:a16="http://schemas.microsoft.com/office/drawing/2014/main" id="{A8CC4E4D-1917-49BF-9726-D680FA36A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19" name="Rectangle 343">
              <a:extLst>
                <a:ext uri="{FF2B5EF4-FFF2-40B4-BE49-F238E27FC236}">
                  <a16:creationId xmlns:a16="http://schemas.microsoft.com/office/drawing/2014/main" id="{E48029A3-33F8-41FA-918B-B99F56DCE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692" name="Oval 344">
              <a:extLst>
                <a:ext uri="{FF2B5EF4-FFF2-40B4-BE49-F238E27FC236}">
                  <a16:creationId xmlns:a16="http://schemas.microsoft.com/office/drawing/2014/main" id="{2F05097B-F619-4832-A06C-3F93FBC4B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5321" name="Rectangle 345">
              <a:extLst>
                <a:ext uri="{FF2B5EF4-FFF2-40B4-BE49-F238E27FC236}">
                  <a16:creationId xmlns:a16="http://schemas.microsoft.com/office/drawing/2014/main" id="{215EE3EE-C5BA-4439-8A00-7BBB57216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" name="Group 99">
            <a:extLst>
              <a:ext uri="{FF2B5EF4-FFF2-40B4-BE49-F238E27FC236}">
                <a16:creationId xmlns:a16="http://schemas.microsoft.com/office/drawing/2014/main" id="{AE995C6B-5996-4C6B-8A71-A5921E42F5A7}"/>
              </a:ext>
            </a:extLst>
          </p:cNvPr>
          <p:cNvGrpSpPr>
            <a:grpSpLocks/>
          </p:cNvGrpSpPr>
          <p:nvPr/>
        </p:nvGrpSpPr>
        <p:grpSpPr bwMode="auto">
          <a:xfrm>
            <a:off x="239713" y="5111750"/>
            <a:ext cx="8235950" cy="898525"/>
            <a:chOff x="0" y="3803"/>
            <a:chExt cx="5188" cy="566"/>
          </a:xfrm>
        </p:grpSpPr>
        <p:sp>
          <p:nvSpPr>
            <p:cNvPr id="113687" name="Text Box 353">
              <a:extLst>
                <a:ext uri="{FF2B5EF4-FFF2-40B4-BE49-F238E27FC236}">
                  <a16:creationId xmlns:a16="http://schemas.microsoft.com/office/drawing/2014/main" id="{B2673162-7191-4C81-9C85-458031AA8E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821"/>
              <a:ext cx="1461" cy="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0"/>
                </a:rPr>
                <a:t>server sends bits 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0"/>
                </a:rPr>
                <a:t>(fluid) into pipe</a:t>
              </a:r>
            </a:p>
            <a:p>
              <a:pPr algn="ctr">
                <a:lnSpc>
                  <a:spcPct val="85000"/>
                </a:lnSpc>
              </a:pPr>
              <a:endParaRPr lang="en-US" altLang="en-US" sz="2000">
                <a:latin typeface="Gill Sans MT" panose="020B0502020104020203" pitchFamily="34" charset="0"/>
              </a:endParaRPr>
            </a:p>
          </p:txBody>
        </p:sp>
        <p:sp>
          <p:nvSpPr>
            <p:cNvPr id="113688" name="Text Box 336">
              <a:extLst>
                <a:ext uri="{FF2B5EF4-FFF2-40B4-BE49-F238E27FC236}">
                  <a16:creationId xmlns:a16="http://schemas.microsoft.com/office/drawing/2014/main" id="{39F6CAB0-8D52-475E-ADC2-6EDC052382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3" y="3803"/>
              <a:ext cx="1769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0"/>
                </a:rPr>
                <a:t> </a:t>
              </a:r>
              <a:r>
                <a:rPr lang="en-US" altLang="en-US" sz="2000" i="1">
                  <a:latin typeface="Gill Sans MT" panose="020B0502020104020203" pitchFamily="34" charset="0"/>
                </a:rPr>
                <a:t>R</a:t>
              </a:r>
              <a:r>
                <a:rPr lang="en-US" altLang="en-US" sz="2800" i="1" baseline="-25000">
                  <a:latin typeface="Gill Sans MT" panose="020B0502020104020203" pitchFamily="34" charset="0"/>
                </a:rPr>
                <a:t>s</a:t>
              </a:r>
              <a:r>
                <a:rPr lang="en-US" altLang="en-US" sz="2000" i="1" baseline="-25000">
                  <a:latin typeface="Gill Sans MT" panose="020B0502020104020203" pitchFamily="34" charset="0"/>
                </a:rPr>
                <a:t> </a:t>
              </a:r>
              <a:r>
                <a:rPr lang="en-US" altLang="en-US" sz="2000">
                  <a:latin typeface="Gill Sans MT" panose="020B0502020104020203" pitchFamily="34" charset="0"/>
                </a:rPr>
                <a:t>bits/sec)</a:t>
              </a:r>
            </a:p>
          </p:txBody>
        </p:sp>
        <p:sp>
          <p:nvSpPr>
            <p:cNvPr id="113689" name="Text Box 346">
              <a:extLst>
                <a:ext uri="{FF2B5EF4-FFF2-40B4-BE49-F238E27FC236}">
                  <a16:creationId xmlns:a16="http://schemas.microsoft.com/office/drawing/2014/main" id="{6DA6FA9E-2BE1-4F69-AD98-DE8A097145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8" y="3812"/>
              <a:ext cx="1860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 i="1">
                  <a:latin typeface="Gill Sans MT" panose="020B0502020104020203" pitchFamily="34" charset="0"/>
                </a:rPr>
                <a:t> R</a:t>
              </a:r>
              <a:r>
                <a:rPr lang="en-US" altLang="en-US" sz="2800" i="1" baseline="-25000">
                  <a:latin typeface="Gill Sans MT" panose="020B0502020104020203" pitchFamily="34" charset="0"/>
                </a:rPr>
                <a:t>c</a:t>
              </a:r>
              <a:r>
                <a:rPr lang="en-US" altLang="en-US" sz="2000" i="1" baseline="-25000">
                  <a:latin typeface="Gill Sans MT" panose="020B0502020104020203" pitchFamily="34" charset="0"/>
                </a:rPr>
                <a:t> </a:t>
              </a:r>
              <a:r>
                <a:rPr lang="en-US" altLang="en-US" sz="2000">
                  <a:latin typeface="Gill Sans MT" panose="020B0502020104020203" pitchFamily="34" charset="0"/>
                </a:rPr>
                <a:t>bits/sec)</a:t>
              </a:r>
            </a:p>
          </p:txBody>
        </p:sp>
      </p:grpSp>
      <p:pic>
        <p:nvPicPr>
          <p:cNvPr id="113683" name="Picture 60" descr="underline_base">
            <a:extLst>
              <a:ext uri="{FF2B5EF4-FFF2-40B4-BE49-F238E27FC236}">
                <a16:creationId xmlns:a16="http://schemas.microsoft.com/office/drawing/2014/main" id="{A23C01A1-F957-4C87-A897-7BA733824BB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931863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84" name="AutoShape 351">
            <a:extLst>
              <a:ext uri="{FF2B5EF4-FFF2-40B4-BE49-F238E27FC236}">
                <a16:creationId xmlns:a16="http://schemas.microsoft.com/office/drawing/2014/main" id="{13C47E71-9F70-48EF-B297-7764C5237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213" y="4308475"/>
            <a:ext cx="1279525" cy="485775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3685" name="AutoShape 349">
            <a:extLst>
              <a:ext uri="{FF2B5EF4-FFF2-40B4-BE49-F238E27FC236}">
                <a16:creationId xmlns:a16="http://schemas.microsoft.com/office/drawing/2014/main" id="{359A474E-42FB-4952-A311-E1A1838539F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08000" y="4064000"/>
            <a:ext cx="974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13686" name="Slide Number Placeholder 3">
            <a:extLst>
              <a:ext uri="{FF2B5EF4-FFF2-40B4-BE49-F238E27FC236}">
                <a16:creationId xmlns:a16="http://schemas.microsoft.com/office/drawing/2014/main" id="{B93D1A43-2844-42CC-A43E-C6F5831DB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FFBB9A87-1637-43C0-9187-C0B341C261B5}" type="slidenum">
              <a:rPr lang="en-US" altLang="en-US" sz="1200">
                <a:latin typeface="Tahoma" panose="020B0604030504040204" pitchFamily="34" charset="0"/>
              </a:rPr>
              <a:pPr/>
              <a:t>52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347">
            <a:extLst>
              <a:ext uri="{FF2B5EF4-FFF2-40B4-BE49-F238E27FC236}">
                <a16:creationId xmlns:a16="http://schemas.microsoft.com/office/drawing/2014/main" id="{3CE55D95-482F-4A05-AF9D-666BDD071F86}"/>
              </a:ext>
            </a:extLst>
          </p:cNvPr>
          <p:cNvGrpSpPr>
            <a:grpSpLocks/>
          </p:cNvGrpSpPr>
          <p:nvPr/>
        </p:nvGrpSpPr>
        <p:grpSpPr bwMode="auto">
          <a:xfrm>
            <a:off x="4305300" y="4449763"/>
            <a:ext cx="912813" cy="415925"/>
            <a:chOff x="1871277" y="1576300"/>
            <a:chExt cx="1128371" cy="437861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DF1FD36-4653-4685-B525-CE940E6071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12BEA24-037E-4F48-A0C9-48739F700680}"/>
                </a:ext>
              </a:extLst>
            </p:cNvPr>
            <p:cNvSpPr/>
            <p:nvPr/>
          </p:nvSpPr>
          <p:spPr bwMode="auto">
            <a:xfrm>
              <a:off x="1871277" y="1740080"/>
              <a:ext cx="1128371" cy="11531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B4A45EE-EF82-4163-8BB0-417846C2E0D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F9716900-D467-42A1-8FFF-F19E4B41CF1F}"/>
                </a:ext>
              </a:extLst>
            </p:cNvPr>
            <p:cNvSpPr/>
            <p:nvPr/>
          </p:nvSpPr>
          <p:spPr bwMode="auto">
            <a:xfrm>
              <a:off x="2159748" y="1673231"/>
              <a:ext cx="547504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97DF3597-2D2E-4D7D-BAEB-3EB8E96C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DB58C2E7-3372-4798-93C6-1037BBB3B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1B096A94-2A29-44C1-A984-5ADE66FA4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91D4CC3-01B3-438D-AE9F-16850ACEFCD4}"/>
                </a:ext>
              </a:extLst>
            </p:cNvPr>
            <p:cNvCxnSpPr>
              <a:cxnSpLocks noChangeShapeType="1"/>
              <a:endCxn id="16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C5D8081-A792-4801-A1A0-885C5EC3442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4690" name="Group 347">
            <a:extLst>
              <a:ext uri="{FF2B5EF4-FFF2-40B4-BE49-F238E27FC236}">
                <a16:creationId xmlns:a16="http://schemas.microsoft.com/office/drawing/2014/main" id="{C23ADECA-CF18-4D54-A695-37C68E697C86}"/>
              </a:ext>
            </a:extLst>
          </p:cNvPr>
          <p:cNvGrpSpPr>
            <a:grpSpLocks/>
          </p:cNvGrpSpPr>
          <p:nvPr/>
        </p:nvGrpSpPr>
        <p:grpSpPr bwMode="auto">
          <a:xfrm>
            <a:off x="4259263" y="2581275"/>
            <a:ext cx="911225" cy="415925"/>
            <a:chOff x="1871277" y="1576300"/>
            <a:chExt cx="1128371" cy="437861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AAB1E0C-5F51-4B43-8A8E-3DEB5FE3E48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82E40551-4A92-43AB-9D1C-5E2B6CD047F4}"/>
                </a:ext>
              </a:extLst>
            </p:cNvPr>
            <p:cNvSpPr/>
            <p:nvPr/>
          </p:nvSpPr>
          <p:spPr bwMode="auto">
            <a:xfrm>
              <a:off x="1871277" y="1740080"/>
              <a:ext cx="1128371" cy="1153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05C0482-467E-44CA-8151-FDB3467EB52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A39EE695-17F5-49A7-8DC9-186E4A4006F8}"/>
                </a:ext>
              </a:extLst>
            </p:cNvPr>
            <p:cNvSpPr/>
            <p:nvPr/>
          </p:nvSpPr>
          <p:spPr bwMode="auto">
            <a:xfrm>
              <a:off x="2160249" y="1673231"/>
              <a:ext cx="548460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BD7E7048-9224-4B86-A1B8-F5D756462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71D29442-BF4B-4B79-8B90-0CEC30A03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0C640DBB-E3C1-4606-B17A-F7863B6D6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2FD348E-30A4-481A-957D-81430289E142}"/>
                </a:ext>
              </a:extLst>
            </p:cNvPr>
            <p:cNvCxnSpPr>
              <a:cxnSpLocks noChangeShapeType="1"/>
              <a:endCxn id="15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01B46A-E8B9-4055-83A4-EA2375BF8E3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4691" name="Footer Placeholder 2">
            <a:extLst>
              <a:ext uri="{FF2B5EF4-FFF2-40B4-BE49-F238E27FC236}">
                <a16:creationId xmlns:a16="http://schemas.microsoft.com/office/drawing/2014/main" id="{D6F50DE2-19D9-40F7-9E7E-71B063495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14692" name="Picture 208" descr="underline_base">
            <a:extLst>
              <a:ext uri="{FF2B5EF4-FFF2-40B4-BE49-F238E27FC236}">
                <a16:creationId xmlns:a16="http://schemas.microsoft.com/office/drawing/2014/main" id="{C523BC1A-4B0A-4B9C-97B2-67A260A91B8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921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4693" name="Group 140">
            <a:extLst>
              <a:ext uri="{FF2B5EF4-FFF2-40B4-BE49-F238E27FC236}">
                <a16:creationId xmlns:a16="http://schemas.microsoft.com/office/drawing/2014/main" id="{D04B3B79-C291-461A-8D08-71EBF0E63ABC}"/>
              </a:ext>
            </a:extLst>
          </p:cNvPr>
          <p:cNvGrpSpPr>
            <a:grpSpLocks/>
          </p:cNvGrpSpPr>
          <p:nvPr/>
        </p:nvGrpSpPr>
        <p:grpSpPr bwMode="auto">
          <a:xfrm>
            <a:off x="1614488" y="2254250"/>
            <a:ext cx="352425" cy="876300"/>
            <a:chOff x="4140" y="429"/>
            <a:chExt cx="1425" cy="2396"/>
          </a:xfrm>
        </p:grpSpPr>
        <p:sp>
          <p:nvSpPr>
            <p:cNvPr id="114786" name="Freeform 141">
              <a:extLst>
                <a:ext uri="{FF2B5EF4-FFF2-40B4-BE49-F238E27FC236}">
                  <a16:creationId xmlns:a16="http://schemas.microsoft.com/office/drawing/2014/main" id="{45789A64-51A2-4A7C-9191-CE2B2AA57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787" name="Rectangle 142">
              <a:extLst>
                <a:ext uri="{FF2B5EF4-FFF2-40B4-BE49-F238E27FC236}">
                  <a16:creationId xmlns:a16="http://schemas.microsoft.com/office/drawing/2014/main" id="{AF68CE1D-7AA6-481C-A509-3D8930C91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788" name="Freeform 143">
              <a:extLst>
                <a:ext uri="{FF2B5EF4-FFF2-40B4-BE49-F238E27FC236}">
                  <a16:creationId xmlns:a16="http://schemas.microsoft.com/office/drawing/2014/main" id="{9C4E5F21-59C3-4D46-8047-F9B89BE54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789" name="Freeform 144">
              <a:extLst>
                <a:ext uri="{FF2B5EF4-FFF2-40B4-BE49-F238E27FC236}">
                  <a16:creationId xmlns:a16="http://schemas.microsoft.com/office/drawing/2014/main" id="{9451ACC9-F2D0-4AC5-BC4E-6856BDE5E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790" name="Rectangle 145">
              <a:extLst>
                <a:ext uri="{FF2B5EF4-FFF2-40B4-BE49-F238E27FC236}">
                  <a16:creationId xmlns:a16="http://schemas.microsoft.com/office/drawing/2014/main" id="{0CD08AD1-9932-485F-B33C-7049A3BC4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4791" name="Group 146">
              <a:extLst>
                <a:ext uri="{FF2B5EF4-FFF2-40B4-BE49-F238E27FC236}">
                  <a16:creationId xmlns:a16="http://schemas.microsoft.com/office/drawing/2014/main" id="{96D62FD0-CAC1-41FF-BEF5-DB9DA8444B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816" name="AutoShape 147">
                <a:extLst>
                  <a:ext uri="{FF2B5EF4-FFF2-40B4-BE49-F238E27FC236}">
                    <a16:creationId xmlns:a16="http://schemas.microsoft.com/office/drawing/2014/main" id="{07D090BD-874C-4E92-A7DA-6F24A93DE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817" name="AutoShape 148">
                <a:extLst>
                  <a:ext uri="{FF2B5EF4-FFF2-40B4-BE49-F238E27FC236}">
                    <a16:creationId xmlns:a16="http://schemas.microsoft.com/office/drawing/2014/main" id="{8310493A-CC6F-4D39-BFCE-7A0592E59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4792" name="Rectangle 149">
              <a:extLst>
                <a:ext uri="{FF2B5EF4-FFF2-40B4-BE49-F238E27FC236}">
                  <a16:creationId xmlns:a16="http://schemas.microsoft.com/office/drawing/2014/main" id="{A8BF2986-7315-4664-BBBF-EE4C8BCF2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4793" name="Group 150">
              <a:extLst>
                <a:ext uri="{FF2B5EF4-FFF2-40B4-BE49-F238E27FC236}">
                  <a16:creationId xmlns:a16="http://schemas.microsoft.com/office/drawing/2014/main" id="{9983A2DF-38A2-4E3C-8F00-B3F90025B5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4814" name="AutoShape 151">
                <a:extLst>
                  <a:ext uri="{FF2B5EF4-FFF2-40B4-BE49-F238E27FC236}">
                    <a16:creationId xmlns:a16="http://schemas.microsoft.com/office/drawing/2014/main" id="{96D66277-9A5F-422F-91EA-25401CF9E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815" name="AutoShape 152">
                <a:extLst>
                  <a:ext uri="{FF2B5EF4-FFF2-40B4-BE49-F238E27FC236}">
                    <a16:creationId xmlns:a16="http://schemas.microsoft.com/office/drawing/2014/main" id="{50E831A4-B027-4827-A495-8ADCEADFB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4794" name="Rectangle 153">
              <a:extLst>
                <a:ext uri="{FF2B5EF4-FFF2-40B4-BE49-F238E27FC236}">
                  <a16:creationId xmlns:a16="http://schemas.microsoft.com/office/drawing/2014/main" id="{30105813-B1DD-4CA4-B4EA-273065BC2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795" name="Rectangle 154">
              <a:extLst>
                <a:ext uri="{FF2B5EF4-FFF2-40B4-BE49-F238E27FC236}">
                  <a16:creationId xmlns:a16="http://schemas.microsoft.com/office/drawing/2014/main" id="{B87D2F0E-F80B-4FBE-8B9F-032F80E5D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4796" name="Group 155">
              <a:extLst>
                <a:ext uri="{FF2B5EF4-FFF2-40B4-BE49-F238E27FC236}">
                  <a16:creationId xmlns:a16="http://schemas.microsoft.com/office/drawing/2014/main" id="{EA86680C-119B-4C71-99BE-125ECD268B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4812" name="AutoShape 156">
                <a:extLst>
                  <a:ext uri="{FF2B5EF4-FFF2-40B4-BE49-F238E27FC236}">
                    <a16:creationId xmlns:a16="http://schemas.microsoft.com/office/drawing/2014/main" id="{CCA79ED2-AEF1-4E0A-B584-4DD7CA7FEE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813" name="AutoShape 157">
                <a:extLst>
                  <a:ext uri="{FF2B5EF4-FFF2-40B4-BE49-F238E27FC236}">
                    <a16:creationId xmlns:a16="http://schemas.microsoft.com/office/drawing/2014/main" id="{883A5D51-603A-48E0-B591-D6C2497D6F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4797" name="Freeform 158">
              <a:extLst>
                <a:ext uri="{FF2B5EF4-FFF2-40B4-BE49-F238E27FC236}">
                  <a16:creationId xmlns:a16="http://schemas.microsoft.com/office/drawing/2014/main" id="{A6B205C7-B909-4FD2-B56A-81394B443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4798" name="Group 159">
              <a:extLst>
                <a:ext uri="{FF2B5EF4-FFF2-40B4-BE49-F238E27FC236}">
                  <a16:creationId xmlns:a16="http://schemas.microsoft.com/office/drawing/2014/main" id="{F82D2FE4-5B0D-4626-BE38-208A18B9D2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4810" name="AutoShape 160">
                <a:extLst>
                  <a:ext uri="{FF2B5EF4-FFF2-40B4-BE49-F238E27FC236}">
                    <a16:creationId xmlns:a16="http://schemas.microsoft.com/office/drawing/2014/main" id="{DDA15957-2B39-4F72-9110-5D8539408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811" name="AutoShape 161">
                <a:extLst>
                  <a:ext uri="{FF2B5EF4-FFF2-40B4-BE49-F238E27FC236}">
                    <a16:creationId xmlns:a16="http://schemas.microsoft.com/office/drawing/2014/main" id="{FACF04DE-EA56-48B0-9822-E17DE1CA2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4799" name="Rectangle 162">
              <a:extLst>
                <a:ext uri="{FF2B5EF4-FFF2-40B4-BE49-F238E27FC236}">
                  <a16:creationId xmlns:a16="http://schemas.microsoft.com/office/drawing/2014/main" id="{3E4A94D2-4317-41E2-BF81-01D6F36D4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800" name="Freeform 163">
              <a:extLst>
                <a:ext uri="{FF2B5EF4-FFF2-40B4-BE49-F238E27FC236}">
                  <a16:creationId xmlns:a16="http://schemas.microsoft.com/office/drawing/2014/main" id="{FE106D62-96D9-4CC0-8B4A-3828D6AD2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801" name="Freeform 164">
              <a:extLst>
                <a:ext uri="{FF2B5EF4-FFF2-40B4-BE49-F238E27FC236}">
                  <a16:creationId xmlns:a16="http://schemas.microsoft.com/office/drawing/2014/main" id="{A60BB88A-D8C2-4C32-80D3-DE0CCD268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802" name="Oval 165">
              <a:extLst>
                <a:ext uri="{FF2B5EF4-FFF2-40B4-BE49-F238E27FC236}">
                  <a16:creationId xmlns:a16="http://schemas.microsoft.com/office/drawing/2014/main" id="{80B94DE4-186B-4517-98EA-43FA09B55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803" name="Freeform 166">
              <a:extLst>
                <a:ext uri="{FF2B5EF4-FFF2-40B4-BE49-F238E27FC236}">
                  <a16:creationId xmlns:a16="http://schemas.microsoft.com/office/drawing/2014/main" id="{EF9613DA-9C51-464B-962C-82FB84189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804" name="AutoShape 167">
              <a:extLst>
                <a:ext uri="{FF2B5EF4-FFF2-40B4-BE49-F238E27FC236}">
                  <a16:creationId xmlns:a16="http://schemas.microsoft.com/office/drawing/2014/main" id="{CC617653-51AF-4BCA-AE5B-C804635F8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805" name="AutoShape 168">
              <a:extLst>
                <a:ext uri="{FF2B5EF4-FFF2-40B4-BE49-F238E27FC236}">
                  <a16:creationId xmlns:a16="http://schemas.microsoft.com/office/drawing/2014/main" id="{B91D3F44-0976-4C20-93A9-C136CE1BB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806" name="Oval 169">
              <a:extLst>
                <a:ext uri="{FF2B5EF4-FFF2-40B4-BE49-F238E27FC236}">
                  <a16:creationId xmlns:a16="http://schemas.microsoft.com/office/drawing/2014/main" id="{45FF55C1-D5E4-4F19-9515-454EB9BD4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807" name="Oval 170">
              <a:extLst>
                <a:ext uri="{FF2B5EF4-FFF2-40B4-BE49-F238E27FC236}">
                  <a16:creationId xmlns:a16="http://schemas.microsoft.com/office/drawing/2014/main" id="{A336F3F1-29F4-4F73-84AF-B2F5A261E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14808" name="Oval 171">
              <a:extLst>
                <a:ext uri="{FF2B5EF4-FFF2-40B4-BE49-F238E27FC236}">
                  <a16:creationId xmlns:a16="http://schemas.microsoft.com/office/drawing/2014/main" id="{05231D7E-85AA-4461-A264-C3FD91436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809" name="Rectangle 172">
              <a:extLst>
                <a:ext uri="{FF2B5EF4-FFF2-40B4-BE49-F238E27FC236}">
                  <a16:creationId xmlns:a16="http://schemas.microsoft.com/office/drawing/2014/main" id="{53628DAE-F223-4F25-AEC8-E422AD2A7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14694" name="Rectangle 3">
            <a:extLst>
              <a:ext uri="{FF2B5EF4-FFF2-40B4-BE49-F238E27FC236}">
                <a16:creationId xmlns:a16="http://schemas.microsoft.com/office/drawing/2014/main" id="{6E06E6BC-E098-4CB5-A8D7-1B644CF75A0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000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Throughput (more)</a:t>
            </a:r>
          </a:p>
        </p:txBody>
      </p:sp>
      <p:sp>
        <p:nvSpPr>
          <p:cNvPr id="114695" name="Rectangle 4">
            <a:extLst>
              <a:ext uri="{FF2B5EF4-FFF2-40B4-BE49-F238E27FC236}">
                <a16:creationId xmlns:a16="http://schemas.microsoft.com/office/drawing/2014/main" id="{861B5918-6AB7-4C4C-93D8-93227C39C5F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447800"/>
            <a:ext cx="8150225" cy="554038"/>
          </a:xfrm>
        </p:spPr>
        <p:txBody>
          <a:bodyPr/>
          <a:lstStyle/>
          <a:p>
            <a:pPr eaLnBrk="1" hangingPunct="1"/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en-US" i="1" baseline="-25000">
                <a:solidFill>
                  <a:srgbClr val="CC0000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 &lt; R</a:t>
            </a:r>
            <a:r>
              <a:rPr lang="en-US" altLang="en-US" i="1" baseline="-25000">
                <a:solidFill>
                  <a:srgbClr val="CC0000"/>
                </a:solidFill>
                <a:ea typeface="ＭＳ Ｐゴシック" panose="020B0600070205080204" pitchFamily="34" charset="-128"/>
              </a:rPr>
              <a:t>c</a:t>
            </a:r>
            <a:r>
              <a:rPr lang="en-US" altLang="en-US" i="1">
                <a:solidFill>
                  <a:srgbClr val="FF3300"/>
                </a:solidFill>
                <a:ea typeface="ＭＳ Ｐゴシック" panose="020B0600070205080204" pitchFamily="34" charset="-128"/>
              </a:rPr>
              <a:t>  </a:t>
            </a:r>
            <a:r>
              <a:rPr lang="en-US" altLang="en-US">
                <a:ea typeface="ＭＳ Ｐゴシック" panose="020B0600070205080204" pitchFamily="34" charset="-128"/>
              </a:rPr>
              <a:t>What is average end-end throughput?</a:t>
            </a:r>
          </a:p>
        </p:txBody>
      </p:sp>
      <p:grpSp>
        <p:nvGrpSpPr>
          <p:cNvPr id="114696" name="Group 34">
            <a:extLst>
              <a:ext uri="{FF2B5EF4-FFF2-40B4-BE49-F238E27FC236}">
                <a16:creationId xmlns:a16="http://schemas.microsoft.com/office/drawing/2014/main" id="{DFABE01E-EBAD-41F0-9D99-851EAB83C680}"/>
              </a:ext>
            </a:extLst>
          </p:cNvPr>
          <p:cNvGrpSpPr>
            <a:grpSpLocks/>
          </p:cNvGrpSpPr>
          <p:nvPr/>
        </p:nvGrpSpPr>
        <p:grpSpPr bwMode="auto">
          <a:xfrm>
            <a:off x="2066925" y="2606675"/>
            <a:ext cx="2136775" cy="307975"/>
            <a:chOff x="2249" y="3430"/>
            <a:chExt cx="1389" cy="256"/>
          </a:xfrm>
        </p:grpSpPr>
        <p:sp>
          <p:nvSpPr>
            <p:cNvPr id="256035" name="Oval 35">
              <a:extLst>
                <a:ext uri="{FF2B5EF4-FFF2-40B4-BE49-F238E27FC236}">
                  <a16:creationId xmlns:a16="http://schemas.microsoft.com/office/drawing/2014/main" id="{0428066A-EBB0-4408-AA6D-3E0278D4C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6036" name="Rectangle 36">
              <a:extLst>
                <a:ext uri="{FF2B5EF4-FFF2-40B4-BE49-F238E27FC236}">
                  <a16:creationId xmlns:a16="http://schemas.microsoft.com/office/drawing/2014/main" id="{D3CF8FCB-64A5-4F6A-A912-04714118C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4784" name="Oval 37">
              <a:extLst>
                <a:ext uri="{FF2B5EF4-FFF2-40B4-BE49-F238E27FC236}">
                  <a16:creationId xmlns:a16="http://schemas.microsoft.com/office/drawing/2014/main" id="{083B9349-AE29-4C75-B927-733BF3B51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038" name="Rectangle 38">
              <a:extLst>
                <a:ext uri="{FF2B5EF4-FFF2-40B4-BE49-F238E27FC236}">
                  <a16:creationId xmlns:a16="http://schemas.microsoft.com/office/drawing/2014/main" id="{FF250C03-A89A-4CF0-8434-F0BB4AF8E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2" y="3438"/>
              <a:ext cx="44" cy="24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14697" name="Text Box 39">
            <a:extLst>
              <a:ext uri="{FF2B5EF4-FFF2-40B4-BE49-F238E27FC236}">
                <a16:creationId xmlns:a16="http://schemas.microsoft.com/office/drawing/2014/main" id="{A43B820E-CBA5-49C6-A275-8C42EBF65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5788" y="2562225"/>
            <a:ext cx="25860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  R</a:t>
            </a:r>
            <a:r>
              <a:rPr lang="en-US" altLang="en-US" sz="2800" baseline="-25000"/>
              <a:t>s</a:t>
            </a:r>
            <a:r>
              <a:rPr lang="en-US" altLang="en-US" sz="2000" baseline="-25000"/>
              <a:t> </a:t>
            </a:r>
            <a:r>
              <a:rPr lang="en-US" altLang="en-US" sz="2000"/>
              <a:t>bits/sec</a:t>
            </a:r>
          </a:p>
        </p:txBody>
      </p:sp>
      <p:sp>
        <p:nvSpPr>
          <p:cNvPr id="114698" name="AutoShape 42">
            <a:extLst>
              <a:ext uri="{FF2B5EF4-FFF2-40B4-BE49-F238E27FC236}">
                <a16:creationId xmlns:a16="http://schemas.microsoft.com/office/drawing/2014/main" id="{AFC4AF92-706F-4C24-AC1B-92867D2333F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55713" y="2374900"/>
            <a:ext cx="895350" cy="5651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14699" name="AutoShape 43">
            <a:extLst>
              <a:ext uri="{FF2B5EF4-FFF2-40B4-BE49-F238E27FC236}">
                <a16:creationId xmlns:a16="http://schemas.microsoft.com/office/drawing/2014/main" id="{4A253EF1-4EC3-44D7-A009-64C85B238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9825" y="2581275"/>
            <a:ext cx="817563" cy="379413"/>
          </a:xfrm>
          <a:prstGeom prst="rightArrow">
            <a:avLst>
              <a:gd name="adj1" fmla="val 50000"/>
              <a:gd name="adj2" fmla="val 5387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14700" name="Group 54">
            <a:extLst>
              <a:ext uri="{FF2B5EF4-FFF2-40B4-BE49-F238E27FC236}">
                <a16:creationId xmlns:a16="http://schemas.microsoft.com/office/drawing/2014/main" id="{DEC98ECD-F5AC-49FF-87E4-5253F5F4CD1D}"/>
              </a:ext>
            </a:extLst>
          </p:cNvPr>
          <p:cNvGrpSpPr>
            <a:grpSpLocks/>
          </p:cNvGrpSpPr>
          <p:nvPr/>
        </p:nvGrpSpPr>
        <p:grpSpPr bwMode="auto">
          <a:xfrm>
            <a:off x="5440363" y="2473325"/>
            <a:ext cx="2790825" cy="569913"/>
            <a:chOff x="3130" y="3069"/>
            <a:chExt cx="1911" cy="366"/>
          </a:xfrm>
        </p:grpSpPr>
        <p:grpSp>
          <p:nvGrpSpPr>
            <p:cNvPr id="114776" name="Group 45">
              <a:extLst>
                <a:ext uri="{FF2B5EF4-FFF2-40B4-BE49-F238E27FC236}">
                  <a16:creationId xmlns:a16="http://schemas.microsoft.com/office/drawing/2014/main" id="{C821701B-1692-4FA0-A32E-CD3207DDE2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" y="3069"/>
              <a:ext cx="1765" cy="366"/>
              <a:chOff x="2249" y="3430"/>
              <a:chExt cx="1389" cy="256"/>
            </a:xfrm>
          </p:grpSpPr>
          <p:sp>
            <p:nvSpPr>
              <p:cNvPr id="256046" name="Oval 46">
                <a:extLst>
                  <a:ext uri="{FF2B5EF4-FFF2-40B4-BE49-F238E27FC236}">
                    <a16:creationId xmlns:a16="http://schemas.microsoft.com/office/drawing/2014/main" id="{EB8F47FC-F6FD-42C9-AE80-837784211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47" name="Rectangle 47">
                <a:extLst>
                  <a:ext uri="{FF2B5EF4-FFF2-40B4-BE49-F238E27FC236}">
                    <a16:creationId xmlns:a16="http://schemas.microsoft.com/office/drawing/2014/main" id="{D9FF7B13-ED93-4E14-ADDB-D90621074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9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80" name="Oval 48">
                <a:extLst>
                  <a:ext uri="{FF2B5EF4-FFF2-40B4-BE49-F238E27FC236}">
                    <a16:creationId xmlns:a16="http://schemas.microsoft.com/office/drawing/2014/main" id="{A8D4EA29-3B2C-4E13-AC22-2333A8FEA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049" name="Rectangle 49">
                <a:extLst>
                  <a:ext uri="{FF2B5EF4-FFF2-40B4-BE49-F238E27FC236}">
                    <a16:creationId xmlns:a16="http://schemas.microsoft.com/office/drawing/2014/main" id="{EE416979-A748-426C-A452-5D806C9640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77" name="Text Box 50">
              <a:extLst>
                <a:ext uri="{FF2B5EF4-FFF2-40B4-BE49-F238E27FC236}">
                  <a16:creationId xmlns:a16="http://schemas.microsoft.com/office/drawing/2014/main" id="{075030C5-9261-4A33-AD6C-0A0CEF38B5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1" y="3135"/>
              <a:ext cx="1860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/>
                <a:t>R</a:t>
              </a:r>
              <a:r>
                <a:rPr lang="en-US" altLang="en-US" sz="2800" baseline="-25000"/>
                <a:t>c</a:t>
              </a:r>
              <a:r>
                <a:rPr lang="en-US" altLang="en-US" sz="2000" baseline="-25000"/>
                <a:t> </a:t>
              </a:r>
              <a:r>
                <a:rPr lang="en-US" altLang="en-US" sz="2000"/>
                <a:t>bits/sec</a:t>
              </a:r>
            </a:p>
          </p:txBody>
        </p:sp>
      </p:grpSp>
      <p:sp>
        <p:nvSpPr>
          <p:cNvPr id="25623" name="Rectangle 56">
            <a:extLst>
              <a:ext uri="{FF2B5EF4-FFF2-40B4-BE49-F238E27FC236}">
                <a16:creationId xmlns:a16="http://schemas.microsoft.com/office/drawing/2014/main" id="{CF724B8D-CA95-419F-96D2-1484F7999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3330575"/>
            <a:ext cx="806291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R</a:t>
            </a:r>
            <a:r>
              <a:rPr lang="en-US" altLang="en-US" sz="2800" i="1" baseline="-25000">
                <a:solidFill>
                  <a:srgbClr val="CC0000"/>
                </a:solidFill>
                <a:latin typeface="Gill Sans MT" panose="020B0502020104020203" pitchFamily="34" charset="0"/>
              </a:rPr>
              <a:t>s</a:t>
            </a:r>
            <a:r>
              <a:rPr lang="en-US" alt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 &gt; R</a:t>
            </a:r>
            <a:r>
              <a:rPr lang="en-US" altLang="en-US" sz="2800" i="1" baseline="-25000">
                <a:solidFill>
                  <a:srgbClr val="CC0000"/>
                </a:solidFill>
                <a:latin typeface="Gill Sans MT" panose="020B0502020104020203" pitchFamily="34" charset="0"/>
              </a:rPr>
              <a:t>c</a:t>
            </a:r>
            <a:r>
              <a:rPr lang="en-US" altLang="en-US" sz="2800" i="1">
                <a:solidFill>
                  <a:srgbClr val="FF3300"/>
                </a:solidFill>
                <a:latin typeface="Gill Sans MT" panose="020B0502020104020203" pitchFamily="34" charset="0"/>
              </a:rPr>
              <a:t>  </a:t>
            </a:r>
            <a:r>
              <a:rPr lang="en-US" altLang="en-US" sz="2800">
                <a:latin typeface="Gill Sans MT" panose="020B0502020104020203" pitchFamily="34" charset="0"/>
              </a:rPr>
              <a:t>What is average end-end throughput?</a:t>
            </a:r>
          </a:p>
        </p:txBody>
      </p:sp>
      <p:grpSp>
        <p:nvGrpSpPr>
          <p:cNvPr id="13" name="Group 209">
            <a:extLst>
              <a:ext uri="{FF2B5EF4-FFF2-40B4-BE49-F238E27FC236}">
                <a16:creationId xmlns:a16="http://schemas.microsoft.com/office/drawing/2014/main" id="{A5B76945-2C9E-4DF9-8850-2CDFEFCB3EF2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5167313"/>
            <a:ext cx="8577263" cy="1211262"/>
            <a:chOff x="186" y="3255"/>
            <a:chExt cx="5403" cy="763"/>
          </a:xfrm>
        </p:grpSpPr>
        <p:sp>
          <p:nvSpPr>
            <p:cNvPr id="114773" name="Rectangle 102">
              <a:extLst>
                <a:ext uri="{FF2B5EF4-FFF2-40B4-BE49-F238E27FC236}">
                  <a16:creationId xmlns:a16="http://schemas.microsoft.com/office/drawing/2014/main" id="{A257AF49-B4D7-474A-A5C3-A98A4FDB2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" y="3378"/>
              <a:ext cx="5403" cy="6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4774" name="Text Box 101">
              <a:extLst>
                <a:ext uri="{FF2B5EF4-FFF2-40B4-BE49-F238E27FC236}">
                  <a16:creationId xmlns:a16="http://schemas.microsoft.com/office/drawing/2014/main" id="{D59BA9B1-9CA2-4C06-AC57-BB0EAB3D95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" y="3549"/>
              <a:ext cx="53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latin typeface="Gill Sans MT" panose="020B0502020104020203" pitchFamily="34" charset="0"/>
                </a:rPr>
                <a:t>link on end-end path that constrains  end-end throughput</a:t>
              </a:r>
            </a:p>
          </p:txBody>
        </p:sp>
        <p:sp>
          <p:nvSpPr>
            <p:cNvPr id="114775" name="Text Box 104">
              <a:extLst>
                <a:ext uri="{FF2B5EF4-FFF2-40B4-BE49-F238E27FC236}">
                  <a16:creationId xmlns:a16="http://schemas.microsoft.com/office/drawing/2014/main" id="{40AC55F3-C123-401C-9327-2BB4957BBE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" y="3255"/>
              <a:ext cx="1403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800" i="1">
                  <a:solidFill>
                    <a:srgbClr val="CC0000"/>
                  </a:solidFill>
                  <a:latin typeface="Gill Sans MT" panose="020B0502020104020203" pitchFamily="34" charset="0"/>
                </a:rPr>
                <a:t>bottleneck link</a:t>
              </a:r>
            </a:p>
          </p:txBody>
        </p:sp>
      </p:grpSp>
      <p:sp>
        <p:nvSpPr>
          <p:cNvPr id="114703" name="AutoShape 51">
            <a:extLst>
              <a:ext uri="{FF2B5EF4-FFF2-40B4-BE49-F238E27FC236}">
                <a16:creationId xmlns:a16="http://schemas.microsoft.com/office/drawing/2014/main" id="{B0E8FFC6-C4CA-44D9-846A-9D11E2C45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288" y="2574925"/>
            <a:ext cx="1365250" cy="381000"/>
          </a:xfrm>
          <a:prstGeom prst="rightArrow">
            <a:avLst>
              <a:gd name="adj1" fmla="val 50000"/>
              <a:gd name="adj2" fmla="val 89583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14704" name="Group 132">
            <a:extLst>
              <a:ext uri="{FF2B5EF4-FFF2-40B4-BE49-F238E27FC236}">
                <a16:creationId xmlns:a16="http://schemas.microsoft.com/office/drawing/2014/main" id="{7228B13F-6366-4F40-B8D8-A7A268AC0EF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232775" y="2420938"/>
            <a:ext cx="871538" cy="885825"/>
            <a:chOff x="-44" y="1473"/>
            <a:chExt cx="981" cy="1105"/>
          </a:xfrm>
        </p:grpSpPr>
        <p:pic>
          <p:nvPicPr>
            <p:cNvPr id="114771" name="Picture 133" descr="desktop_computer_stylized_medium">
              <a:extLst>
                <a:ext uri="{FF2B5EF4-FFF2-40B4-BE49-F238E27FC236}">
                  <a16:creationId xmlns:a16="http://schemas.microsoft.com/office/drawing/2014/main" id="{24BBEE11-735C-45AC-87C8-77463A7AE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772" name="Freeform 134">
              <a:extLst>
                <a:ext uri="{FF2B5EF4-FFF2-40B4-BE49-F238E27FC236}">
                  <a16:creationId xmlns:a16="http://schemas.microsoft.com/office/drawing/2014/main" id="{5700ACF4-B1FC-4174-80F4-B839C000B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4705" name="AutoShape 327">
            <a:extLst>
              <a:ext uri="{FF2B5EF4-FFF2-40B4-BE49-F238E27FC236}">
                <a16:creationId xmlns:a16="http://schemas.microsoft.com/office/drawing/2014/main" id="{B9F4CD85-DF22-47E6-B801-831DB7F93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2117725"/>
            <a:ext cx="407988" cy="431800"/>
          </a:xfrm>
          <a:prstGeom prst="can">
            <a:avLst>
              <a:gd name="adj" fmla="val 2139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5" name="Group 206">
            <a:extLst>
              <a:ext uri="{FF2B5EF4-FFF2-40B4-BE49-F238E27FC236}">
                <a16:creationId xmlns:a16="http://schemas.microsoft.com/office/drawing/2014/main" id="{FDC34AC0-75AA-4784-8D3C-16BB29B8D4BB}"/>
              </a:ext>
            </a:extLst>
          </p:cNvPr>
          <p:cNvGrpSpPr>
            <a:grpSpLocks/>
          </p:cNvGrpSpPr>
          <p:nvPr/>
        </p:nvGrpSpPr>
        <p:grpSpPr bwMode="auto">
          <a:xfrm>
            <a:off x="1230313" y="3927475"/>
            <a:ext cx="7935912" cy="1166813"/>
            <a:chOff x="775" y="2474"/>
            <a:chExt cx="4999" cy="735"/>
          </a:xfrm>
        </p:grpSpPr>
        <p:grpSp>
          <p:nvGrpSpPr>
            <p:cNvPr id="114708" name="Group 173">
              <a:extLst>
                <a:ext uri="{FF2B5EF4-FFF2-40B4-BE49-F238E27FC236}">
                  <a16:creationId xmlns:a16="http://schemas.microsoft.com/office/drawing/2014/main" id="{00340838-E8F5-4C64-BAE1-AB55D5D392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2589"/>
              <a:ext cx="222" cy="552"/>
              <a:chOff x="4140" y="429"/>
              <a:chExt cx="1425" cy="2396"/>
            </a:xfrm>
          </p:grpSpPr>
          <p:sp>
            <p:nvSpPr>
              <p:cNvPr id="114739" name="Freeform 174">
                <a:extLst>
                  <a:ext uri="{FF2B5EF4-FFF2-40B4-BE49-F238E27FC236}">
                    <a16:creationId xmlns:a16="http://schemas.microsoft.com/office/drawing/2014/main" id="{F74CBDFF-00C6-4441-A429-423BA02AD3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40" name="Rectangle 175">
                <a:extLst>
                  <a:ext uri="{FF2B5EF4-FFF2-40B4-BE49-F238E27FC236}">
                    <a16:creationId xmlns:a16="http://schemas.microsoft.com/office/drawing/2014/main" id="{56EF3BF2-A440-4DCF-B000-C24D5EE25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41" name="Freeform 176">
                <a:extLst>
                  <a:ext uri="{FF2B5EF4-FFF2-40B4-BE49-F238E27FC236}">
                    <a16:creationId xmlns:a16="http://schemas.microsoft.com/office/drawing/2014/main" id="{B7422656-37E0-4561-A646-63E5E9EE04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42" name="Freeform 177">
                <a:extLst>
                  <a:ext uri="{FF2B5EF4-FFF2-40B4-BE49-F238E27FC236}">
                    <a16:creationId xmlns:a16="http://schemas.microsoft.com/office/drawing/2014/main" id="{BD461D4B-9A03-45DE-BE0F-7197BB509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43" name="Rectangle 178">
                <a:extLst>
                  <a:ext uri="{FF2B5EF4-FFF2-40B4-BE49-F238E27FC236}">
                    <a16:creationId xmlns:a16="http://schemas.microsoft.com/office/drawing/2014/main" id="{0AD85F39-3DC5-433B-80BB-EC9C0732F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14744" name="Group 179">
                <a:extLst>
                  <a:ext uri="{FF2B5EF4-FFF2-40B4-BE49-F238E27FC236}">
                    <a16:creationId xmlns:a16="http://schemas.microsoft.com/office/drawing/2014/main" id="{A20D416A-533C-40D2-8F9A-A31784C82E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4769" name="AutoShape 180">
                  <a:extLst>
                    <a:ext uri="{FF2B5EF4-FFF2-40B4-BE49-F238E27FC236}">
                      <a16:creationId xmlns:a16="http://schemas.microsoft.com/office/drawing/2014/main" id="{87DE71D6-C7C8-4B2E-9303-595F210421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4770" name="AutoShape 181">
                  <a:extLst>
                    <a:ext uri="{FF2B5EF4-FFF2-40B4-BE49-F238E27FC236}">
                      <a16:creationId xmlns:a16="http://schemas.microsoft.com/office/drawing/2014/main" id="{C17E2A3A-DE20-4D3F-91E1-3213060789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89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14745" name="Rectangle 182">
                <a:extLst>
                  <a:ext uri="{FF2B5EF4-FFF2-40B4-BE49-F238E27FC236}">
                    <a16:creationId xmlns:a16="http://schemas.microsoft.com/office/drawing/2014/main" id="{A918C99D-0503-439D-A758-A9A390CF5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01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14746" name="Group 183">
                <a:extLst>
                  <a:ext uri="{FF2B5EF4-FFF2-40B4-BE49-F238E27FC236}">
                    <a16:creationId xmlns:a16="http://schemas.microsoft.com/office/drawing/2014/main" id="{03397065-BCBB-4D3C-AF73-515C3638E0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14767" name="AutoShape 184">
                  <a:extLst>
                    <a:ext uri="{FF2B5EF4-FFF2-40B4-BE49-F238E27FC236}">
                      <a16:creationId xmlns:a16="http://schemas.microsoft.com/office/drawing/2014/main" id="{CF391C5F-C111-4175-8490-534E4351CE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4768" name="AutoShape 185">
                  <a:extLst>
                    <a:ext uri="{FF2B5EF4-FFF2-40B4-BE49-F238E27FC236}">
                      <a16:creationId xmlns:a16="http://schemas.microsoft.com/office/drawing/2014/main" id="{B8FDC940-4C7D-47E6-8536-8D4CAEA52D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14747" name="Rectangle 186">
                <a:extLst>
                  <a:ext uri="{FF2B5EF4-FFF2-40B4-BE49-F238E27FC236}">
                    <a16:creationId xmlns:a16="http://schemas.microsoft.com/office/drawing/2014/main" id="{64D11AB6-5351-4EDD-A804-CEA43D044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" y="1358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48" name="Rectangle 187">
                <a:extLst>
                  <a:ext uri="{FF2B5EF4-FFF2-40B4-BE49-F238E27FC236}">
                    <a16:creationId xmlns:a16="http://schemas.microsoft.com/office/drawing/2014/main" id="{86F74635-75F7-444F-8AD3-1C890D9C8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3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14749" name="Group 188">
                <a:extLst>
                  <a:ext uri="{FF2B5EF4-FFF2-40B4-BE49-F238E27FC236}">
                    <a16:creationId xmlns:a16="http://schemas.microsoft.com/office/drawing/2014/main" id="{7700CCEB-B753-472B-A6C4-10F3246643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4765" name="AutoShape 189">
                  <a:extLst>
                    <a:ext uri="{FF2B5EF4-FFF2-40B4-BE49-F238E27FC236}">
                      <a16:creationId xmlns:a16="http://schemas.microsoft.com/office/drawing/2014/main" id="{D2AA5F57-6B69-4644-9F7B-D6559396E3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4766" name="AutoShape 190">
                  <a:extLst>
                    <a:ext uri="{FF2B5EF4-FFF2-40B4-BE49-F238E27FC236}">
                      <a16:creationId xmlns:a16="http://schemas.microsoft.com/office/drawing/2014/main" id="{6C6B9131-6CDB-4A4D-A640-269F87D121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14750" name="Freeform 191">
                <a:extLst>
                  <a:ext uri="{FF2B5EF4-FFF2-40B4-BE49-F238E27FC236}">
                    <a16:creationId xmlns:a16="http://schemas.microsoft.com/office/drawing/2014/main" id="{218BFB5F-11DC-44B8-B0EA-A8C80A7B17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14751" name="Group 192">
                <a:extLst>
                  <a:ext uri="{FF2B5EF4-FFF2-40B4-BE49-F238E27FC236}">
                    <a16:creationId xmlns:a16="http://schemas.microsoft.com/office/drawing/2014/main" id="{578342E9-FF13-42A6-85F6-4B450B5739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4763" name="AutoShape 193">
                  <a:extLst>
                    <a:ext uri="{FF2B5EF4-FFF2-40B4-BE49-F238E27FC236}">
                      <a16:creationId xmlns:a16="http://schemas.microsoft.com/office/drawing/2014/main" id="{8D006679-3BB2-4602-8BF4-CB6EB1845F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28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4764" name="AutoShape 194">
                  <a:extLst>
                    <a:ext uri="{FF2B5EF4-FFF2-40B4-BE49-F238E27FC236}">
                      <a16:creationId xmlns:a16="http://schemas.microsoft.com/office/drawing/2014/main" id="{47CAB74B-5886-4963-954F-DFF635F3EA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14752" name="Rectangle 195">
                <a:extLst>
                  <a:ext uri="{FF2B5EF4-FFF2-40B4-BE49-F238E27FC236}">
                    <a16:creationId xmlns:a16="http://schemas.microsoft.com/office/drawing/2014/main" id="{69B16E60-A031-4242-ACC0-D5F31667D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53" name="Freeform 196">
                <a:extLst>
                  <a:ext uri="{FF2B5EF4-FFF2-40B4-BE49-F238E27FC236}">
                    <a16:creationId xmlns:a16="http://schemas.microsoft.com/office/drawing/2014/main" id="{369D90E9-F7C2-4812-981B-C6301B745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54" name="Freeform 197">
                <a:extLst>
                  <a:ext uri="{FF2B5EF4-FFF2-40B4-BE49-F238E27FC236}">
                    <a16:creationId xmlns:a16="http://schemas.microsoft.com/office/drawing/2014/main" id="{C7741764-E413-447D-8BE7-BD447B6E5A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55" name="Oval 198">
                <a:extLst>
                  <a:ext uri="{FF2B5EF4-FFF2-40B4-BE49-F238E27FC236}">
                    <a16:creationId xmlns:a16="http://schemas.microsoft.com/office/drawing/2014/main" id="{31AC35F9-131C-4E16-A228-418DBA0D5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56" name="Freeform 199">
                <a:extLst>
                  <a:ext uri="{FF2B5EF4-FFF2-40B4-BE49-F238E27FC236}">
                    <a16:creationId xmlns:a16="http://schemas.microsoft.com/office/drawing/2014/main" id="{8377CE6A-C538-4A1A-804B-38C95E410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57" name="AutoShape 200">
                <a:extLst>
                  <a:ext uri="{FF2B5EF4-FFF2-40B4-BE49-F238E27FC236}">
                    <a16:creationId xmlns:a16="http://schemas.microsoft.com/office/drawing/2014/main" id="{2B550702-5808-4112-8FC2-24FE4E692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0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58" name="AutoShape 201">
                <a:extLst>
                  <a:ext uri="{FF2B5EF4-FFF2-40B4-BE49-F238E27FC236}">
                    <a16:creationId xmlns:a16="http://schemas.microsoft.com/office/drawing/2014/main" id="{4C8D36EA-B645-4ECD-AAC1-9210635FF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2712"/>
                <a:ext cx="1072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59" name="Oval 202">
                <a:extLst>
                  <a:ext uri="{FF2B5EF4-FFF2-40B4-BE49-F238E27FC236}">
                    <a16:creationId xmlns:a16="http://schemas.microsoft.com/office/drawing/2014/main" id="{F287B1BA-885F-4A68-A27C-7C3669E9D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60" name="Oval 203">
                <a:extLst>
                  <a:ext uri="{FF2B5EF4-FFF2-40B4-BE49-F238E27FC236}">
                    <a16:creationId xmlns:a16="http://schemas.microsoft.com/office/drawing/2014/main" id="{671FA69D-BBF0-4315-9DA0-2503446672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14761" name="Oval 204">
                <a:extLst>
                  <a:ext uri="{FF2B5EF4-FFF2-40B4-BE49-F238E27FC236}">
                    <a16:creationId xmlns:a16="http://schemas.microsoft.com/office/drawing/2014/main" id="{9C4BC27E-90DF-447F-BAA3-350CFB013D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62" name="Rectangle 205">
                <a:extLst>
                  <a:ext uri="{FF2B5EF4-FFF2-40B4-BE49-F238E27FC236}">
                    <a16:creationId xmlns:a16="http://schemas.microsoft.com/office/drawing/2014/main" id="{C36ED5EE-89C4-4667-A64A-608D9B36E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" y="1835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4709" name="Line 57">
              <a:extLst>
                <a:ext uri="{FF2B5EF4-FFF2-40B4-BE49-F238E27FC236}">
                  <a16:creationId xmlns:a16="http://schemas.microsoft.com/office/drawing/2014/main" id="{5C51D1C5-3F01-45CA-AFE4-F18B680012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4" y="2913"/>
              <a:ext cx="36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4710" name="Group 58">
              <a:extLst>
                <a:ext uri="{FF2B5EF4-FFF2-40B4-BE49-F238E27FC236}">
                  <a16:creationId xmlns:a16="http://schemas.microsoft.com/office/drawing/2014/main" id="{18E0D656-F35F-422C-A188-E63C79CD6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1" y="2870"/>
              <a:ext cx="607" cy="108"/>
              <a:chOff x="3603" y="243"/>
              <a:chExt cx="357" cy="106"/>
            </a:xfrm>
          </p:grpSpPr>
          <p:sp>
            <p:nvSpPr>
              <p:cNvPr id="114730" name="Line 60">
                <a:extLst>
                  <a:ext uri="{FF2B5EF4-FFF2-40B4-BE49-F238E27FC236}">
                    <a16:creationId xmlns:a16="http://schemas.microsoft.com/office/drawing/2014/main" id="{2DADD641-563A-41F6-AFE0-BD076C49A3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731" name="Line 61">
                <a:extLst>
                  <a:ext uri="{FF2B5EF4-FFF2-40B4-BE49-F238E27FC236}">
                    <a16:creationId xmlns:a16="http://schemas.microsoft.com/office/drawing/2014/main" id="{EBF5E33B-CFA4-45F6-AF34-5D9B8686FD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732" name="Rectangle 62">
                <a:extLst>
                  <a:ext uri="{FF2B5EF4-FFF2-40B4-BE49-F238E27FC236}">
                    <a16:creationId xmlns:a16="http://schemas.microsoft.com/office/drawing/2014/main" id="{950AD079-8477-4223-B72C-6D5D9BE63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grpSp>
            <p:nvGrpSpPr>
              <p:cNvPr id="114733" name="Group 64">
                <a:extLst>
                  <a:ext uri="{FF2B5EF4-FFF2-40B4-BE49-F238E27FC236}">
                    <a16:creationId xmlns:a16="http://schemas.microsoft.com/office/drawing/2014/main" id="{0B1B2F79-A966-4622-A3BB-C495D0B073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9" y="248"/>
                <a:ext cx="119" cy="65"/>
                <a:chOff x="2894" y="850"/>
                <a:chExt cx="94" cy="96"/>
              </a:xfrm>
            </p:grpSpPr>
            <p:sp>
              <p:nvSpPr>
                <p:cNvPr id="114737" name="Line 66">
                  <a:extLst>
                    <a:ext uri="{FF2B5EF4-FFF2-40B4-BE49-F238E27FC236}">
                      <a16:creationId xmlns:a16="http://schemas.microsoft.com/office/drawing/2014/main" id="{236E4CDF-514D-49C0-B24F-CDD00FC71D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4738" name="Line 67">
                  <a:extLst>
                    <a:ext uri="{FF2B5EF4-FFF2-40B4-BE49-F238E27FC236}">
                      <a16:creationId xmlns:a16="http://schemas.microsoft.com/office/drawing/2014/main" id="{D57B81C6-D454-4A9B-8339-2A22BFF230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4734" name="Group 68">
                <a:extLst>
                  <a:ext uri="{FF2B5EF4-FFF2-40B4-BE49-F238E27FC236}">
                    <a16:creationId xmlns:a16="http://schemas.microsoft.com/office/drawing/2014/main" id="{1FF2E343-CF64-4491-9705-0BC34776E5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9" y="243"/>
                <a:ext cx="124" cy="66"/>
                <a:chOff x="2848" y="848"/>
                <a:chExt cx="98" cy="98"/>
              </a:xfrm>
            </p:grpSpPr>
            <p:sp>
              <p:nvSpPr>
                <p:cNvPr id="114735" name="Line 69">
                  <a:extLst>
                    <a:ext uri="{FF2B5EF4-FFF2-40B4-BE49-F238E27FC236}">
                      <a16:creationId xmlns:a16="http://schemas.microsoft.com/office/drawing/2014/main" id="{F607D6A2-701F-48C9-9D2E-AB4F53F60E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4736" name="Line 71">
                  <a:extLst>
                    <a:ext uri="{FF2B5EF4-FFF2-40B4-BE49-F238E27FC236}">
                      <a16:creationId xmlns:a16="http://schemas.microsoft.com/office/drawing/2014/main" id="{02D97059-EFEE-43FD-B41C-F2B63B778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4711" name="AutoShape 90">
              <a:extLst>
                <a:ext uri="{FF2B5EF4-FFF2-40B4-BE49-F238E27FC236}">
                  <a16:creationId xmlns:a16="http://schemas.microsoft.com/office/drawing/2014/main" id="{43CC3984-0352-4AC3-9D23-AFB7FB5DF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1" y="2812"/>
              <a:ext cx="515" cy="239"/>
            </a:xfrm>
            <a:prstGeom prst="rightArrow">
              <a:avLst>
                <a:gd name="adj1" fmla="val 50000"/>
                <a:gd name="adj2" fmla="val 538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4712" name="Group 92">
              <a:extLst>
                <a:ext uri="{FF2B5EF4-FFF2-40B4-BE49-F238E27FC236}">
                  <a16:creationId xmlns:a16="http://schemas.microsoft.com/office/drawing/2014/main" id="{13E62282-BAF6-4368-A238-34D4E43621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8" y="2707"/>
              <a:ext cx="1347" cy="359"/>
              <a:chOff x="2249" y="3430"/>
              <a:chExt cx="1389" cy="256"/>
            </a:xfrm>
          </p:grpSpPr>
          <p:sp>
            <p:nvSpPr>
              <p:cNvPr id="256093" name="Oval 93">
                <a:extLst>
                  <a:ext uri="{FF2B5EF4-FFF2-40B4-BE49-F238E27FC236}">
                    <a16:creationId xmlns:a16="http://schemas.microsoft.com/office/drawing/2014/main" id="{F7C02245-68FB-411E-9621-8555FF8F2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94" name="Rectangle 94">
                <a:extLst>
                  <a:ext uri="{FF2B5EF4-FFF2-40B4-BE49-F238E27FC236}">
                    <a16:creationId xmlns:a16="http://schemas.microsoft.com/office/drawing/2014/main" id="{8A9CE914-8B08-4FBD-B5F3-034DFACBC9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28" name="Oval 95">
                <a:extLst>
                  <a:ext uri="{FF2B5EF4-FFF2-40B4-BE49-F238E27FC236}">
                    <a16:creationId xmlns:a16="http://schemas.microsoft.com/office/drawing/2014/main" id="{3C836EF0-F5D4-4F6E-BA4A-1B7C716BC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096" name="Rectangle 96">
                <a:extLst>
                  <a:ext uri="{FF2B5EF4-FFF2-40B4-BE49-F238E27FC236}">
                    <a16:creationId xmlns:a16="http://schemas.microsoft.com/office/drawing/2014/main" id="{B7D3F892-B921-4453-AF1E-1833A90EE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13" name="Text Box 97">
              <a:extLst>
                <a:ext uri="{FF2B5EF4-FFF2-40B4-BE49-F238E27FC236}">
                  <a16:creationId xmlns:a16="http://schemas.microsoft.com/office/drawing/2014/main" id="{6EBC483E-CCFD-4801-B2A1-3AE95F053C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3" y="2781"/>
              <a:ext cx="14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/>
                <a:t>R</a:t>
              </a:r>
              <a:r>
                <a:rPr lang="en-US" altLang="en-US" sz="2800" baseline="-25000"/>
                <a:t>s</a:t>
              </a:r>
              <a:r>
                <a:rPr lang="en-US" altLang="en-US" sz="2000" baseline="-25000"/>
                <a:t> </a:t>
              </a:r>
              <a:r>
                <a:rPr lang="en-US" altLang="en-US" sz="2000"/>
                <a:t>bits/sec</a:t>
              </a:r>
            </a:p>
          </p:txBody>
        </p:sp>
        <p:grpSp>
          <p:nvGrpSpPr>
            <p:cNvPr id="114714" name="Group 83">
              <a:extLst>
                <a:ext uri="{FF2B5EF4-FFF2-40B4-BE49-F238E27FC236}">
                  <a16:creationId xmlns:a16="http://schemas.microsoft.com/office/drawing/2014/main" id="{67366A20-601B-45F6-AC31-13198E6FAA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9" y="2828"/>
              <a:ext cx="1621" cy="194"/>
              <a:chOff x="2249" y="3430"/>
              <a:chExt cx="1389" cy="256"/>
            </a:xfrm>
          </p:grpSpPr>
          <p:sp>
            <p:nvSpPr>
              <p:cNvPr id="256084" name="Oval 84">
                <a:extLst>
                  <a:ext uri="{FF2B5EF4-FFF2-40B4-BE49-F238E27FC236}">
                    <a16:creationId xmlns:a16="http://schemas.microsoft.com/office/drawing/2014/main" id="{750460B1-C689-409F-BF2F-C317EFC25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85" name="Rectangle 85">
                <a:extLst>
                  <a:ext uri="{FF2B5EF4-FFF2-40B4-BE49-F238E27FC236}">
                    <a16:creationId xmlns:a16="http://schemas.microsoft.com/office/drawing/2014/main" id="{70F6A2FD-F52C-47E3-98A8-3AA612B50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24" name="Oval 86">
                <a:extLst>
                  <a:ext uri="{FF2B5EF4-FFF2-40B4-BE49-F238E27FC236}">
                    <a16:creationId xmlns:a16="http://schemas.microsoft.com/office/drawing/2014/main" id="{6356312C-C446-4CBF-A840-AB503928E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087" name="Rectangle 87">
                <a:extLst>
                  <a:ext uri="{FF2B5EF4-FFF2-40B4-BE49-F238E27FC236}">
                    <a16:creationId xmlns:a16="http://schemas.microsoft.com/office/drawing/2014/main" id="{FC25A641-4861-4CFD-9D7A-F1708186C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5" cy="245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15" name="Text Box 88">
              <a:extLst>
                <a:ext uri="{FF2B5EF4-FFF2-40B4-BE49-F238E27FC236}">
                  <a16:creationId xmlns:a16="http://schemas.microsoft.com/office/drawing/2014/main" id="{80F8F35A-3BDE-48AA-B868-69BFC703B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5" y="2800"/>
              <a:ext cx="16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/>
                <a:t>  R</a:t>
              </a:r>
              <a:r>
                <a:rPr lang="en-US" altLang="en-US" sz="2800" baseline="-25000"/>
                <a:t>c</a:t>
              </a:r>
              <a:r>
                <a:rPr lang="en-US" altLang="en-US" sz="2000" baseline="-25000"/>
                <a:t> </a:t>
              </a:r>
              <a:r>
                <a:rPr lang="en-US" altLang="en-US" sz="2000"/>
                <a:t>bits/sec</a:t>
              </a:r>
            </a:p>
          </p:txBody>
        </p:sp>
        <p:sp>
          <p:nvSpPr>
            <p:cNvPr id="114716" name="AutoShape 98">
              <a:extLst>
                <a:ext uri="{FF2B5EF4-FFF2-40B4-BE49-F238E27FC236}">
                  <a16:creationId xmlns:a16="http://schemas.microsoft.com/office/drawing/2014/main" id="{E517E940-CEDF-4C82-85BB-98116D7F5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8" y="2808"/>
              <a:ext cx="860" cy="240"/>
            </a:xfrm>
            <a:prstGeom prst="rightArrow">
              <a:avLst>
                <a:gd name="adj1" fmla="val 50000"/>
                <a:gd name="adj2" fmla="val 8958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717" name="AutoShape 89">
              <a:extLst>
                <a:ext uri="{FF2B5EF4-FFF2-40B4-BE49-F238E27FC236}">
                  <a16:creationId xmlns:a16="http://schemas.microsoft.com/office/drawing/2014/main" id="{44177B91-B936-49C3-95CD-B8094F19876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" y="2682"/>
              <a:ext cx="564" cy="3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2 h 21600"/>
                <a:gd name="T14" fmla="*/ 18230 w 21600"/>
                <a:gd name="T15" fmla="*/ 92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grpSp>
          <p:nvGrpSpPr>
            <p:cNvPr id="114718" name="Group 135">
              <a:extLst>
                <a:ext uri="{FF2B5EF4-FFF2-40B4-BE49-F238E27FC236}">
                  <a16:creationId xmlns:a16="http://schemas.microsoft.com/office/drawing/2014/main" id="{93E7D683-F0A0-4847-B3C6-B794C946E3E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225" y="2651"/>
              <a:ext cx="549" cy="558"/>
              <a:chOff x="-44" y="1473"/>
              <a:chExt cx="981" cy="1105"/>
            </a:xfrm>
          </p:grpSpPr>
          <p:pic>
            <p:nvPicPr>
              <p:cNvPr id="114720" name="Picture 136" descr="desktop_computer_stylized_medium">
                <a:extLst>
                  <a:ext uri="{FF2B5EF4-FFF2-40B4-BE49-F238E27FC236}">
                    <a16:creationId xmlns:a16="http://schemas.microsoft.com/office/drawing/2014/main" id="{77F45B59-93D7-4E5B-9DAD-DDA1E6FBF4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4721" name="Freeform 137">
                <a:extLst>
                  <a:ext uri="{FF2B5EF4-FFF2-40B4-BE49-F238E27FC236}">
                    <a16:creationId xmlns:a16="http://schemas.microsoft.com/office/drawing/2014/main" id="{A66FB3B8-0B1D-49AE-AFE5-47599B1B061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14719" name="AutoShape 327">
              <a:extLst>
                <a:ext uri="{FF2B5EF4-FFF2-40B4-BE49-F238E27FC236}">
                  <a16:creationId xmlns:a16="http://schemas.microsoft.com/office/drawing/2014/main" id="{3756B789-A66D-4380-B2F3-B49D45099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2474"/>
              <a:ext cx="257" cy="272"/>
            </a:xfrm>
            <a:prstGeom prst="can">
              <a:avLst>
                <a:gd name="adj" fmla="val 21398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14707" name="Slide Number Placeholder 3">
            <a:extLst>
              <a:ext uri="{FF2B5EF4-FFF2-40B4-BE49-F238E27FC236}">
                <a16:creationId xmlns:a16="http://schemas.microsoft.com/office/drawing/2014/main" id="{2B81C9FC-9587-4056-9736-5D02D7E4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5515FBAE-D6D3-4741-9AF7-027CFBEADBD2}" type="slidenum">
              <a:rPr lang="en-US" altLang="en-US" sz="1200">
                <a:latin typeface="Tahoma" panose="020B0604030504040204" pitchFamily="34" charset="0"/>
              </a:rPr>
              <a:pPr/>
              <a:t>53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Picture 208" descr="underline_base">
            <a:extLst>
              <a:ext uri="{FF2B5EF4-FFF2-40B4-BE49-F238E27FC236}">
                <a16:creationId xmlns:a16="http://schemas.microsoft.com/office/drawing/2014/main" id="{719408A8-84E7-4EDF-B337-31ED7B0EA9B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50900"/>
            <a:ext cx="6351588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4" name="Footer Placeholder 2">
            <a:extLst>
              <a:ext uri="{FF2B5EF4-FFF2-40B4-BE49-F238E27FC236}">
                <a16:creationId xmlns:a16="http://schemas.microsoft.com/office/drawing/2014/main" id="{EAE10894-3E0B-4275-80D8-5E64B559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2DDB782C-97FC-4654-AD2E-F6B6FC68742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25413"/>
            <a:ext cx="7772400" cy="903287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Throughput: Internet scenario</a:t>
            </a:r>
          </a:p>
        </p:txBody>
      </p:sp>
      <p:sp>
        <p:nvSpPr>
          <p:cNvPr id="115716" name="Text Box 44">
            <a:extLst>
              <a:ext uri="{FF2B5EF4-FFF2-40B4-BE49-F238E27FC236}">
                <a16:creationId xmlns:a16="http://schemas.microsoft.com/office/drawing/2014/main" id="{2502A0D7-A730-4088-87E5-86F2DBEA1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7550" y="5635625"/>
            <a:ext cx="44640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10 connections (fairly) share backbone bottleneck link </a:t>
            </a:r>
            <a:r>
              <a:rPr lang="en-US" altLang="en-US" sz="2000" i="1"/>
              <a:t>R</a:t>
            </a:r>
            <a:r>
              <a:rPr lang="en-US" altLang="en-US" sz="2000" baseline="-25000"/>
              <a:t> </a:t>
            </a:r>
            <a:r>
              <a:rPr lang="en-US" altLang="en-US" sz="2000"/>
              <a:t>bits/sec</a:t>
            </a:r>
          </a:p>
        </p:txBody>
      </p:sp>
      <p:sp>
        <p:nvSpPr>
          <p:cNvPr id="115717" name="Freeform 296">
            <a:extLst>
              <a:ext uri="{FF2B5EF4-FFF2-40B4-BE49-F238E27FC236}">
                <a16:creationId xmlns:a16="http://schemas.microsoft.com/office/drawing/2014/main" id="{8E274A34-9DAD-4D63-8329-6678C11DBAEA}"/>
              </a:ext>
            </a:extLst>
          </p:cNvPr>
          <p:cNvSpPr>
            <a:spLocks/>
          </p:cNvSpPr>
          <p:nvPr/>
        </p:nvSpPr>
        <p:spPr bwMode="auto">
          <a:xfrm>
            <a:off x="4883150" y="2720975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18" name="Text Box 35">
            <a:extLst>
              <a:ext uri="{FF2B5EF4-FFF2-40B4-BE49-F238E27FC236}">
                <a16:creationId xmlns:a16="http://schemas.microsoft.com/office/drawing/2014/main" id="{C84F5F83-6178-4B63-BCA4-A060F09F8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5" y="2344738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s</a:t>
            </a:r>
            <a:endParaRPr lang="en-US" altLang="en-US" sz="2000"/>
          </a:p>
        </p:txBody>
      </p:sp>
      <p:sp>
        <p:nvSpPr>
          <p:cNvPr id="257064" name="Oval 40">
            <a:extLst>
              <a:ext uri="{FF2B5EF4-FFF2-40B4-BE49-F238E27FC236}">
                <a16:creationId xmlns:a16="http://schemas.microsoft.com/office/drawing/2014/main" id="{F0D3DF18-467F-4509-B7F9-8936AD8F296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611144" y="3772694"/>
            <a:ext cx="50800" cy="5254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65" name="Rectangle 41">
            <a:extLst>
              <a:ext uri="{FF2B5EF4-FFF2-40B4-BE49-F238E27FC236}">
                <a16:creationId xmlns:a16="http://schemas.microsoft.com/office/drawing/2014/main" id="{F3A62332-0F05-429F-AC47-C3DF8274A33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144419" y="3278982"/>
            <a:ext cx="984250" cy="52546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1" name="Oval 42">
            <a:extLst>
              <a:ext uri="{FF2B5EF4-FFF2-40B4-BE49-F238E27FC236}">
                <a16:creationId xmlns:a16="http://schemas.microsoft.com/office/drawing/2014/main" id="{F39ACF4F-AABD-46B3-95BB-9C26A4F1EE6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615113" y="2794000"/>
            <a:ext cx="52387" cy="525463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067" name="Rectangle 43">
            <a:extLst>
              <a:ext uri="{FF2B5EF4-FFF2-40B4-BE49-F238E27FC236}">
                <a16:creationId xmlns:a16="http://schemas.microsoft.com/office/drawing/2014/main" id="{7AD3EBC1-DF19-4B35-839D-742C8BD70CB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615113" y="3765550"/>
            <a:ext cx="31750" cy="5111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5" name="Oval 31">
            <a:extLst>
              <a:ext uri="{FF2B5EF4-FFF2-40B4-BE49-F238E27FC236}">
                <a16:creationId xmlns:a16="http://schemas.microsoft.com/office/drawing/2014/main" id="{0FAE7934-C919-45EC-8A12-D1CB05486BE6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5621338" y="2668588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6" name="Rectangle 32">
            <a:extLst>
              <a:ext uri="{FF2B5EF4-FFF2-40B4-BE49-F238E27FC236}">
                <a16:creationId xmlns:a16="http://schemas.microsoft.com/office/drawing/2014/main" id="{B902F8F8-B036-4AFB-8122-F688D4553DC0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4956175" y="2465388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5" name="Oval 33">
            <a:extLst>
              <a:ext uri="{FF2B5EF4-FFF2-40B4-BE49-F238E27FC236}">
                <a16:creationId xmlns:a16="http://schemas.microsoft.com/office/drawing/2014/main" id="{EF906CEF-B7BC-414B-AD2E-DCC5D35FDAF9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4991100" y="22653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058" name="Rectangle 34">
            <a:extLst>
              <a:ext uri="{FF2B5EF4-FFF2-40B4-BE49-F238E27FC236}">
                <a16:creationId xmlns:a16="http://schemas.microsoft.com/office/drawing/2014/main" id="{8AF980C5-CB63-4C68-8605-DE5BCB227AF4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5618163" y="2665413"/>
            <a:ext cx="23812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7" name="Line 456">
            <a:extLst>
              <a:ext uri="{FF2B5EF4-FFF2-40B4-BE49-F238E27FC236}">
                <a16:creationId xmlns:a16="http://schemas.microsoft.com/office/drawing/2014/main" id="{4F1FC1C0-C420-4B94-B2EF-CC0494A89351}"/>
              </a:ext>
            </a:extLst>
          </p:cNvPr>
          <p:cNvSpPr>
            <a:spLocks noChangeShapeType="1"/>
          </p:cNvSpPr>
          <p:nvPr/>
        </p:nvSpPr>
        <p:spPr bwMode="auto">
          <a:xfrm rot="1792560">
            <a:off x="4827588" y="2536825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7493" name="Oval 469">
            <a:extLst>
              <a:ext uri="{FF2B5EF4-FFF2-40B4-BE49-F238E27FC236}">
                <a16:creationId xmlns:a16="http://schemas.microsoft.com/office/drawing/2014/main" id="{C8CE72E9-BEDC-41D0-BC58-F21658A90C50}"/>
              </a:ext>
            </a:extLst>
          </p:cNvPr>
          <p:cNvSpPr>
            <a:spLocks noChangeArrowheads="1"/>
          </p:cNvSpPr>
          <p:nvPr/>
        </p:nvSpPr>
        <p:spPr bwMode="auto">
          <a:xfrm rot="2768172">
            <a:off x="6130925" y="2671763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494" name="Rectangle 470">
            <a:extLst>
              <a:ext uri="{FF2B5EF4-FFF2-40B4-BE49-F238E27FC236}">
                <a16:creationId xmlns:a16="http://schemas.microsoft.com/office/drawing/2014/main" id="{A6A4F396-17D0-4900-86BE-976C4B87EAEF}"/>
              </a:ext>
            </a:extLst>
          </p:cNvPr>
          <p:cNvSpPr>
            <a:spLocks noChangeArrowheads="1"/>
          </p:cNvSpPr>
          <p:nvPr/>
        </p:nvSpPr>
        <p:spPr bwMode="auto">
          <a:xfrm rot="2768172">
            <a:off x="5409407" y="2339181"/>
            <a:ext cx="915988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0" name="Oval 471">
            <a:extLst>
              <a:ext uri="{FF2B5EF4-FFF2-40B4-BE49-F238E27FC236}">
                <a16:creationId xmlns:a16="http://schemas.microsoft.com/office/drawing/2014/main" id="{09E1F643-2633-4C49-A705-3AA311A75820}"/>
              </a:ext>
            </a:extLst>
          </p:cNvPr>
          <p:cNvSpPr>
            <a:spLocks noChangeArrowheads="1"/>
          </p:cNvSpPr>
          <p:nvPr/>
        </p:nvSpPr>
        <p:spPr bwMode="auto">
          <a:xfrm rot="2768172">
            <a:off x="5561013" y="2012950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496" name="Rectangle 472">
            <a:extLst>
              <a:ext uri="{FF2B5EF4-FFF2-40B4-BE49-F238E27FC236}">
                <a16:creationId xmlns:a16="http://schemas.microsoft.com/office/drawing/2014/main" id="{9F29E61D-24F3-4725-8C2D-547183ACCFB7}"/>
              </a:ext>
            </a:extLst>
          </p:cNvPr>
          <p:cNvSpPr>
            <a:spLocks noChangeArrowheads="1"/>
          </p:cNvSpPr>
          <p:nvPr/>
        </p:nvSpPr>
        <p:spPr bwMode="auto">
          <a:xfrm rot="2768172">
            <a:off x="6130925" y="2663825"/>
            <a:ext cx="30163" cy="13811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2" name="Line 473">
            <a:extLst>
              <a:ext uri="{FF2B5EF4-FFF2-40B4-BE49-F238E27FC236}">
                <a16:creationId xmlns:a16="http://schemas.microsoft.com/office/drawing/2014/main" id="{484565A5-2B55-464D-A9D3-07BD44802411}"/>
              </a:ext>
            </a:extLst>
          </p:cNvPr>
          <p:cNvSpPr>
            <a:spLocks noChangeShapeType="1"/>
          </p:cNvSpPr>
          <p:nvPr/>
        </p:nvSpPr>
        <p:spPr bwMode="auto">
          <a:xfrm rot="2768172">
            <a:off x="5253037" y="2395538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7500" name="Oval 476">
            <a:extLst>
              <a:ext uri="{FF2B5EF4-FFF2-40B4-BE49-F238E27FC236}">
                <a16:creationId xmlns:a16="http://schemas.microsoft.com/office/drawing/2014/main" id="{D256E11E-F493-4251-9D14-94AA9A322856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5084763" y="4521200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1" name="Rectangle 477">
            <a:extLst>
              <a:ext uri="{FF2B5EF4-FFF2-40B4-BE49-F238E27FC236}">
                <a16:creationId xmlns:a16="http://schemas.microsoft.com/office/drawing/2014/main" id="{3E4D93A1-F09C-45CB-9442-8B64AF4DB3EA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5057775" y="4318000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5" name="Oval 478">
            <a:extLst>
              <a:ext uri="{FF2B5EF4-FFF2-40B4-BE49-F238E27FC236}">
                <a16:creationId xmlns:a16="http://schemas.microsoft.com/office/drawing/2014/main" id="{F32AEAB9-B986-43F3-AD39-C75F996A7FAD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5716588" y="4117975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503" name="Rectangle 479">
            <a:extLst>
              <a:ext uri="{FF2B5EF4-FFF2-40B4-BE49-F238E27FC236}">
                <a16:creationId xmlns:a16="http://schemas.microsoft.com/office/drawing/2014/main" id="{78B2A894-315B-4907-99F6-AF86472C4916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5100638" y="4518025"/>
            <a:ext cx="23812" cy="15398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7" name="Line 480">
            <a:extLst>
              <a:ext uri="{FF2B5EF4-FFF2-40B4-BE49-F238E27FC236}">
                <a16:creationId xmlns:a16="http://schemas.microsoft.com/office/drawing/2014/main" id="{D0AB5711-1033-4F1F-9438-F3968712592A}"/>
              </a:ext>
            </a:extLst>
          </p:cNvPr>
          <p:cNvSpPr>
            <a:spLocks noChangeShapeType="1"/>
          </p:cNvSpPr>
          <p:nvPr/>
        </p:nvSpPr>
        <p:spPr bwMode="auto">
          <a:xfrm rot="19807440" flipH="1">
            <a:off x="4962525" y="4389438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7507" name="Oval 483">
            <a:extLst>
              <a:ext uri="{FF2B5EF4-FFF2-40B4-BE49-F238E27FC236}">
                <a16:creationId xmlns:a16="http://schemas.microsoft.com/office/drawing/2014/main" id="{0EF52508-0589-4134-868A-C84B3DACFF35}"/>
              </a:ext>
            </a:extLst>
          </p:cNvPr>
          <p:cNvSpPr>
            <a:spLocks noChangeArrowheads="1"/>
          </p:cNvSpPr>
          <p:nvPr/>
        </p:nvSpPr>
        <p:spPr bwMode="auto">
          <a:xfrm rot="18831828" flipV="1">
            <a:off x="6338888" y="4294188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8" name="Rectangle 484">
            <a:extLst>
              <a:ext uri="{FF2B5EF4-FFF2-40B4-BE49-F238E27FC236}">
                <a16:creationId xmlns:a16="http://schemas.microsoft.com/office/drawing/2014/main" id="{1222F62F-6E51-4975-9B80-D1A4B286F6A1}"/>
              </a:ext>
            </a:extLst>
          </p:cNvPr>
          <p:cNvSpPr>
            <a:spLocks noChangeArrowheads="1"/>
          </p:cNvSpPr>
          <p:nvPr/>
        </p:nvSpPr>
        <p:spPr bwMode="auto">
          <a:xfrm rot="18831828" flipV="1">
            <a:off x="5616575" y="4625975"/>
            <a:ext cx="917575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0" name="Oval 485">
            <a:extLst>
              <a:ext uri="{FF2B5EF4-FFF2-40B4-BE49-F238E27FC236}">
                <a16:creationId xmlns:a16="http://schemas.microsoft.com/office/drawing/2014/main" id="{3E9F2924-94E3-4305-B6A0-882E276686C8}"/>
              </a:ext>
            </a:extLst>
          </p:cNvPr>
          <p:cNvSpPr>
            <a:spLocks noChangeArrowheads="1"/>
          </p:cNvSpPr>
          <p:nvPr/>
        </p:nvSpPr>
        <p:spPr bwMode="auto">
          <a:xfrm rot="18831828" flipV="1">
            <a:off x="5770563" y="4953000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510" name="Rectangle 486">
            <a:extLst>
              <a:ext uri="{FF2B5EF4-FFF2-40B4-BE49-F238E27FC236}">
                <a16:creationId xmlns:a16="http://schemas.microsoft.com/office/drawing/2014/main" id="{65A137A8-6D0F-4EFF-AF1F-CA29F5EE8024}"/>
              </a:ext>
            </a:extLst>
          </p:cNvPr>
          <p:cNvSpPr>
            <a:spLocks noChangeArrowheads="1"/>
          </p:cNvSpPr>
          <p:nvPr/>
        </p:nvSpPr>
        <p:spPr bwMode="auto">
          <a:xfrm rot="18831828" flipV="1">
            <a:off x="6338888" y="4303713"/>
            <a:ext cx="30162" cy="13811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2" name="Line 487">
            <a:extLst>
              <a:ext uri="{FF2B5EF4-FFF2-40B4-BE49-F238E27FC236}">
                <a16:creationId xmlns:a16="http://schemas.microsoft.com/office/drawing/2014/main" id="{E940CC9E-710E-49FB-A1DB-FD4D888732A7}"/>
              </a:ext>
            </a:extLst>
          </p:cNvPr>
          <p:cNvSpPr>
            <a:spLocks noChangeShapeType="1"/>
          </p:cNvSpPr>
          <p:nvPr/>
        </p:nvSpPr>
        <p:spPr bwMode="auto">
          <a:xfrm rot="18831828" flipV="1">
            <a:off x="5461000" y="4711701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7524" name="Oval 500">
            <a:extLst>
              <a:ext uri="{FF2B5EF4-FFF2-40B4-BE49-F238E27FC236}">
                <a16:creationId xmlns:a16="http://schemas.microsoft.com/office/drawing/2014/main" id="{1A1AC753-1602-42AF-ADEB-1ED0D3C12EC9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7291388" y="2640013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25" name="Rectangle 501">
            <a:extLst>
              <a:ext uri="{FF2B5EF4-FFF2-40B4-BE49-F238E27FC236}">
                <a16:creationId xmlns:a16="http://schemas.microsoft.com/office/drawing/2014/main" id="{073EF669-4300-43DA-A096-3D2D6ED2CA2B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7264400" y="2436813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5" name="Oval 502">
            <a:extLst>
              <a:ext uri="{FF2B5EF4-FFF2-40B4-BE49-F238E27FC236}">
                <a16:creationId xmlns:a16="http://schemas.microsoft.com/office/drawing/2014/main" id="{6E64C0F2-6390-4C96-A10B-D1519EAD27E4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7923213" y="2236788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527" name="Rectangle 503">
            <a:extLst>
              <a:ext uri="{FF2B5EF4-FFF2-40B4-BE49-F238E27FC236}">
                <a16:creationId xmlns:a16="http://schemas.microsoft.com/office/drawing/2014/main" id="{204330FE-64E8-4BA0-8F4B-CB72E5EAE696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7307263" y="2636838"/>
            <a:ext cx="25400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7" name="Line 504">
            <a:extLst>
              <a:ext uri="{FF2B5EF4-FFF2-40B4-BE49-F238E27FC236}">
                <a16:creationId xmlns:a16="http://schemas.microsoft.com/office/drawing/2014/main" id="{E1E80453-8978-4A99-8E80-06E17D78DE29}"/>
              </a:ext>
            </a:extLst>
          </p:cNvPr>
          <p:cNvSpPr>
            <a:spLocks noChangeShapeType="1"/>
          </p:cNvSpPr>
          <p:nvPr/>
        </p:nvSpPr>
        <p:spPr bwMode="auto">
          <a:xfrm rot="19807440" flipH="1">
            <a:off x="7169150" y="2508250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7531" name="Oval 507">
            <a:extLst>
              <a:ext uri="{FF2B5EF4-FFF2-40B4-BE49-F238E27FC236}">
                <a16:creationId xmlns:a16="http://schemas.microsoft.com/office/drawing/2014/main" id="{866B0A9B-77CC-44D8-9CB6-5FF0F55BA256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8048625" y="4600575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32" name="Rectangle 508">
            <a:extLst>
              <a:ext uri="{FF2B5EF4-FFF2-40B4-BE49-F238E27FC236}">
                <a16:creationId xmlns:a16="http://schemas.microsoft.com/office/drawing/2014/main" id="{E42EE2B2-55CB-4489-BDFA-49A44745BDB7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7381875" y="4395788"/>
            <a:ext cx="731838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50" name="Oval 509">
            <a:extLst>
              <a:ext uri="{FF2B5EF4-FFF2-40B4-BE49-F238E27FC236}">
                <a16:creationId xmlns:a16="http://schemas.microsoft.com/office/drawing/2014/main" id="{A66B7E00-77BD-4F5A-A4A9-EEB5B9015885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7416800" y="41957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534" name="Rectangle 510">
            <a:extLst>
              <a:ext uri="{FF2B5EF4-FFF2-40B4-BE49-F238E27FC236}">
                <a16:creationId xmlns:a16="http://schemas.microsoft.com/office/drawing/2014/main" id="{39CE5FF8-9912-4BAD-BEA4-F4726D2C5AF6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8043863" y="4597400"/>
            <a:ext cx="25400" cy="1524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52" name="Line 511">
            <a:extLst>
              <a:ext uri="{FF2B5EF4-FFF2-40B4-BE49-F238E27FC236}">
                <a16:creationId xmlns:a16="http://schemas.microsoft.com/office/drawing/2014/main" id="{A312643B-D8F5-45C7-B7A0-A40D3CD135F3}"/>
              </a:ext>
            </a:extLst>
          </p:cNvPr>
          <p:cNvSpPr>
            <a:spLocks noChangeShapeType="1"/>
          </p:cNvSpPr>
          <p:nvPr/>
        </p:nvSpPr>
        <p:spPr bwMode="auto">
          <a:xfrm rot="1792560">
            <a:off x="7243763" y="4495800"/>
            <a:ext cx="1062037" cy="12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53" name="Text Box 513">
            <a:extLst>
              <a:ext uri="{FF2B5EF4-FFF2-40B4-BE49-F238E27FC236}">
                <a16:creationId xmlns:a16="http://schemas.microsoft.com/office/drawing/2014/main" id="{7F403413-9D58-44F4-B698-630704188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6588" y="1903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s</a:t>
            </a:r>
            <a:endParaRPr lang="en-US" altLang="en-US" sz="2000"/>
          </a:p>
        </p:txBody>
      </p:sp>
      <p:sp>
        <p:nvSpPr>
          <p:cNvPr id="115754" name="Text Box 514">
            <a:extLst>
              <a:ext uri="{FF2B5EF4-FFF2-40B4-BE49-F238E27FC236}">
                <a16:creationId xmlns:a16="http://schemas.microsoft.com/office/drawing/2014/main" id="{888ECA97-195A-44AC-B868-DA715854A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2411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s</a:t>
            </a:r>
            <a:endParaRPr lang="en-US" altLang="en-US" sz="2000"/>
          </a:p>
        </p:txBody>
      </p:sp>
      <p:sp>
        <p:nvSpPr>
          <p:cNvPr id="115755" name="Freeform 515">
            <a:extLst>
              <a:ext uri="{FF2B5EF4-FFF2-40B4-BE49-F238E27FC236}">
                <a16:creationId xmlns:a16="http://schemas.microsoft.com/office/drawing/2014/main" id="{B272915D-21CF-44D9-92F5-853653EFB47B}"/>
              </a:ext>
            </a:extLst>
          </p:cNvPr>
          <p:cNvSpPr>
            <a:spLocks/>
          </p:cNvSpPr>
          <p:nvPr/>
        </p:nvSpPr>
        <p:spPr bwMode="auto">
          <a:xfrm>
            <a:off x="5710238" y="2771775"/>
            <a:ext cx="800100" cy="1381125"/>
          </a:xfrm>
          <a:custGeom>
            <a:avLst/>
            <a:gdLst>
              <a:gd name="T0" fmla="*/ 0 w 504"/>
              <a:gd name="T1" fmla="*/ 0 h 870"/>
              <a:gd name="T2" fmla="*/ 2147483647 w 504"/>
              <a:gd name="T3" fmla="*/ 2147483647 h 870"/>
              <a:gd name="T4" fmla="*/ 2147483647 w 504"/>
              <a:gd name="T5" fmla="*/ 2147483647 h 870"/>
              <a:gd name="T6" fmla="*/ 2147483647 w 504"/>
              <a:gd name="T7" fmla="*/ 2147483647 h 870"/>
              <a:gd name="T8" fmla="*/ 2147483647 w 504"/>
              <a:gd name="T9" fmla="*/ 2147483647 h 870"/>
              <a:gd name="T10" fmla="*/ 2147483647 w 504"/>
              <a:gd name="T11" fmla="*/ 2147483647 h 870"/>
              <a:gd name="T12" fmla="*/ 2147483647 w 504"/>
              <a:gd name="T13" fmla="*/ 2147483647 h 870"/>
              <a:gd name="T14" fmla="*/ 2147483647 w 504"/>
              <a:gd name="T15" fmla="*/ 2147483647 h 870"/>
              <a:gd name="T16" fmla="*/ 2147483647 w 504"/>
              <a:gd name="T17" fmla="*/ 2147483647 h 870"/>
              <a:gd name="T18" fmla="*/ 2147483647 w 504"/>
              <a:gd name="T19" fmla="*/ 2147483647 h 87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04"/>
              <a:gd name="T31" fmla="*/ 0 h 870"/>
              <a:gd name="T32" fmla="*/ 504 w 504"/>
              <a:gd name="T33" fmla="*/ 870 h 87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04" h="870">
                <a:moveTo>
                  <a:pt x="0" y="0"/>
                </a:moveTo>
                <a:cubicBezTo>
                  <a:pt x="21" y="11"/>
                  <a:pt x="79" y="44"/>
                  <a:pt x="129" y="63"/>
                </a:cubicBezTo>
                <a:cubicBezTo>
                  <a:pt x="179" y="82"/>
                  <a:pt x="255" y="102"/>
                  <a:pt x="299" y="112"/>
                </a:cubicBezTo>
                <a:cubicBezTo>
                  <a:pt x="343" y="122"/>
                  <a:pt x="362" y="116"/>
                  <a:pt x="392" y="121"/>
                </a:cubicBezTo>
                <a:cubicBezTo>
                  <a:pt x="417" y="124"/>
                  <a:pt x="469" y="100"/>
                  <a:pt x="479" y="145"/>
                </a:cubicBezTo>
                <a:cubicBezTo>
                  <a:pt x="490" y="191"/>
                  <a:pt x="504" y="700"/>
                  <a:pt x="490" y="772"/>
                </a:cubicBezTo>
                <a:cubicBezTo>
                  <a:pt x="477" y="845"/>
                  <a:pt x="447" y="842"/>
                  <a:pt x="406" y="839"/>
                </a:cubicBezTo>
                <a:cubicBezTo>
                  <a:pt x="365" y="836"/>
                  <a:pt x="323" y="835"/>
                  <a:pt x="286" y="833"/>
                </a:cubicBezTo>
                <a:cubicBezTo>
                  <a:pt x="250" y="831"/>
                  <a:pt x="226" y="822"/>
                  <a:pt x="192" y="828"/>
                </a:cubicBezTo>
                <a:cubicBezTo>
                  <a:pt x="158" y="834"/>
                  <a:pt x="107" y="861"/>
                  <a:pt x="84" y="87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56" name="Text Box 516">
            <a:extLst>
              <a:ext uri="{FF2B5EF4-FFF2-40B4-BE49-F238E27FC236}">
                <a16:creationId xmlns:a16="http://schemas.microsoft.com/office/drawing/2014/main" id="{A64C1801-9620-4DB1-9FA5-BA8796A1D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9608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c</a:t>
            </a:r>
            <a:endParaRPr lang="en-US" altLang="en-US" sz="2000"/>
          </a:p>
        </p:txBody>
      </p:sp>
      <p:sp>
        <p:nvSpPr>
          <p:cNvPr id="115757" name="Freeform 517">
            <a:extLst>
              <a:ext uri="{FF2B5EF4-FFF2-40B4-BE49-F238E27FC236}">
                <a16:creationId xmlns:a16="http://schemas.microsoft.com/office/drawing/2014/main" id="{7A5F1168-BCD3-4447-9618-B1739BC647E0}"/>
              </a:ext>
            </a:extLst>
          </p:cNvPr>
          <p:cNvSpPr>
            <a:spLocks/>
          </p:cNvSpPr>
          <p:nvPr/>
        </p:nvSpPr>
        <p:spPr bwMode="auto">
          <a:xfrm>
            <a:off x="6173788" y="2749550"/>
            <a:ext cx="431800" cy="1570038"/>
          </a:xfrm>
          <a:custGeom>
            <a:avLst/>
            <a:gdLst>
              <a:gd name="T0" fmla="*/ 0 w 272"/>
              <a:gd name="T1" fmla="*/ 0 h 989"/>
              <a:gd name="T2" fmla="*/ 2147483647 w 272"/>
              <a:gd name="T3" fmla="*/ 2147483647 h 989"/>
              <a:gd name="T4" fmla="*/ 2147483647 w 272"/>
              <a:gd name="T5" fmla="*/ 2147483647 h 989"/>
              <a:gd name="T6" fmla="*/ 2147483647 w 272"/>
              <a:gd name="T7" fmla="*/ 2147483647 h 989"/>
              <a:gd name="T8" fmla="*/ 2147483647 w 272"/>
              <a:gd name="T9" fmla="*/ 2147483647 h 989"/>
              <a:gd name="T10" fmla="*/ 2147483647 w 272"/>
              <a:gd name="T11" fmla="*/ 2147483647 h 989"/>
              <a:gd name="T12" fmla="*/ 2147483647 w 272"/>
              <a:gd name="T13" fmla="*/ 2147483647 h 98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2"/>
              <a:gd name="T22" fmla="*/ 0 h 989"/>
              <a:gd name="T23" fmla="*/ 272 w 272"/>
              <a:gd name="T24" fmla="*/ 989 h 98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2" h="989">
                <a:moveTo>
                  <a:pt x="0" y="0"/>
                </a:moveTo>
                <a:cubicBezTo>
                  <a:pt x="15" y="13"/>
                  <a:pt x="49" y="56"/>
                  <a:pt x="92" y="80"/>
                </a:cubicBezTo>
                <a:cubicBezTo>
                  <a:pt x="231" y="84"/>
                  <a:pt x="204" y="89"/>
                  <a:pt x="257" y="147"/>
                </a:cubicBezTo>
                <a:cubicBezTo>
                  <a:pt x="270" y="295"/>
                  <a:pt x="272" y="652"/>
                  <a:pt x="268" y="774"/>
                </a:cubicBezTo>
                <a:cubicBezTo>
                  <a:pt x="268" y="895"/>
                  <a:pt x="261" y="853"/>
                  <a:pt x="257" y="875"/>
                </a:cubicBezTo>
                <a:cubicBezTo>
                  <a:pt x="251" y="894"/>
                  <a:pt x="257" y="889"/>
                  <a:pt x="242" y="908"/>
                </a:cubicBezTo>
                <a:cubicBezTo>
                  <a:pt x="227" y="927"/>
                  <a:pt x="183" y="972"/>
                  <a:pt x="167" y="98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58" name="Freeform 518">
            <a:extLst>
              <a:ext uri="{FF2B5EF4-FFF2-40B4-BE49-F238E27FC236}">
                <a16:creationId xmlns:a16="http://schemas.microsoft.com/office/drawing/2014/main" id="{8CC7FA9E-F5C4-4316-AF9D-BA26B678475C}"/>
              </a:ext>
            </a:extLst>
          </p:cNvPr>
          <p:cNvSpPr>
            <a:spLocks/>
          </p:cNvSpPr>
          <p:nvPr/>
        </p:nvSpPr>
        <p:spPr bwMode="auto">
          <a:xfrm>
            <a:off x="6757988" y="2733675"/>
            <a:ext cx="638175" cy="1538288"/>
          </a:xfrm>
          <a:custGeom>
            <a:avLst/>
            <a:gdLst>
              <a:gd name="T0" fmla="*/ 2147483647 w 402"/>
              <a:gd name="T1" fmla="*/ 0 h 969"/>
              <a:gd name="T2" fmla="*/ 2147483647 w 402"/>
              <a:gd name="T3" fmla="*/ 2147483647 h 969"/>
              <a:gd name="T4" fmla="*/ 2147483647 w 402"/>
              <a:gd name="T5" fmla="*/ 2147483647 h 969"/>
              <a:gd name="T6" fmla="*/ 2147483647 w 402"/>
              <a:gd name="T7" fmla="*/ 2147483647 h 969"/>
              <a:gd name="T8" fmla="*/ 2147483647 w 402"/>
              <a:gd name="T9" fmla="*/ 2147483647 h 969"/>
              <a:gd name="T10" fmla="*/ 2147483647 w 402"/>
              <a:gd name="T11" fmla="*/ 2147483647 h 969"/>
              <a:gd name="T12" fmla="*/ 2147483647 w 402"/>
              <a:gd name="T13" fmla="*/ 2147483647 h 969"/>
              <a:gd name="T14" fmla="*/ 2147483647 w 402"/>
              <a:gd name="T15" fmla="*/ 2147483647 h 969"/>
              <a:gd name="T16" fmla="*/ 2147483647 w 402"/>
              <a:gd name="T17" fmla="*/ 2147483647 h 9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02"/>
              <a:gd name="T28" fmla="*/ 0 h 969"/>
              <a:gd name="T29" fmla="*/ 402 w 402"/>
              <a:gd name="T30" fmla="*/ 969 h 96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02" h="969">
                <a:moveTo>
                  <a:pt x="306" y="0"/>
                </a:moveTo>
                <a:cubicBezTo>
                  <a:pt x="295" y="5"/>
                  <a:pt x="262" y="24"/>
                  <a:pt x="240" y="36"/>
                </a:cubicBezTo>
                <a:cubicBezTo>
                  <a:pt x="218" y="48"/>
                  <a:pt x="199" y="58"/>
                  <a:pt x="174" y="72"/>
                </a:cubicBezTo>
                <a:cubicBezTo>
                  <a:pt x="149" y="86"/>
                  <a:pt x="115" y="101"/>
                  <a:pt x="90" y="119"/>
                </a:cubicBezTo>
                <a:cubicBezTo>
                  <a:pt x="64" y="136"/>
                  <a:pt x="72" y="127"/>
                  <a:pt x="25" y="178"/>
                </a:cubicBezTo>
                <a:cubicBezTo>
                  <a:pt x="14" y="223"/>
                  <a:pt x="0" y="732"/>
                  <a:pt x="14" y="804"/>
                </a:cubicBezTo>
                <a:cubicBezTo>
                  <a:pt x="27" y="877"/>
                  <a:pt x="53" y="854"/>
                  <a:pt x="98" y="871"/>
                </a:cubicBezTo>
                <a:cubicBezTo>
                  <a:pt x="144" y="888"/>
                  <a:pt x="209" y="884"/>
                  <a:pt x="261" y="900"/>
                </a:cubicBezTo>
                <a:cubicBezTo>
                  <a:pt x="312" y="916"/>
                  <a:pt x="373" y="955"/>
                  <a:pt x="402" y="96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59" name="Text Box 519">
            <a:extLst>
              <a:ext uri="{FF2B5EF4-FFF2-40B4-BE49-F238E27FC236}">
                <a16:creationId xmlns:a16="http://schemas.microsoft.com/office/drawing/2014/main" id="{75C4EEF9-A512-4CDE-A5E2-66876E50A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288" y="4498975"/>
            <a:ext cx="676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c</a:t>
            </a:r>
            <a:endParaRPr lang="en-US" altLang="en-US" sz="2000"/>
          </a:p>
        </p:txBody>
      </p:sp>
      <p:sp>
        <p:nvSpPr>
          <p:cNvPr id="115760" name="Text Box 520">
            <a:extLst>
              <a:ext uri="{FF2B5EF4-FFF2-40B4-BE49-F238E27FC236}">
                <a16:creationId xmlns:a16="http://schemas.microsoft.com/office/drawing/2014/main" id="{EAB59989-9ADB-48C3-B9E5-E72CA7DAB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0800" y="39862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c</a:t>
            </a:r>
            <a:endParaRPr lang="en-US" altLang="en-US" sz="2000"/>
          </a:p>
        </p:txBody>
      </p:sp>
      <p:sp>
        <p:nvSpPr>
          <p:cNvPr id="115761" name="Text Box 521">
            <a:extLst>
              <a:ext uri="{FF2B5EF4-FFF2-40B4-BE49-F238E27FC236}">
                <a16:creationId xmlns:a16="http://schemas.microsoft.com/office/drawing/2014/main" id="{913D9B48-C221-4D09-A882-369ACA8BF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0" y="3357563"/>
            <a:ext cx="676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</a:p>
        </p:txBody>
      </p:sp>
      <p:sp>
        <p:nvSpPr>
          <p:cNvPr id="115762" name="Rectangle 523">
            <a:extLst>
              <a:ext uri="{FF2B5EF4-FFF2-40B4-BE49-F238E27FC236}">
                <a16:creationId xmlns:a16="http://schemas.microsoft.com/office/drawing/2014/main" id="{09EA2372-026B-408D-82FF-60D5E76D8C0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79425" y="1593850"/>
            <a:ext cx="3597275" cy="41148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per-connection end-end throughput: </a:t>
            </a:r>
            <a:r>
              <a:rPr lang="en-US" altLang="en-US" i="1">
                <a:ea typeface="ＭＳ Ｐゴシック" panose="020B0600070205080204" pitchFamily="34" charset="-128"/>
              </a:rPr>
              <a:t>min(R</a:t>
            </a:r>
            <a:r>
              <a:rPr lang="en-US" altLang="en-US" i="1" baseline="-25000">
                <a:ea typeface="ＭＳ Ｐゴシック" panose="020B0600070205080204" pitchFamily="34" charset="-128"/>
              </a:rPr>
              <a:t>c</a:t>
            </a:r>
            <a:r>
              <a:rPr lang="en-US" altLang="en-US" i="1">
                <a:ea typeface="ＭＳ Ｐゴシック" panose="020B0600070205080204" pitchFamily="34" charset="-128"/>
              </a:rPr>
              <a:t>,R</a:t>
            </a:r>
            <a:r>
              <a:rPr lang="en-US" altLang="en-US" i="1" baseline="-25000">
                <a:ea typeface="ＭＳ Ｐゴシック" panose="020B0600070205080204" pitchFamily="34" charset="-128"/>
              </a:rPr>
              <a:t>s</a:t>
            </a:r>
            <a:r>
              <a:rPr lang="en-US" altLang="en-US" i="1">
                <a:ea typeface="ＭＳ Ｐゴシック" panose="020B0600070205080204" pitchFamily="34" charset="-128"/>
              </a:rPr>
              <a:t>,R/10)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in practice: </a:t>
            </a:r>
            <a:r>
              <a:rPr lang="en-US" altLang="en-US" i="1">
                <a:ea typeface="ＭＳ Ｐゴシック" panose="020B0600070205080204" pitchFamily="34" charset="-128"/>
              </a:rPr>
              <a:t>R</a:t>
            </a:r>
            <a:r>
              <a:rPr lang="en-US" altLang="en-US" i="1" baseline="-25000">
                <a:ea typeface="ＭＳ Ｐゴシック" panose="020B0600070205080204" pitchFamily="34" charset="-128"/>
              </a:rPr>
              <a:t>c</a:t>
            </a:r>
            <a:r>
              <a:rPr lang="en-US" altLang="en-US">
                <a:ea typeface="ＭＳ Ｐゴシック" panose="020B0600070205080204" pitchFamily="34" charset="-128"/>
              </a:rPr>
              <a:t> or </a:t>
            </a:r>
            <a:r>
              <a:rPr lang="en-US" altLang="en-US" i="1">
                <a:ea typeface="ＭＳ Ｐゴシック" panose="020B0600070205080204" pitchFamily="34" charset="-128"/>
              </a:rPr>
              <a:t>R</a:t>
            </a:r>
            <a:r>
              <a:rPr lang="en-US" altLang="en-US" i="1" baseline="-25000">
                <a:ea typeface="ＭＳ Ｐゴシック" panose="020B0600070205080204" pitchFamily="34" charset="-128"/>
              </a:rPr>
              <a:t>s</a:t>
            </a:r>
            <a:r>
              <a:rPr lang="en-US" altLang="en-US">
                <a:ea typeface="ＭＳ Ｐゴシック" panose="020B0600070205080204" pitchFamily="34" charset="-128"/>
              </a:rPr>
              <a:t> is often bottleneck</a:t>
            </a:r>
          </a:p>
        </p:txBody>
      </p:sp>
      <p:grpSp>
        <p:nvGrpSpPr>
          <p:cNvPr id="115763" name="Group 81">
            <a:extLst>
              <a:ext uri="{FF2B5EF4-FFF2-40B4-BE49-F238E27FC236}">
                <a16:creationId xmlns:a16="http://schemas.microsoft.com/office/drawing/2014/main" id="{60D19320-0703-4E24-BEDD-28E742D60874}"/>
              </a:ext>
            </a:extLst>
          </p:cNvPr>
          <p:cNvGrpSpPr>
            <a:grpSpLocks/>
          </p:cNvGrpSpPr>
          <p:nvPr/>
        </p:nvGrpSpPr>
        <p:grpSpPr bwMode="auto">
          <a:xfrm>
            <a:off x="4576763" y="1784350"/>
            <a:ext cx="352425" cy="660400"/>
            <a:chOff x="4140" y="429"/>
            <a:chExt cx="1425" cy="2396"/>
          </a:xfrm>
        </p:grpSpPr>
        <p:sp>
          <p:nvSpPr>
            <p:cNvPr id="115841" name="Freeform 82">
              <a:extLst>
                <a:ext uri="{FF2B5EF4-FFF2-40B4-BE49-F238E27FC236}">
                  <a16:creationId xmlns:a16="http://schemas.microsoft.com/office/drawing/2014/main" id="{21F92D72-DE2A-4CA6-A053-D8F5BB782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42" name="Rectangle 83">
              <a:extLst>
                <a:ext uri="{FF2B5EF4-FFF2-40B4-BE49-F238E27FC236}">
                  <a16:creationId xmlns:a16="http://schemas.microsoft.com/office/drawing/2014/main" id="{84BD1DB3-2FC9-4235-935C-532914DFE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43" name="Freeform 84">
              <a:extLst>
                <a:ext uri="{FF2B5EF4-FFF2-40B4-BE49-F238E27FC236}">
                  <a16:creationId xmlns:a16="http://schemas.microsoft.com/office/drawing/2014/main" id="{79109B0F-235B-40B6-BCCE-35361D0C7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44" name="Freeform 85">
              <a:extLst>
                <a:ext uri="{FF2B5EF4-FFF2-40B4-BE49-F238E27FC236}">
                  <a16:creationId xmlns:a16="http://schemas.microsoft.com/office/drawing/2014/main" id="{9A08040C-520A-4C0F-BA06-7523FF27F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45" name="Rectangle 86">
              <a:extLst>
                <a:ext uri="{FF2B5EF4-FFF2-40B4-BE49-F238E27FC236}">
                  <a16:creationId xmlns:a16="http://schemas.microsoft.com/office/drawing/2014/main" id="{F5C7F8E4-38BF-491B-A32D-B98D09C3B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846" name="Group 87">
              <a:extLst>
                <a:ext uri="{FF2B5EF4-FFF2-40B4-BE49-F238E27FC236}">
                  <a16:creationId xmlns:a16="http://schemas.microsoft.com/office/drawing/2014/main" id="{8DED83A2-16B1-4FFD-BE63-A92389115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71" name="AutoShape 88">
                <a:extLst>
                  <a:ext uri="{FF2B5EF4-FFF2-40B4-BE49-F238E27FC236}">
                    <a16:creationId xmlns:a16="http://schemas.microsoft.com/office/drawing/2014/main" id="{3EDF41E9-39AA-406A-AAC3-218AA3268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72" name="AutoShape 89">
                <a:extLst>
                  <a:ext uri="{FF2B5EF4-FFF2-40B4-BE49-F238E27FC236}">
                    <a16:creationId xmlns:a16="http://schemas.microsoft.com/office/drawing/2014/main" id="{34085C1C-717D-44E1-A3FD-944BDF57B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47" name="Rectangle 90">
              <a:extLst>
                <a:ext uri="{FF2B5EF4-FFF2-40B4-BE49-F238E27FC236}">
                  <a16:creationId xmlns:a16="http://schemas.microsoft.com/office/drawing/2014/main" id="{AB2B0096-43F2-4B91-88C2-58BD941C6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848" name="Group 91">
              <a:extLst>
                <a:ext uri="{FF2B5EF4-FFF2-40B4-BE49-F238E27FC236}">
                  <a16:creationId xmlns:a16="http://schemas.microsoft.com/office/drawing/2014/main" id="{5BA60003-7F5F-4780-A8FD-F5CB89B40F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69" name="AutoShape 92">
                <a:extLst>
                  <a:ext uri="{FF2B5EF4-FFF2-40B4-BE49-F238E27FC236}">
                    <a16:creationId xmlns:a16="http://schemas.microsoft.com/office/drawing/2014/main" id="{0F46149E-5B99-4BA4-B44C-B0B41E6B6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70" name="AutoShape 93">
                <a:extLst>
                  <a:ext uri="{FF2B5EF4-FFF2-40B4-BE49-F238E27FC236}">
                    <a16:creationId xmlns:a16="http://schemas.microsoft.com/office/drawing/2014/main" id="{A2944209-B5BD-4985-A868-21537E431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49" name="Rectangle 94">
              <a:extLst>
                <a:ext uri="{FF2B5EF4-FFF2-40B4-BE49-F238E27FC236}">
                  <a16:creationId xmlns:a16="http://schemas.microsoft.com/office/drawing/2014/main" id="{CCC39607-E49B-45F2-A719-AF58EB3D2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50" name="Rectangle 95">
              <a:extLst>
                <a:ext uri="{FF2B5EF4-FFF2-40B4-BE49-F238E27FC236}">
                  <a16:creationId xmlns:a16="http://schemas.microsoft.com/office/drawing/2014/main" id="{84E05123-14CD-46BC-BE6D-C25DBBEA5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851" name="Group 96">
              <a:extLst>
                <a:ext uri="{FF2B5EF4-FFF2-40B4-BE49-F238E27FC236}">
                  <a16:creationId xmlns:a16="http://schemas.microsoft.com/office/drawing/2014/main" id="{1F4BF7CE-8C99-4537-891F-DE955B998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67" name="AutoShape 97">
                <a:extLst>
                  <a:ext uri="{FF2B5EF4-FFF2-40B4-BE49-F238E27FC236}">
                    <a16:creationId xmlns:a16="http://schemas.microsoft.com/office/drawing/2014/main" id="{F8C041ED-ABF6-44A6-B1A0-CB133F51F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68" name="AutoShape 98">
                <a:extLst>
                  <a:ext uri="{FF2B5EF4-FFF2-40B4-BE49-F238E27FC236}">
                    <a16:creationId xmlns:a16="http://schemas.microsoft.com/office/drawing/2014/main" id="{B8D939E3-68EA-46BE-A752-F2E80E8DA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52" name="Freeform 99">
              <a:extLst>
                <a:ext uri="{FF2B5EF4-FFF2-40B4-BE49-F238E27FC236}">
                  <a16:creationId xmlns:a16="http://schemas.microsoft.com/office/drawing/2014/main" id="{57744503-21F9-41D9-A0A0-1BA9C18DD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5853" name="Group 100">
              <a:extLst>
                <a:ext uri="{FF2B5EF4-FFF2-40B4-BE49-F238E27FC236}">
                  <a16:creationId xmlns:a16="http://schemas.microsoft.com/office/drawing/2014/main" id="{D14F4492-BC9A-40F2-B444-F871C5CC19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65" name="AutoShape 101">
                <a:extLst>
                  <a:ext uri="{FF2B5EF4-FFF2-40B4-BE49-F238E27FC236}">
                    <a16:creationId xmlns:a16="http://schemas.microsoft.com/office/drawing/2014/main" id="{27FECE28-8385-4C66-8959-E46CE72187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66" name="AutoShape 102">
                <a:extLst>
                  <a:ext uri="{FF2B5EF4-FFF2-40B4-BE49-F238E27FC236}">
                    <a16:creationId xmlns:a16="http://schemas.microsoft.com/office/drawing/2014/main" id="{FAA9E519-EDAE-409C-9865-849668166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54" name="Rectangle 103">
              <a:extLst>
                <a:ext uri="{FF2B5EF4-FFF2-40B4-BE49-F238E27FC236}">
                  <a16:creationId xmlns:a16="http://schemas.microsoft.com/office/drawing/2014/main" id="{FF1EE632-DF9F-4A29-B7AE-1BF95AC08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55" name="Freeform 104">
              <a:extLst>
                <a:ext uri="{FF2B5EF4-FFF2-40B4-BE49-F238E27FC236}">
                  <a16:creationId xmlns:a16="http://schemas.microsoft.com/office/drawing/2014/main" id="{FB4223A8-B6FE-49AC-B5EA-C3C2DC03B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56" name="Freeform 105">
              <a:extLst>
                <a:ext uri="{FF2B5EF4-FFF2-40B4-BE49-F238E27FC236}">
                  <a16:creationId xmlns:a16="http://schemas.microsoft.com/office/drawing/2014/main" id="{067D298B-34A1-43AB-9537-DE16D364E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57" name="Oval 106">
              <a:extLst>
                <a:ext uri="{FF2B5EF4-FFF2-40B4-BE49-F238E27FC236}">
                  <a16:creationId xmlns:a16="http://schemas.microsoft.com/office/drawing/2014/main" id="{5406FDAB-F104-4FAA-BDA7-F2CCD88CD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58" name="Freeform 107">
              <a:extLst>
                <a:ext uri="{FF2B5EF4-FFF2-40B4-BE49-F238E27FC236}">
                  <a16:creationId xmlns:a16="http://schemas.microsoft.com/office/drawing/2014/main" id="{AAFA61B2-6EE5-4EC4-9205-C25430485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59" name="AutoShape 108">
              <a:extLst>
                <a:ext uri="{FF2B5EF4-FFF2-40B4-BE49-F238E27FC236}">
                  <a16:creationId xmlns:a16="http://schemas.microsoft.com/office/drawing/2014/main" id="{6918EFA1-F5C4-439E-9890-2D2277BF0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60" name="AutoShape 109">
              <a:extLst>
                <a:ext uri="{FF2B5EF4-FFF2-40B4-BE49-F238E27FC236}">
                  <a16:creationId xmlns:a16="http://schemas.microsoft.com/office/drawing/2014/main" id="{ABCCCAAD-5C5B-4097-8DC6-E2F7FE43B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61" name="Oval 110">
              <a:extLst>
                <a:ext uri="{FF2B5EF4-FFF2-40B4-BE49-F238E27FC236}">
                  <a16:creationId xmlns:a16="http://schemas.microsoft.com/office/drawing/2014/main" id="{F7EB6914-BEA9-4C84-8B5E-81EC498F2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62" name="Oval 111">
              <a:extLst>
                <a:ext uri="{FF2B5EF4-FFF2-40B4-BE49-F238E27FC236}">
                  <a16:creationId xmlns:a16="http://schemas.microsoft.com/office/drawing/2014/main" id="{5F06C99B-58D5-4AA3-BF24-F071AAA15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15863" name="Oval 112">
              <a:extLst>
                <a:ext uri="{FF2B5EF4-FFF2-40B4-BE49-F238E27FC236}">
                  <a16:creationId xmlns:a16="http://schemas.microsoft.com/office/drawing/2014/main" id="{3C66E0B7-9B67-4F4C-B3D5-7A33FE344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64" name="Rectangle 113">
              <a:extLst>
                <a:ext uri="{FF2B5EF4-FFF2-40B4-BE49-F238E27FC236}">
                  <a16:creationId xmlns:a16="http://schemas.microsoft.com/office/drawing/2014/main" id="{59E517BA-D659-42ED-98D5-11B4184F7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15764" name="Group 114">
            <a:extLst>
              <a:ext uri="{FF2B5EF4-FFF2-40B4-BE49-F238E27FC236}">
                <a16:creationId xmlns:a16="http://schemas.microsoft.com/office/drawing/2014/main" id="{E2B9D842-9380-4FA9-A208-D61EC977EA03}"/>
              </a:ext>
            </a:extLst>
          </p:cNvPr>
          <p:cNvGrpSpPr>
            <a:grpSpLocks/>
          </p:cNvGrpSpPr>
          <p:nvPr/>
        </p:nvGrpSpPr>
        <p:grpSpPr bwMode="auto">
          <a:xfrm>
            <a:off x="5151438" y="1444625"/>
            <a:ext cx="352425" cy="660400"/>
            <a:chOff x="4140" y="429"/>
            <a:chExt cx="1425" cy="2396"/>
          </a:xfrm>
        </p:grpSpPr>
        <p:sp>
          <p:nvSpPr>
            <p:cNvPr id="115809" name="Freeform 115">
              <a:extLst>
                <a:ext uri="{FF2B5EF4-FFF2-40B4-BE49-F238E27FC236}">
                  <a16:creationId xmlns:a16="http://schemas.microsoft.com/office/drawing/2014/main" id="{B377293F-29D8-4A58-A9F8-9BD65A397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10" name="Rectangle 116">
              <a:extLst>
                <a:ext uri="{FF2B5EF4-FFF2-40B4-BE49-F238E27FC236}">
                  <a16:creationId xmlns:a16="http://schemas.microsoft.com/office/drawing/2014/main" id="{ED3716EB-E334-4454-B81C-D76CB74F9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11" name="Freeform 117">
              <a:extLst>
                <a:ext uri="{FF2B5EF4-FFF2-40B4-BE49-F238E27FC236}">
                  <a16:creationId xmlns:a16="http://schemas.microsoft.com/office/drawing/2014/main" id="{1B915395-C5D8-4F09-BB86-CB28A07BC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12" name="Freeform 118">
              <a:extLst>
                <a:ext uri="{FF2B5EF4-FFF2-40B4-BE49-F238E27FC236}">
                  <a16:creationId xmlns:a16="http://schemas.microsoft.com/office/drawing/2014/main" id="{609A88E6-5CCC-4591-970E-17E305A7A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13" name="Rectangle 119">
              <a:extLst>
                <a:ext uri="{FF2B5EF4-FFF2-40B4-BE49-F238E27FC236}">
                  <a16:creationId xmlns:a16="http://schemas.microsoft.com/office/drawing/2014/main" id="{3D49F3E8-C1A6-42DC-8611-C21C41B08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814" name="Group 120">
              <a:extLst>
                <a:ext uri="{FF2B5EF4-FFF2-40B4-BE49-F238E27FC236}">
                  <a16:creationId xmlns:a16="http://schemas.microsoft.com/office/drawing/2014/main" id="{480E1ADF-3038-4C60-A5EE-0F9379A0E9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39" name="AutoShape 121">
                <a:extLst>
                  <a:ext uri="{FF2B5EF4-FFF2-40B4-BE49-F238E27FC236}">
                    <a16:creationId xmlns:a16="http://schemas.microsoft.com/office/drawing/2014/main" id="{9E34238B-F72F-469B-BDEC-F201667FC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40" name="AutoShape 122">
                <a:extLst>
                  <a:ext uri="{FF2B5EF4-FFF2-40B4-BE49-F238E27FC236}">
                    <a16:creationId xmlns:a16="http://schemas.microsoft.com/office/drawing/2014/main" id="{12A1CC3C-849A-45C8-B2FA-49A056269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15" name="Rectangle 123">
              <a:extLst>
                <a:ext uri="{FF2B5EF4-FFF2-40B4-BE49-F238E27FC236}">
                  <a16:creationId xmlns:a16="http://schemas.microsoft.com/office/drawing/2014/main" id="{F2227F03-375D-47CA-954C-B706FC3C5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816" name="Group 124">
              <a:extLst>
                <a:ext uri="{FF2B5EF4-FFF2-40B4-BE49-F238E27FC236}">
                  <a16:creationId xmlns:a16="http://schemas.microsoft.com/office/drawing/2014/main" id="{D806762D-9FA6-4CA1-8C0F-39290E4CD2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37" name="AutoShape 125">
                <a:extLst>
                  <a:ext uri="{FF2B5EF4-FFF2-40B4-BE49-F238E27FC236}">
                    <a16:creationId xmlns:a16="http://schemas.microsoft.com/office/drawing/2014/main" id="{F6213DA6-6EE4-4E35-A2A2-FE0B1F9A4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38" name="AutoShape 126">
                <a:extLst>
                  <a:ext uri="{FF2B5EF4-FFF2-40B4-BE49-F238E27FC236}">
                    <a16:creationId xmlns:a16="http://schemas.microsoft.com/office/drawing/2014/main" id="{5890D1B9-8E6C-4C45-8C51-109AC88417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17" name="Rectangle 127">
              <a:extLst>
                <a:ext uri="{FF2B5EF4-FFF2-40B4-BE49-F238E27FC236}">
                  <a16:creationId xmlns:a16="http://schemas.microsoft.com/office/drawing/2014/main" id="{FEEB74EA-E689-408B-9252-41A245854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18" name="Rectangle 128">
              <a:extLst>
                <a:ext uri="{FF2B5EF4-FFF2-40B4-BE49-F238E27FC236}">
                  <a16:creationId xmlns:a16="http://schemas.microsoft.com/office/drawing/2014/main" id="{7F98B45A-B901-4CEB-BDA1-99DA090FD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819" name="Group 129">
              <a:extLst>
                <a:ext uri="{FF2B5EF4-FFF2-40B4-BE49-F238E27FC236}">
                  <a16:creationId xmlns:a16="http://schemas.microsoft.com/office/drawing/2014/main" id="{30D0CF97-510D-467E-ABED-EE763CD19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35" name="AutoShape 130">
                <a:extLst>
                  <a:ext uri="{FF2B5EF4-FFF2-40B4-BE49-F238E27FC236}">
                    <a16:creationId xmlns:a16="http://schemas.microsoft.com/office/drawing/2014/main" id="{CBB70727-A28F-4356-B39F-420D22544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36" name="AutoShape 131">
                <a:extLst>
                  <a:ext uri="{FF2B5EF4-FFF2-40B4-BE49-F238E27FC236}">
                    <a16:creationId xmlns:a16="http://schemas.microsoft.com/office/drawing/2014/main" id="{7A4722D3-3611-4779-AC88-99A6ED9311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20" name="Freeform 132">
              <a:extLst>
                <a:ext uri="{FF2B5EF4-FFF2-40B4-BE49-F238E27FC236}">
                  <a16:creationId xmlns:a16="http://schemas.microsoft.com/office/drawing/2014/main" id="{C1170053-2359-48F7-946C-1E2CE1194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5821" name="Group 133">
              <a:extLst>
                <a:ext uri="{FF2B5EF4-FFF2-40B4-BE49-F238E27FC236}">
                  <a16:creationId xmlns:a16="http://schemas.microsoft.com/office/drawing/2014/main" id="{E62E5F32-5435-4D7F-A48B-92ECE1EC39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33" name="AutoShape 134">
                <a:extLst>
                  <a:ext uri="{FF2B5EF4-FFF2-40B4-BE49-F238E27FC236}">
                    <a16:creationId xmlns:a16="http://schemas.microsoft.com/office/drawing/2014/main" id="{FBC1C3B3-8F44-4EF5-835B-AC189A701A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34" name="AutoShape 135">
                <a:extLst>
                  <a:ext uri="{FF2B5EF4-FFF2-40B4-BE49-F238E27FC236}">
                    <a16:creationId xmlns:a16="http://schemas.microsoft.com/office/drawing/2014/main" id="{26C2E418-3599-4987-A5A0-A70273D82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22" name="Rectangle 136">
              <a:extLst>
                <a:ext uri="{FF2B5EF4-FFF2-40B4-BE49-F238E27FC236}">
                  <a16:creationId xmlns:a16="http://schemas.microsoft.com/office/drawing/2014/main" id="{58226492-D8B7-47B7-A167-E902F2DFA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23" name="Freeform 137">
              <a:extLst>
                <a:ext uri="{FF2B5EF4-FFF2-40B4-BE49-F238E27FC236}">
                  <a16:creationId xmlns:a16="http://schemas.microsoft.com/office/drawing/2014/main" id="{FB193637-80E3-4150-AC89-6A6EFB8DA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24" name="Freeform 138">
              <a:extLst>
                <a:ext uri="{FF2B5EF4-FFF2-40B4-BE49-F238E27FC236}">
                  <a16:creationId xmlns:a16="http://schemas.microsoft.com/office/drawing/2014/main" id="{9652B8E6-99C1-426C-AEEE-2ECD52926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25" name="Oval 139">
              <a:extLst>
                <a:ext uri="{FF2B5EF4-FFF2-40B4-BE49-F238E27FC236}">
                  <a16:creationId xmlns:a16="http://schemas.microsoft.com/office/drawing/2014/main" id="{AAA1E250-B6DB-43CA-8F24-AF09BB324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26" name="Freeform 140">
              <a:extLst>
                <a:ext uri="{FF2B5EF4-FFF2-40B4-BE49-F238E27FC236}">
                  <a16:creationId xmlns:a16="http://schemas.microsoft.com/office/drawing/2014/main" id="{F0F94D53-7D04-436D-A875-7EA2B569D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27" name="AutoShape 141">
              <a:extLst>
                <a:ext uri="{FF2B5EF4-FFF2-40B4-BE49-F238E27FC236}">
                  <a16:creationId xmlns:a16="http://schemas.microsoft.com/office/drawing/2014/main" id="{D57631F6-16C4-479C-BBDD-186EAF8AA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28" name="AutoShape 142">
              <a:extLst>
                <a:ext uri="{FF2B5EF4-FFF2-40B4-BE49-F238E27FC236}">
                  <a16:creationId xmlns:a16="http://schemas.microsoft.com/office/drawing/2014/main" id="{D02707A9-47AD-423F-AB83-EF389E48D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29" name="Oval 143">
              <a:extLst>
                <a:ext uri="{FF2B5EF4-FFF2-40B4-BE49-F238E27FC236}">
                  <a16:creationId xmlns:a16="http://schemas.microsoft.com/office/drawing/2014/main" id="{FE4DCBBE-CCA2-4C8C-960A-D6E7DA4DA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30" name="Oval 144">
              <a:extLst>
                <a:ext uri="{FF2B5EF4-FFF2-40B4-BE49-F238E27FC236}">
                  <a16:creationId xmlns:a16="http://schemas.microsoft.com/office/drawing/2014/main" id="{5B2DEBD4-CF25-4918-A193-CB5A06A42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15831" name="Oval 145">
              <a:extLst>
                <a:ext uri="{FF2B5EF4-FFF2-40B4-BE49-F238E27FC236}">
                  <a16:creationId xmlns:a16="http://schemas.microsoft.com/office/drawing/2014/main" id="{F41D2626-E404-4062-96A9-75FCCD3FB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32" name="Rectangle 146">
              <a:extLst>
                <a:ext uri="{FF2B5EF4-FFF2-40B4-BE49-F238E27FC236}">
                  <a16:creationId xmlns:a16="http://schemas.microsoft.com/office/drawing/2014/main" id="{7D262F17-8968-4848-952B-86AA9D9F0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15765" name="Group 147">
            <a:extLst>
              <a:ext uri="{FF2B5EF4-FFF2-40B4-BE49-F238E27FC236}">
                <a16:creationId xmlns:a16="http://schemas.microsoft.com/office/drawing/2014/main" id="{AC4ABFF0-D45B-42B5-82F4-45CFDEF008E7}"/>
              </a:ext>
            </a:extLst>
          </p:cNvPr>
          <p:cNvGrpSpPr>
            <a:grpSpLocks/>
          </p:cNvGrpSpPr>
          <p:nvPr/>
        </p:nvGrpSpPr>
        <p:grpSpPr bwMode="auto">
          <a:xfrm>
            <a:off x="8002588" y="1700213"/>
            <a:ext cx="352425" cy="660400"/>
            <a:chOff x="4140" y="429"/>
            <a:chExt cx="1425" cy="2396"/>
          </a:xfrm>
        </p:grpSpPr>
        <p:sp>
          <p:nvSpPr>
            <p:cNvPr id="115777" name="Freeform 148">
              <a:extLst>
                <a:ext uri="{FF2B5EF4-FFF2-40B4-BE49-F238E27FC236}">
                  <a16:creationId xmlns:a16="http://schemas.microsoft.com/office/drawing/2014/main" id="{07191C5E-F6E7-482E-99C0-BD5E1D3D7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778" name="Rectangle 149">
              <a:extLst>
                <a:ext uri="{FF2B5EF4-FFF2-40B4-BE49-F238E27FC236}">
                  <a16:creationId xmlns:a16="http://schemas.microsoft.com/office/drawing/2014/main" id="{25462363-C52F-4878-ADD3-2D976CFD9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79" name="Freeform 150">
              <a:extLst>
                <a:ext uri="{FF2B5EF4-FFF2-40B4-BE49-F238E27FC236}">
                  <a16:creationId xmlns:a16="http://schemas.microsoft.com/office/drawing/2014/main" id="{51BC1B12-9C8C-44EB-AEF1-A1B2A7FF2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780" name="Freeform 151">
              <a:extLst>
                <a:ext uri="{FF2B5EF4-FFF2-40B4-BE49-F238E27FC236}">
                  <a16:creationId xmlns:a16="http://schemas.microsoft.com/office/drawing/2014/main" id="{AA0657E6-A36B-40F4-897B-04938471A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781" name="Rectangle 152">
              <a:extLst>
                <a:ext uri="{FF2B5EF4-FFF2-40B4-BE49-F238E27FC236}">
                  <a16:creationId xmlns:a16="http://schemas.microsoft.com/office/drawing/2014/main" id="{955A8186-DB82-479D-B13D-9291B5CA9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782" name="Group 153">
              <a:extLst>
                <a:ext uri="{FF2B5EF4-FFF2-40B4-BE49-F238E27FC236}">
                  <a16:creationId xmlns:a16="http://schemas.microsoft.com/office/drawing/2014/main" id="{34A0B940-B1DD-44B4-8AAD-BE470ECC15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07" name="AutoShape 154">
                <a:extLst>
                  <a:ext uri="{FF2B5EF4-FFF2-40B4-BE49-F238E27FC236}">
                    <a16:creationId xmlns:a16="http://schemas.microsoft.com/office/drawing/2014/main" id="{071D62D4-16E3-4569-BD14-2AF2E7678B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08" name="AutoShape 155">
                <a:extLst>
                  <a:ext uri="{FF2B5EF4-FFF2-40B4-BE49-F238E27FC236}">
                    <a16:creationId xmlns:a16="http://schemas.microsoft.com/office/drawing/2014/main" id="{DA5D30D2-1136-4C37-86C7-7061AC4B66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783" name="Rectangle 156">
              <a:extLst>
                <a:ext uri="{FF2B5EF4-FFF2-40B4-BE49-F238E27FC236}">
                  <a16:creationId xmlns:a16="http://schemas.microsoft.com/office/drawing/2014/main" id="{84CC563F-97C3-49AD-89A0-A0D0B23A9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784" name="Group 157">
              <a:extLst>
                <a:ext uri="{FF2B5EF4-FFF2-40B4-BE49-F238E27FC236}">
                  <a16:creationId xmlns:a16="http://schemas.microsoft.com/office/drawing/2014/main" id="{D5D1CA95-D1EE-4D66-9CF9-D40CCF0329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05" name="AutoShape 158">
                <a:extLst>
                  <a:ext uri="{FF2B5EF4-FFF2-40B4-BE49-F238E27FC236}">
                    <a16:creationId xmlns:a16="http://schemas.microsoft.com/office/drawing/2014/main" id="{1F28AF23-78B4-42EB-B9C2-68AB90576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06" name="AutoShape 159">
                <a:extLst>
                  <a:ext uri="{FF2B5EF4-FFF2-40B4-BE49-F238E27FC236}">
                    <a16:creationId xmlns:a16="http://schemas.microsoft.com/office/drawing/2014/main" id="{92EE950E-F25A-4ACD-B30E-2422934C59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785" name="Rectangle 160">
              <a:extLst>
                <a:ext uri="{FF2B5EF4-FFF2-40B4-BE49-F238E27FC236}">
                  <a16:creationId xmlns:a16="http://schemas.microsoft.com/office/drawing/2014/main" id="{210B0AAC-5477-4DF3-B52A-99E0B5834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86" name="Rectangle 161">
              <a:extLst>
                <a:ext uri="{FF2B5EF4-FFF2-40B4-BE49-F238E27FC236}">
                  <a16:creationId xmlns:a16="http://schemas.microsoft.com/office/drawing/2014/main" id="{D92D38E7-9C2D-457C-8292-7BA5E6717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787" name="Group 162">
              <a:extLst>
                <a:ext uri="{FF2B5EF4-FFF2-40B4-BE49-F238E27FC236}">
                  <a16:creationId xmlns:a16="http://schemas.microsoft.com/office/drawing/2014/main" id="{43A7A98D-D124-460A-BC46-3AE9ECAE4A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03" name="AutoShape 163">
                <a:extLst>
                  <a:ext uri="{FF2B5EF4-FFF2-40B4-BE49-F238E27FC236}">
                    <a16:creationId xmlns:a16="http://schemas.microsoft.com/office/drawing/2014/main" id="{33222DE8-AAC2-4300-AFAB-2F3C20AD10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04" name="AutoShape 164">
                <a:extLst>
                  <a:ext uri="{FF2B5EF4-FFF2-40B4-BE49-F238E27FC236}">
                    <a16:creationId xmlns:a16="http://schemas.microsoft.com/office/drawing/2014/main" id="{C14E77CA-51F8-4BD7-A061-2D059256D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788" name="Freeform 165">
              <a:extLst>
                <a:ext uri="{FF2B5EF4-FFF2-40B4-BE49-F238E27FC236}">
                  <a16:creationId xmlns:a16="http://schemas.microsoft.com/office/drawing/2014/main" id="{D03884D4-5197-40FB-A91F-F10D2E943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5789" name="Group 166">
              <a:extLst>
                <a:ext uri="{FF2B5EF4-FFF2-40B4-BE49-F238E27FC236}">
                  <a16:creationId xmlns:a16="http://schemas.microsoft.com/office/drawing/2014/main" id="{04DF8B0F-ABF3-4757-B967-3191DD087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01" name="AutoShape 167">
                <a:extLst>
                  <a:ext uri="{FF2B5EF4-FFF2-40B4-BE49-F238E27FC236}">
                    <a16:creationId xmlns:a16="http://schemas.microsoft.com/office/drawing/2014/main" id="{9249889A-9BEC-46F9-B282-2D958C027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02" name="AutoShape 168">
                <a:extLst>
                  <a:ext uri="{FF2B5EF4-FFF2-40B4-BE49-F238E27FC236}">
                    <a16:creationId xmlns:a16="http://schemas.microsoft.com/office/drawing/2014/main" id="{E6EE01F8-1116-4A7A-822E-AFD008C4FF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790" name="Rectangle 169">
              <a:extLst>
                <a:ext uri="{FF2B5EF4-FFF2-40B4-BE49-F238E27FC236}">
                  <a16:creationId xmlns:a16="http://schemas.microsoft.com/office/drawing/2014/main" id="{8CF805CD-82AD-4051-8F29-6BC3575F2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91" name="Freeform 170">
              <a:extLst>
                <a:ext uri="{FF2B5EF4-FFF2-40B4-BE49-F238E27FC236}">
                  <a16:creationId xmlns:a16="http://schemas.microsoft.com/office/drawing/2014/main" id="{EA7E1E8F-0ED0-4888-800B-662FE48E6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792" name="Freeform 171">
              <a:extLst>
                <a:ext uri="{FF2B5EF4-FFF2-40B4-BE49-F238E27FC236}">
                  <a16:creationId xmlns:a16="http://schemas.microsoft.com/office/drawing/2014/main" id="{3AD6920F-E216-423F-B5B5-7F497FF8A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793" name="Oval 172">
              <a:extLst>
                <a:ext uri="{FF2B5EF4-FFF2-40B4-BE49-F238E27FC236}">
                  <a16:creationId xmlns:a16="http://schemas.microsoft.com/office/drawing/2014/main" id="{3D7D0142-6801-4A3D-90C8-F2902F576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94" name="Freeform 173">
              <a:extLst>
                <a:ext uri="{FF2B5EF4-FFF2-40B4-BE49-F238E27FC236}">
                  <a16:creationId xmlns:a16="http://schemas.microsoft.com/office/drawing/2014/main" id="{14F1B543-9FB8-4F7E-84BB-9BE071951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795" name="AutoShape 174">
              <a:extLst>
                <a:ext uri="{FF2B5EF4-FFF2-40B4-BE49-F238E27FC236}">
                  <a16:creationId xmlns:a16="http://schemas.microsoft.com/office/drawing/2014/main" id="{9AA5DFC0-5782-4F17-A5F0-0E1509EBF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96" name="AutoShape 175">
              <a:extLst>
                <a:ext uri="{FF2B5EF4-FFF2-40B4-BE49-F238E27FC236}">
                  <a16:creationId xmlns:a16="http://schemas.microsoft.com/office/drawing/2014/main" id="{E648120C-C06C-41E9-AC25-023F29B43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97" name="Oval 176">
              <a:extLst>
                <a:ext uri="{FF2B5EF4-FFF2-40B4-BE49-F238E27FC236}">
                  <a16:creationId xmlns:a16="http://schemas.microsoft.com/office/drawing/2014/main" id="{7B1F2B5C-3A69-41F3-B5E1-B0723339A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98" name="Oval 177">
              <a:extLst>
                <a:ext uri="{FF2B5EF4-FFF2-40B4-BE49-F238E27FC236}">
                  <a16:creationId xmlns:a16="http://schemas.microsoft.com/office/drawing/2014/main" id="{633CF558-F848-4252-8509-E4972A958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15799" name="Oval 178">
              <a:extLst>
                <a:ext uri="{FF2B5EF4-FFF2-40B4-BE49-F238E27FC236}">
                  <a16:creationId xmlns:a16="http://schemas.microsoft.com/office/drawing/2014/main" id="{EDB2C698-B39C-495D-BD9B-C5FB67B8B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00" name="Rectangle 179">
              <a:extLst>
                <a:ext uri="{FF2B5EF4-FFF2-40B4-BE49-F238E27FC236}">
                  <a16:creationId xmlns:a16="http://schemas.microsoft.com/office/drawing/2014/main" id="{618619C1-524E-4E39-B9F8-192A7CCE0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15766" name="Group 180">
            <a:extLst>
              <a:ext uri="{FF2B5EF4-FFF2-40B4-BE49-F238E27FC236}">
                <a16:creationId xmlns:a16="http://schemas.microsoft.com/office/drawing/2014/main" id="{2AB3B640-9B79-4BBA-8371-4B0BFB26BE3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1813" y="4489450"/>
            <a:ext cx="803275" cy="771525"/>
            <a:chOff x="-44" y="1473"/>
            <a:chExt cx="981" cy="1105"/>
          </a:xfrm>
        </p:grpSpPr>
        <p:pic>
          <p:nvPicPr>
            <p:cNvPr id="115775" name="Picture 181" descr="desktop_computer_stylized_medium">
              <a:extLst>
                <a:ext uri="{FF2B5EF4-FFF2-40B4-BE49-F238E27FC236}">
                  <a16:creationId xmlns:a16="http://schemas.microsoft.com/office/drawing/2014/main" id="{9B778633-5EA3-4132-A161-D355E1ABD9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6" name="Freeform 182">
              <a:extLst>
                <a:ext uri="{FF2B5EF4-FFF2-40B4-BE49-F238E27FC236}">
                  <a16:creationId xmlns:a16="http://schemas.microsoft.com/office/drawing/2014/main" id="{A7EB07E3-3329-4F17-9EA3-9508BA8511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5767" name="Group 183">
            <a:extLst>
              <a:ext uri="{FF2B5EF4-FFF2-40B4-BE49-F238E27FC236}">
                <a16:creationId xmlns:a16="http://schemas.microsoft.com/office/drawing/2014/main" id="{9411F7F9-CF0D-4D97-8E51-AC2CE6487114}"/>
              </a:ext>
            </a:extLst>
          </p:cNvPr>
          <p:cNvGrpSpPr>
            <a:grpSpLocks/>
          </p:cNvGrpSpPr>
          <p:nvPr/>
        </p:nvGrpSpPr>
        <p:grpSpPr bwMode="auto">
          <a:xfrm>
            <a:off x="4237038" y="4470400"/>
            <a:ext cx="803275" cy="771525"/>
            <a:chOff x="-44" y="1473"/>
            <a:chExt cx="981" cy="1105"/>
          </a:xfrm>
        </p:grpSpPr>
        <p:pic>
          <p:nvPicPr>
            <p:cNvPr id="115773" name="Picture 184" descr="desktop_computer_stylized_medium">
              <a:extLst>
                <a:ext uri="{FF2B5EF4-FFF2-40B4-BE49-F238E27FC236}">
                  <a16:creationId xmlns:a16="http://schemas.microsoft.com/office/drawing/2014/main" id="{C4DDFC15-74CE-43F3-834B-FF885A8DE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4" name="Freeform 185">
              <a:extLst>
                <a:ext uri="{FF2B5EF4-FFF2-40B4-BE49-F238E27FC236}">
                  <a16:creationId xmlns:a16="http://schemas.microsoft.com/office/drawing/2014/main" id="{0AF9B76B-47F6-4A7A-9865-35667967AD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5768" name="Group 186">
            <a:extLst>
              <a:ext uri="{FF2B5EF4-FFF2-40B4-BE49-F238E27FC236}">
                <a16:creationId xmlns:a16="http://schemas.microsoft.com/office/drawing/2014/main" id="{655EF425-0F42-4C60-B4F0-52DBEAED2D18}"/>
              </a:ext>
            </a:extLst>
          </p:cNvPr>
          <p:cNvGrpSpPr>
            <a:grpSpLocks/>
          </p:cNvGrpSpPr>
          <p:nvPr/>
        </p:nvGrpSpPr>
        <p:grpSpPr bwMode="auto">
          <a:xfrm>
            <a:off x="4859338" y="4919663"/>
            <a:ext cx="803275" cy="771525"/>
            <a:chOff x="-44" y="1473"/>
            <a:chExt cx="981" cy="1105"/>
          </a:xfrm>
        </p:grpSpPr>
        <p:pic>
          <p:nvPicPr>
            <p:cNvPr id="115771" name="Picture 187" descr="desktop_computer_stylized_medium">
              <a:extLst>
                <a:ext uri="{FF2B5EF4-FFF2-40B4-BE49-F238E27FC236}">
                  <a16:creationId xmlns:a16="http://schemas.microsoft.com/office/drawing/2014/main" id="{CF751E91-F2C0-4338-9AC7-728E25D76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2" name="Freeform 188">
              <a:extLst>
                <a:ext uri="{FF2B5EF4-FFF2-40B4-BE49-F238E27FC236}">
                  <a16:creationId xmlns:a16="http://schemas.microsoft.com/office/drawing/2014/main" id="{FAC92A8C-16D0-4F79-819F-EA528E50AA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5769" name="Slide Number Placeholder 3">
            <a:extLst>
              <a:ext uri="{FF2B5EF4-FFF2-40B4-BE49-F238E27FC236}">
                <a16:creationId xmlns:a16="http://schemas.microsoft.com/office/drawing/2014/main" id="{55F0FBD2-DE62-4A8E-A084-A6569735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054F6695-09E7-49DA-8B99-0649FB7C3DCC}" type="slidenum">
              <a:rPr lang="en-US" altLang="en-US" sz="1200">
                <a:latin typeface="Tahoma" panose="020B0604030504040204" pitchFamily="34" charset="0"/>
              </a:rPr>
              <a:pPr/>
              <a:t>54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15770" name="TextBox 1">
            <a:extLst>
              <a:ext uri="{FF2B5EF4-FFF2-40B4-BE49-F238E27FC236}">
                <a16:creationId xmlns:a16="http://schemas.microsoft.com/office/drawing/2014/main" id="{F640E625-0545-4AC2-8275-8992A9FA7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725" y="6199188"/>
            <a:ext cx="45069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* Check out the online interactive exercises for more examples: h</a:t>
            </a:r>
            <a:r>
              <a:rPr lang="en-US" altLang="en-US" sz="1200"/>
              <a:t>ttp://gaia.cs.umass.edu/kurose_ross/interactive/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Footer Placeholder 2">
            <a:extLst>
              <a:ext uri="{FF2B5EF4-FFF2-40B4-BE49-F238E27FC236}">
                <a16:creationId xmlns:a16="http://schemas.microsoft.com/office/drawing/2014/main" id="{DF42D38E-4F29-46F4-842B-8A5CC8247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16738" name="Picture 2" descr="underline_base">
            <a:extLst>
              <a:ext uri="{FF2B5EF4-FFF2-40B4-BE49-F238E27FC236}">
                <a16:creationId xmlns:a16="http://schemas.microsoft.com/office/drawing/2014/main" id="{F725592D-13CB-4D1F-8305-A0A08A5A660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39" name="Rectangle 2">
            <a:extLst>
              <a:ext uri="{FF2B5EF4-FFF2-40B4-BE49-F238E27FC236}">
                <a16:creationId xmlns:a16="http://schemas.microsoft.com/office/drawing/2014/main" id="{7224F8C8-3312-4165-A980-4780FEE78F3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Chapter 1: roadmap</a:t>
            </a:r>
          </a:p>
        </p:txBody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8028E3C3-5109-40AE-89F7-A47C89F99E5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1.1 what </a:t>
            </a:r>
            <a:r>
              <a:rPr lang="en-US" altLang="en-US" sz="2800" i="1">
                <a:solidFill>
                  <a:srgbClr val="000099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1.2</a:t>
            </a:r>
            <a:r>
              <a:rPr lang="en-US" altLang="en-US" sz="2800">
                <a:ea typeface="Arial" panose="020B0604020202020204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1.3 </a:t>
            </a:r>
            <a:r>
              <a:rPr lang="en-US" altLang="en-US" sz="2800">
                <a:ea typeface="Arial" panose="020B0604020202020204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1.4 </a:t>
            </a:r>
            <a:r>
              <a:rPr lang="en-US" altLang="en-US" sz="2800">
                <a:ea typeface="Arial" panose="020B0604020202020204" pitchFamily="34" charset="0"/>
              </a:rPr>
              <a:t>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CC0000"/>
                </a:solidFill>
                <a:ea typeface="Arial" panose="020B0604020202020204" pitchFamily="34" charset="0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1.6</a:t>
            </a:r>
            <a:r>
              <a:rPr lang="en-US" altLang="en-US" sz="2800">
                <a:ea typeface="Arial" panose="020B0604020202020204" pitchFamily="34" charset="0"/>
              </a:rPr>
              <a:t>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1.7</a:t>
            </a:r>
            <a:r>
              <a:rPr lang="en-US" altLang="en-US" sz="2800">
                <a:ea typeface="Arial" panose="020B0604020202020204" pitchFamily="34" charset="0"/>
              </a:rPr>
              <a:t> history</a:t>
            </a: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16741" name="Slide Number Placeholder 3">
            <a:extLst>
              <a:ext uri="{FF2B5EF4-FFF2-40B4-BE49-F238E27FC236}">
                <a16:creationId xmlns:a16="http://schemas.microsoft.com/office/drawing/2014/main" id="{4DE11586-0AFE-4CBE-97E2-E38A3ACB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1276E890-C803-49BA-89F1-CC784B71D097}" type="slidenum">
              <a:rPr lang="en-US" altLang="en-US" sz="1200">
                <a:latin typeface="Tahoma" panose="020B0604030504040204" pitchFamily="34" charset="0"/>
              </a:rPr>
              <a:pPr/>
              <a:t>55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Footer Placeholder 2">
            <a:extLst>
              <a:ext uri="{FF2B5EF4-FFF2-40B4-BE49-F238E27FC236}">
                <a16:creationId xmlns:a16="http://schemas.microsoft.com/office/drawing/2014/main" id="{04F5E486-7CC5-4F5F-ACB1-240135165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18786" name="Picture 9" descr="underline_base">
            <a:extLst>
              <a:ext uri="{FF2B5EF4-FFF2-40B4-BE49-F238E27FC236}">
                <a16:creationId xmlns:a16="http://schemas.microsoft.com/office/drawing/2014/main" id="{910B0367-CB47-42B2-AF4B-7C221D77214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9366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Rectangle 2">
            <a:extLst>
              <a:ext uri="{FF2B5EF4-FFF2-40B4-BE49-F238E27FC236}">
                <a16:creationId xmlns:a16="http://schemas.microsoft.com/office/drawing/2014/main" id="{392241B8-B47C-4F91-BC6B-1DBB00A2B1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1285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Protocol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layers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29D779B0-14AD-4F52-808A-C1B8180CBEA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581400" cy="4648200"/>
          </a:xfrm>
        </p:spPr>
        <p:txBody>
          <a:bodyPr/>
          <a:lstStyle/>
          <a:p>
            <a:pPr eaLnBrk="1" hangingPunct="1"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Networks are complex,</a:t>
            </a:r>
          </a:p>
          <a:p>
            <a:pPr eaLnBrk="1" hangingPunct="1"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with many </a:t>
            </a:r>
            <a:r>
              <a:rPr lang="ja-JP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i="1">
                <a:solidFill>
                  <a:srgbClr val="CC0000"/>
                </a:solidFill>
                <a:ea typeface="ＭＳ Ｐゴシック" panose="020B0600070205080204" pitchFamily="34" charset="-128"/>
              </a:rPr>
              <a:t>pieces</a:t>
            </a:r>
            <a:r>
              <a:rPr lang="ja-JP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i="1">
                <a:solidFill>
                  <a:srgbClr val="CC0000"/>
                </a:solidFill>
                <a:ea typeface="ＭＳ Ｐゴシック" panose="020B0600070205080204" pitchFamily="34" charset="-128"/>
              </a:rPr>
              <a:t>: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800">
                <a:ea typeface="Arial" panose="020B0604020202020204" pitchFamily="34" charset="0"/>
              </a:rPr>
              <a:t>hosts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800">
                <a:ea typeface="Arial" panose="020B0604020202020204" pitchFamily="34" charset="0"/>
              </a:rPr>
              <a:t>routers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800">
                <a:ea typeface="Arial" panose="020B0604020202020204" pitchFamily="34" charset="0"/>
              </a:rPr>
              <a:t>links of various media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800">
                <a:ea typeface="Arial" panose="020B0604020202020204" pitchFamily="34" charset="0"/>
              </a:rPr>
              <a:t>applications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800">
                <a:ea typeface="Arial" panose="020B0604020202020204" pitchFamily="34" charset="0"/>
              </a:rPr>
              <a:t>protocols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800">
                <a:ea typeface="Arial" panose="020B0604020202020204" pitchFamily="34" charset="0"/>
              </a:rPr>
              <a:t>hardware, software</a:t>
            </a:r>
          </a:p>
        </p:txBody>
      </p:sp>
      <p:sp>
        <p:nvSpPr>
          <p:cNvPr id="118789" name="Rectangle 4">
            <a:extLst>
              <a:ext uri="{FF2B5EF4-FFF2-40B4-BE49-F238E27FC236}">
                <a16:creationId xmlns:a16="http://schemas.microsoft.com/office/drawing/2014/main" id="{B22A3CB3-8DCC-42F3-B616-50E17BA02062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52950" y="2266950"/>
            <a:ext cx="4057650" cy="2619375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sz="3200" i="1">
                <a:solidFill>
                  <a:srgbClr val="CC0000"/>
                </a:solidFill>
                <a:ea typeface="ＭＳ Ｐゴシック" panose="020B0600070205080204" pitchFamily="34" charset="-128"/>
              </a:rPr>
              <a:t>Question:</a:t>
            </a:r>
            <a:r>
              <a:rPr lang="en-US" altLang="en-US" sz="2400" u="sng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is there any hope of </a:t>
            </a:r>
            <a:r>
              <a:rPr lang="en-US" altLang="en-US" i="1">
                <a:ea typeface="ＭＳ Ｐゴシック" panose="020B0600070205080204" pitchFamily="34" charset="-128"/>
              </a:rPr>
              <a:t>organizing</a:t>
            </a:r>
            <a:r>
              <a:rPr lang="en-US" altLang="en-US">
                <a:ea typeface="ＭＳ Ｐゴシック" panose="020B0600070205080204" pitchFamily="34" charset="-128"/>
              </a:rPr>
              <a:t> structure of network?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…. or at least our discussion of networks?</a:t>
            </a:r>
          </a:p>
        </p:txBody>
      </p:sp>
      <p:sp>
        <p:nvSpPr>
          <p:cNvPr id="118790" name="Slide Number Placeholder 3">
            <a:extLst>
              <a:ext uri="{FF2B5EF4-FFF2-40B4-BE49-F238E27FC236}">
                <a16:creationId xmlns:a16="http://schemas.microsoft.com/office/drawing/2014/main" id="{D49E97FB-040A-46AE-A8C6-AF034161B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1B85BD14-CD38-4F19-B0EB-D6D5D6DD0FA5}" type="slidenum">
              <a:rPr lang="en-US" altLang="en-US" sz="1200">
                <a:latin typeface="Tahoma" panose="020B0604030504040204" pitchFamily="34" charset="0"/>
              </a:rPr>
              <a:pPr/>
              <a:t>56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Footer Placeholder 2">
            <a:extLst>
              <a:ext uri="{FF2B5EF4-FFF2-40B4-BE49-F238E27FC236}">
                <a16:creationId xmlns:a16="http://schemas.microsoft.com/office/drawing/2014/main" id="{C79AC91B-D040-4FF6-A216-1DBD3E3B7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20834" name="Picture 14" descr="underline_base">
            <a:extLst>
              <a:ext uri="{FF2B5EF4-FFF2-40B4-BE49-F238E27FC236}">
                <a16:creationId xmlns:a16="http://schemas.microsoft.com/office/drawing/2014/main" id="{9BDB4A22-AEDA-4767-9607-A1AB2727429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928688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5" name="Rectangle 2">
            <a:extLst>
              <a:ext uri="{FF2B5EF4-FFF2-40B4-BE49-F238E27FC236}">
                <a16:creationId xmlns:a16="http://schemas.microsoft.com/office/drawing/2014/main" id="{9C151EDB-96C4-4756-A245-26D181DBC4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4287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Organization of air travel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4F901500-9C3B-4F01-806A-AFD28C6A1FE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5489575"/>
            <a:ext cx="7772400" cy="542925"/>
          </a:xfrm>
        </p:spPr>
        <p:txBody>
          <a:bodyPr/>
          <a:lstStyle/>
          <a:p>
            <a:pPr marL="287338" indent="-287338" eaLnBrk="1" hangingPunct="1"/>
            <a:r>
              <a:rPr lang="en-US" altLang="en-US">
                <a:ea typeface="ＭＳ Ｐゴシック" panose="020B0600070205080204" pitchFamily="34" charset="-128"/>
              </a:rPr>
              <a:t>a series of steps</a:t>
            </a:r>
          </a:p>
        </p:txBody>
      </p:sp>
      <p:grpSp>
        <p:nvGrpSpPr>
          <p:cNvPr id="120837" name="Group 4">
            <a:extLst>
              <a:ext uri="{FF2B5EF4-FFF2-40B4-BE49-F238E27FC236}">
                <a16:creationId xmlns:a16="http://schemas.microsoft.com/office/drawing/2014/main" id="{FB4A7B87-9150-441B-BA33-F3D6A23B3D86}"/>
              </a:ext>
            </a:extLst>
          </p:cNvPr>
          <p:cNvGrpSpPr>
            <a:grpSpLocks/>
          </p:cNvGrpSpPr>
          <p:nvPr/>
        </p:nvGrpSpPr>
        <p:grpSpPr bwMode="auto">
          <a:xfrm>
            <a:off x="1111250" y="1587500"/>
            <a:ext cx="6508750" cy="3294063"/>
            <a:chOff x="700" y="1000"/>
            <a:chExt cx="4100" cy="2075"/>
          </a:xfrm>
        </p:grpSpPr>
        <p:sp>
          <p:nvSpPr>
            <p:cNvPr id="120839" name="Text Box 5">
              <a:extLst>
                <a:ext uri="{FF2B5EF4-FFF2-40B4-BE49-F238E27FC236}">
                  <a16:creationId xmlns:a16="http://schemas.microsoft.com/office/drawing/2014/main" id="{D004B286-7442-447B-B957-3CE4AF4A5A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" y="1007"/>
              <a:ext cx="1307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000099"/>
                  </a:solidFill>
                </a:rPr>
                <a:t>ticket (purchase)</a:t>
              </a:r>
            </a:p>
            <a:p>
              <a:endParaRPr lang="en-US" altLang="en-US" sz="2000">
                <a:solidFill>
                  <a:srgbClr val="000099"/>
                </a:solidFill>
              </a:endParaRPr>
            </a:p>
            <a:p>
              <a:r>
                <a:rPr lang="en-US" altLang="en-US" sz="2000">
                  <a:solidFill>
                    <a:srgbClr val="000099"/>
                  </a:solidFill>
                </a:rPr>
                <a:t>baggage (check)</a:t>
              </a:r>
            </a:p>
            <a:p>
              <a:endParaRPr lang="en-US" altLang="en-US" sz="2000">
                <a:solidFill>
                  <a:srgbClr val="000099"/>
                </a:solidFill>
              </a:endParaRPr>
            </a:p>
            <a:p>
              <a:r>
                <a:rPr lang="en-US" altLang="en-US" sz="2000">
                  <a:solidFill>
                    <a:srgbClr val="000099"/>
                  </a:solidFill>
                </a:rPr>
                <a:t>gates (load)</a:t>
              </a:r>
            </a:p>
            <a:p>
              <a:endParaRPr lang="en-US" altLang="en-US" sz="2000">
                <a:solidFill>
                  <a:srgbClr val="000099"/>
                </a:solidFill>
              </a:endParaRPr>
            </a:p>
            <a:p>
              <a:r>
                <a:rPr lang="en-US" altLang="en-US" sz="2000">
                  <a:solidFill>
                    <a:srgbClr val="000099"/>
                  </a:solidFill>
                </a:rPr>
                <a:t>runway takeoff</a:t>
              </a:r>
            </a:p>
            <a:p>
              <a:endParaRPr lang="en-US" altLang="en-US" sz="2000">
                <a:solidFill>
                  <a:srgbClr val="000099"/>
                </a:solidFill>
              </a:endParaRPr>
            </a:p>
            <a:p>
              <a:r>
                <a:rPr lang="en-US" altLang="en-US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0" name="Text Box 6">
              <a:extLst>
                <a:ext uri="{FF2B5EF4-FFF2-40B4-BE49-F238E27FC236}">
                  <a16:creationId xmlns:a16="http://schemas.microsoft.com/office/drawing/2014/main" id="{0918FD10-4055-4B51-9573-696407A848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2" y="1001"/>
              <a:ext cx="1280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000099"/>
                  </a:solidFill>
                </a:rPr>
                <a:t>ticket (complain)</a:t>
              </a:r>
            </a:p>
            <a:p>
              <a:endParaRPr lang="en-US" altLang="en-US" sz="2000">
                <a:solidFill>
                  <a:srgbClr val="000099"/>
                </a:solidFill>
              </a:endParaRPr>
            </a:p>
            <a:p>
              <a:r>
                <a:rPr lang="en-US" altLang="en-US" sz="2000">
                  <a:solidFill>
                    <a:srgbClr val="000099"/>
                  </a:solidFill>
                </a:rPr>
                <a:t>baggage (claim)</a:t>
              </a:r>
            </a:p>
            <a:p>
              <a:endParaRPr lang="en-US" altLang="en-US" sz="2000">
                <a:solidFill>
                  <a:srgbClr val="000099"/>
                </a:solidFill>
              </a:endParaRPr>
            </a:p>
            <a:p>
              <a:r>
                <a:rPr lang="en-US" altLang="en-US" sz="2000">
                  <a:solidFill>
                    <a:srgbClr val="000099"/>
                  </a:solidFill>
                </a:rPr>
                <a:t>gates (unload)</a:t>
              </a:r>
            </a:p>
            <a:p>
              <a:endParaRPr lang="en-US" altLang="en-US" sz="2000">
                <a:solidFill>
                  <a:srgbClr val="000099"/>
                </a:solidFill>
              </a:endParaRPr>
            </a:p>
            <a:p>
              <a:r>
                <a:rPr lang="en-US" altLang="en-US" sz="2000">
                  <a:solidFill>
                    <a:srgbClr val="000099"/>
                  </a:solidFill>
                </a:rPr>
                <a:t>runway landing</a:t>
              </a:r>
            </a:p>
            <a:p>
              <a:endParaRPr lang="en-US" altLang="en-US" sz="2000">
                <a:solidFill>
                  <a:srgbClr val="000099"/>
                </a:solidFill>
              </a:endParaRPr>
            </a:p>
            <a:p>
              <a:r>
                <a:rPr lang="en-US" altLang="en-US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1" name="Text Box 7">
              <a:extLst>
                <a:ext uri="{FF2B5EF4-FFF2-40B4-BE49-F238E27FC236}">
                  <a16:creationId xmlns:a16="http://schemas.microsoft.com/office/drawing/2014/main" id="{B9CB9553-806A-4048-BAC4-5934545F66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825"/>
              <a:ext cx="12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2" name="Freeform 8">
              <a:extLst>
                <a:ext uri="{FF2B5EF4-FFF2-40B4-BE49-F238E27FC236}">
                  <a16:creationId xmlns:a16="http://schemas.microsoft.com/office/drawing/2014/main" id="{D3A2D7A6-9E5C-49E2-9907-F01305869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" y="1000"/>
              <a:ext cx="4100" cy="2072"/>
            </a:xfrm>
            <a:custGeom>
              <a:avLst/>
              <a:gdLst>
                <a:gd name="T0" fmla="*/ 0 w 4100"/>
                <a:gd name="T1" fmla="*/ 0 h 2072"/>
                <a:gd name="T2" fmla="*/ 4 w 4100"/>
                <a:gd name="T3" fmla="*/ 1736 h 2072"/>
                <a:gd name="T4" fmla="*/ 804 w 4100"/>
                <a:gd name="T5" fmla="*/ 2064 h 2072"/>
                <a:gd name="T6" fmla="*/ 3468 w 4100"/>
                <a:gd name="T7" fmla="*/ 2072 h 2072"/>
                <a:gd name="T8" fmla="*/ 4100 w 4100"/>
                <a:gd name="T9" fmla="*/ 1736 h 2072"/>
                <a:gd name="T10" fmla="*/ 4100 w 4100"/>
                <a:gd name="T11" fmla="*/ 96 h 20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00"/>
                <a:gd name="T19" fmla="*/ 0 h 2072"/>
                <a:gd name="T20" fmla="*/ 4100 w 4100"/>
                <a:gd name="T21" fmla="*/ 2072 h 20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00" h="2072">
                  <a:moveTo>
                    <a:pt x="0" y="0"/>
                  </a:moveTo>
                  <a:lnTo>
                    <a:pt x="4" y="1736"/>
                  </a:lnTo>
                  <a:lnTo>
                    <a:pt x="804" y="2064"/>
                  </a:lnTo>
                  <a:lnTo>
                    <a:pt x="3468" y="2072"/>
                  </a:lnTo>
                  <a:lnTo>
                    <a:pt x="4100" y="1736"/>
                  </a:lnTo>
                  <a:lnTo>
                    <a:pt x="4100" y="96"/>
                  </a:ln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0838" name="Slide Number Placeholder 3">
            <a:extLst>
              <a:ext uri="{FF2B5EF4-FFF2-40B4-BE49-F238E27FC236}">
                <a16:creationId xmlns:a16="http://schemas.microsoft.com/office/drawing/2014/main" id="{8108F181-307F-4791-8032-32D22FFD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D58DCBBA-987A-4AF4-8657-16DBCE2B29D0}" type="slidenum">
              <a:rPr lang="en-US" altLang="en-US" sz="1200">
                <a:latin typeface="Tahoma" panose="020B0604030504040204" pitchFamily="34" charset="0"/>
              </a:rPr>
              <a:pPr/>
              <a:t>57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Footer Placeholder 2">
            <a:extLst>
              <a:ext uri="{FF2B5EF4-FFF2-40B4-BE49-F238E27FC236}">
                <a16:creationId xmlns:a16="http://schemas.microsoft.com/office/drawing/2014/main" id="{BC39C646-AA2B-43CC-9E90-2F826119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22882" name="Picture 45" descr="underline_base">
            <a:extLst>
              <a:ext uri="{FF2B5EF4-FFF2-40B4-BE49-F238E27FC236}">
                <a16:creationId xmlns:a16="http://schemas.microsoft.com/office/drawing/2014/main" id="{76324EED-6758-4550-ABD0-45281633A0D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819150"/>
            <a:ext cx="7313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883" name="Group 38">
            <a:extLst>
              <a:ext uri="{FF2B5EF4-FFF2-40B4-BE49-F238E27FC236}">
                <a16:creationId xmlns:a16="http://schemas.microsoft.com/office/drawing/2014/main" id="{DE55C05D-3DCC-475D-8262-9D94888088AC}"/>
              </a:ext>
            </a:extLst>
          </p:cNvPr>
          <p:cNvGrpSpPr>
            <a:grpSpLocks/>
          </p:cNvGrpSpPr>
          <p:nvPr/>
        </p:nvGrpSpPr>
        <p:grpSpPr bwMode="auto">
          <a:xfrm>
            <a:off x="434975" y="1314450"/>
            <a:ext cx="8418513" cy="2835275"/>
            <a:chOff x="258" y="1214"/>
            <a:chExt cx="5303" cy="1786"/>
          </a:xfrm>
        </p:grpSpPr>
        <p:sp>
          <p:nvSpPr>
            <p:cNvPr id="122887" name="Rectangle 2">
              <a:extLst>
                <a:ext uri="{FF2B5EF4-FFF2-40B4-BE49-F238E27FC236}">
                  <a16:creationId xmlns:a16="http://schemas.microsoft.com/office/drawing/2014/main" id="{F9667336-1885-4793-B2FC-519885EC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1544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22888" name="Text Box 3">
              <a:extLst>
                <a:ext uri="{FF2B5EF4-FFF2-40B4-BE49-F238E27FC236}">
                  <a16:creationId xmlns:a16="http://schemas.microsoft.com/office/drawing/2014/main" id="{BF4DBD0D-BC11-499A-95EF-963B79ADC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" y="1597"/>
              <a:ext cx="1071" cy="1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en-US" sz="1400"/>
                <a:t>ticket (purchase)</a:t>
              </a:r>
            </a:p>
            <a:p>
              <a:pPr algn="ctr">
                <a:lnSpc>
                  <a:spcPct val="80000"/>
                </a:lnSpc>
              </a:pPr>
              <a:endParaRPr lang="en-US" altLang="en-US" sz="1400"/>
            </a:p>
            <a:p>
              <a:pPr algn="ctr">
                <a:lnSpc>
                  <a:spcPct val="80000"/>
                </a:lnSpc>
              </a:pPr>
              <a:r>
                <a:rPr lang="en-US" altLang="en-US" sz="1400"/>
                <a:t>baggage (check)</a:t>
              </a:r>
            </a:p>
            <a:p>
              <a:pPr algn="ctr">
                <a:lnSpc>
                  <a:spcPct val="80000"/>
                </a:lnSpc>
              </a:pPr>
              <a:endParaRPr lang="en-US" altLang="en-US" sz="1400"/>
            </a:p>
            <a:p>
              <a:pPr algn="ctr">
                <a:lnSpc>
                  <a:spcPct val="80000"/>
                </a:lnSpc>
              </a:pPr>
              <a:r>
                <a:rPr lang="en-US" altLang="en-US" sz="1400"/>
                <a:t>gates (load)</a:t>
              </a:r>
            </a:p>
            <a:p>
              <a:pPr algn="ctr">
                <a:lnSpc>
                  <a:spcPct val="80000"/>
                </a:lnSpc>
              </a:pPr>
              <a:endParaRPr lang="en-US" altLang="en-US" sz="1400"/>
            </a:p>
            <a:p>
              <a:pPr algn="ctr">
                <a:lnSpc>
                  <a:spcPct val="80000"/>
                </a:lnSpc>
              </a:pPr>
              <a:r>
                <a:rPr lang="en-US" altLang="en-US" sz="1400"/>
                <a:t>runway (takeoff)</a:t>
              </a:r>
            </a:p>
            <a:p>
              <a:pPr algn="ctr">
                <a:lnSpc>
                  <a:spcPct val="80000"/>
                </a:lnSpc>
              </a:pPr>
              <a:endParaRPr lang="en-US" altLang="en-US" sz="1400"/>
            </a:p>
            <a:p>
              <a:pPr algn="ctr">
                <a:lnSpc>
                  <a:spcPct val="80000"/>
                </a:lnSpc>
              </a:pPr>
              <a:r>
                <a:rPr lang="en-US" altLang="en-US" sz="1400"/>
                <a:t>airplane routing</a:t>
              </a:r>
            </a:p>
          </p:txBody>
        </p:sp>
        <p:sp>
          <p:nvSpPr>
            <p:cNvPr id="122889" name="Line 4">
              <a:extLst>
                <a:ext uri="{FF2B5EF4-FFF2-40B4-BE49-F238E27FC236}">
                  <a16:creationId xmlns:a16="http://schemas.microsoft.com/office/drawing/2014/main" id="{F720E13F-BCC4-44B7-9446-FAA9F0BF9F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" y="1770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90" name="Line 5">
              <a:extLst>
                <a:ext uri="{FF2B5EF4-FFF2-40B4-BE49-F238E27FC236}">
                  <a16:creationId xmlns:a16="http://schemas.microsoft.com/office/drawing/2014/main" id="{03662317-5009-4203-AF1C-5BAB460BB3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" y="1989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91" name="Line 6">
              <a:extLst>
                <a:ext uri="{FF2B5EF4-FFF2-40B4-BE49-F238E27FC236}">
                  <a16:creationId xmlns:a16="http://schemas.microsoft.com/office/drawing/2014/main" id="{B0BFD061-D97D-457D-886A-6FE8BDC681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" y="220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92" name="Line 7">
              <a:extLst>
                <a:ext uri="{FF2B5EF4-FFF2-40B4-BE49-F238E27FC236}">
                  <a16:creationId xmlns:a16="http://schemas.microsoft.com/office/drawing/2014/main" id="{D90928CC-C5A9-46EC-8B00-F745F709E2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" y="242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93" name="Text Box 8">
              <a:extLst>
                <a:ext uri="{FF2B5EF4-FFF2-40B4-BE49-F238E27FC236}">
                  <a16:creationId xmlns:a16="http://schemas.microsoft.com/office/drawing/2014/main" id="{8CAE25A2-6D3D-42EC-90CF-56D8A39313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" y="2706"/>
              <a:ext cx="52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/>
                <a:t>departure</a:t>
              </a:r>
            </a:p>
            <a:p>
              <a:pPr algn="ctr" eaLnBrk="1" hangingPunct="1"/>
              <a:r>
                <a:rPr lang="en-US" altLang="en-US" sz="1200"/>
                <a:t>airport</a:t>
              </a:r>
            </a:p>
          </p:txBody>
        </p:sp>
        <p:sp>
          <p:nvSpPr>
            <p:cNvPr id="122894" name="Text Box 9">
              <a:extLst>
                <a:ext uri="{FF2B5EF4-FFF2-40B4-BE49-F238E27FC236}">
                  <a16:creationId xmlns:a16="http://schemas.microsoft.com/office/drawing/2014/main" id="{E8AE4BE3-AE9E-4F82-A085-D28C0DC312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6" y="2712"/>
              <a:ext cx="38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/>
                <a:t>arrival</a:t>
              </a:r>
            </a:p>
            <a:p>
              <a:pPr algn="ctr" eaLnBrk="1" hangingPunct="1"/>
              <a:r>
                <a:rPr lang="en-US" altLang="en-US" sz="1200"/>
                <a:t>airport</a:t>
              </a:r>
            </a:p>
          </p:txBody>
        </p:sp>
        <p:sp>
          <p:nvSpPr>
            <p:cNvPr id="122895" name="Text Box 10">
              <a:extLst>
                <a:ext uri="{FF2B5EF4-FFF2-40B4-BE49-F238E27FC236}">
                  <a16:creationId xmlns:a16="http://schemas.microsoft.com/office/drawing/2014/main" id="{0854EF4D-0874-4FC6-A425-5DA119686D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9" y="2709"/>
              <a:ext cx="104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/>
                <a:t>intermediate air-traffic</a:t>
              </a:r>
            </a:p>
            <a:p>
              <a:pPr algn="ctr" eaLnBrk="1" hangingPunct="1"/>
              <a:r>
                <a:rPr lang="en-US" altLang="en-US" sz="1200"/>
                <a:t>control centers</a:t>
              </a:r>
            </a:p>
          </p:txBody>
        </p:sp>
        <p:pic>
          <p:nvPicPr>
            <p:cNvPr id="122896" name="Picture 11" descr="yylgaifm[1]">
              <a:extLst>
                <a:ext uri="{FF2B5EF4-FFF2-40B4-BE49-F238E27FC236}">
                  <a16:creationId xmlns:a16="http://schemas.microsoft.com/office/drawing/2014/main" id="{715B6563-5095-4D0F-B24A-5A704CE54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30" y="1315"/>
              <a:ext cx="963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897" name="Line 12">
              <a:extLst>
                <a:ext uri="{FF2B5EF4-FFF2-40B4-BE49-F238E27FC236}">
                  <a16:creationId xmlns:a16="http://schemas.microsoft.com/office/drawing/2014/main" id="{D643CF5D-977C-4A85-9E18-A84383401C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3" y="1214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98" name="Line 13">
              <a:extLst>
                <a:ext uri="{FF2B5EF4-FFF2-40B4-BE49-F238E27FC236}">
                  <a16:creationId xmlns:a16="http://schemas.microsoft.com/office/drawing/2014/main" id="{3566E79E-976F-4F39-8545-87A77114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9" y="1310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99" name="Line 14">
              <a:extLst>
                <a:ext uri="{FF2B5EF4-FFF2-40B4-BE49-F238E27FC236}">
                  <a16:creationId xmlns:a16="http://schemas.microsoft.com/office/drawing/2014/main" id="{7F93FE72-1D05-4CD3-865D-C6A3C658B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5" y="1406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900" name="Group 15">
              <a:extLst>
                <a:ext uri="{FF2B5EF4-FFF2-40B4-BE49-F238E27FC236}">
                  <a16:creationId xmlns:a16="http://schemas.microsoft.com/office/drawing/2014/main" id="{3C005572-880A-4F58-8F31-177DFDE42A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36" y="2441"/>
              <a:ext cx="1071" cy="186"/>
              <a:chOff x="1813" y="2187"/>
              <a:chExt cx="1071" cy="186"/>
            </a:xfrm>
          </p:grpSpPr>
          <p:sp>
            <p:nvSpPr>
              <p:cNvPr id="122920" name="Rectangle 16">
                <a:extLst>
                  <a:ext uri="{FF2B5EF4-FFF2-40B4-BE49-F238E27FC236}">
                    <a16:creationId xmlns:a16="http://schemas.microsoft.com/office/drawing/2014/main" id="{899741B8-E880-4948-A25D-1E52007DB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2921" name="Text Box 17">
                <a:extLst>
                  <a:ext uri="{FF2B5EF4-FFF2-40B4-BE49-F238E27FC236}">
                    <a16:creationId xmlns:a16="http://schemas.microsoft.com/office/drawing/2014/main" id="{9422CA8D-51E4-4914-9B99-835DAAF9B6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altLang="en-US" sz="1400"/>
                  <a:t>airplane routing</a:t>
                </a:r>
              </a:p>
            </p:txBody>
          </p:sp>
        </p:grpSp>
        <p:grpSp>
          <p:nvGrpSpPr>
            <p:cNvPr id="122901" name="Group 18">
              <a:extLst>
                <a:ext uri="{FF2B5EF4-FFF2-40B4-BE49-F238E27FC236}">
                  <a16:creationId xmlns:a16="http://schemas.microsoft.com/office/drawing/2014/main" id="{25138DB6-FFE1-4734-9839-527F653871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7" y="2441"/>
              <a:ext cx="1071" cy="186"/>
              <a:chOff x="1813" y="2187"/>
              <a:chExt cx="1071" cy="186"/>
            </a:xfrm>
          </p:grpSpPr>
          <p:sp>
            <p:nvSpPr>
              <p:cNvPr id="122918" name="Rectangle 19">
                <a:extLst>
                  <a:ext uri="{FF2B5EF4-FFF2-40B4-BE49-F238E27FC236}">
                    <a16:creationId xmlns:a16="http://schemas.microsoft.com/office/drawing/2014/main" id="{528F249F-B485-4607-8271-249B8134E8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2919" name="Text Box 20">
                <a:extLst>
                  <a:ext uri="{FF2B5EF4-FFF2-40B4-BE49-F238E27FC236}">
                    <a16:creationId xmlns:a16="http://schemas.microsoft.com/office/drawing/2014/main" id="{324B9B64-8282-42DA-A961-109E70BB7D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altLang="en-US" sz="1400"/>
                  <a:t>airplane routing</a:t>
                </a:r>
              </a:p>
            </p:txBody>
          </p:sp>
        </p:grpSp>
        <p:sp>
          <p:nvSpPr>
            <p:cNvPr id="122902" name="Rectangle 21">
              <a:extLst>
                <a:ext uri="{FF2B5EF4-FFF2-40B4-BE49-F238E27FC236}">
                  <a16:creationId xmlns:a16="http://schemas.microsoft.com/office/drawing/2014/main" id="{3790FC7D-1662-4505-AF59-E0485886A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6" y="1551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22903" name="Text Box 22">
              <a:extLst>
                <a:ext uri="{FF2B5EF4-FFF2-40B4-BE49-F238E27FC236}">
                  <a16:creationId xmlns:a16="http://schemas.microsoft.com/office/drawing/2014/main" id="{2E8382A5-D779-4142-830D-9CEEB3CC43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2" y="1598"/>
              <a:ext cx="1071" cy="1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en-US" sz="1400"/>
                <a:t>ticket (complain)</a:t>
              </a:r>
            </a:p>
            <a:p>
              <a:pPr algn="ctr">
                <a:lnSpc>
                  <a:spcPct val="80000"/>
                </a:lnSpc>
              </a:pPr>
              <a:endParaRPr lang="en-US" altLang="en-US" sz="1400"/>
            </a:p>
            <a:p>
              <a:pPr algn="ctr">
                <a:lnSpc>
                  <a:spcPct val="80000"/>
                </a:lnSpc>
              </a:pPr>
              <a:r>
                <a:rPr lang="en-US" altLang="en-US" sz="1400"/>
                <a:t>baggage (claim</a:t>
              </a:r>
            </a:p>
            <a:p>
              <a:pPr algn="ctr">
                <a:lnSpc>
                  <a:spcPct val="80000"/>
                </a:lnSpc>
              </a:pPr>
              <a:endParaRPr lang="en-US" altLang="en-US" sz="1400"/>
            </a:p>
            <a:p>
              <a:pPr algn="ctr">
                <a:lnSpc>
                  <a:spcPct val="80000"/>
                </a:lnSpc>
              </a:pPr>
              <a:r>
                <a:rPr lang="en-US" altLang="en-US" sz="1400"/>
                <a:t>gates (unload)</a:t>
              </a:r>
            </a:p>
            <a:p>
              <a:pPr algn="ctr">
                <a:lnSpc>
                  <a:spcPct val="80000"/>
                </a:lnSpc>
              </a:pPr>
              <a:endParaRPr lang="en-US" altLang="en-US" sz="1400"/>
            </a:p>
            <a:p>
              <a:pPr algn="ctr">
                <a:lnSpc>
                  <a:spcPct val="80000"/>
                </a:lnSpc>
              </a:pPr>
              <a:r>
                <a:rPr lang="en-US" altLang="en-US" sz="1400"/>
                <a:t>runway (land)</a:t>
              </a:r>
            </a:p>
            <a:p>
              <a:pPr algn="ctr">
                <a:lnSpc>
                  <a:spcPct val="80000"/>
                </a:lnSpc>
              </a:pPr>
              <a:endParaRPr lang="en-US" altLang="en-US" sz="1400"/>
            </a:p>
            <a:p>
              <a:pPr algn="ctr">
                <a:lnSpc>
                  <a:spcPct val="80000"/>
                </a:lnSpc>
              </a:pPr>
              <a:r>
                <a:rPr lang="en-US" altLang="en-US" sz="1400"/>
                <a:t>airplane routing</a:t>
              </a:r>
            </a:p>
          </p:txBody>
        </p:sp>
        <p:sp>
          <p:nvSpPr>
            <p:cNvPr id="122904" name="Line 23">
              <a:extLst>
                <a:ext uri="{FF2B5EF4-FFF2-40B4-BE49-F238E27FC236}">
                  <a16:creationId xmlns:a16="http://schemas.microsoft.com/office/drawing/2014/main" id="{4D6FF61C-CE5E-423A-AB2C-EBB2729DE0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3" y="177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05" name="Line 24">
              <a:extLst>
                <a:ext uri="{FF2B5EF4-FFF2-40B4-BE49-F238E27FC236}">
                  <a16:creationId xmlns:a16="http://schemas.microsoft.com/office/drawing/2014/main" id="{701C3CF7-2071-447B-9243-9000AEB7D6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7" y="199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06" name="Line 25">
              <a:extLst>
                <a:ext uri="{FF2B5EF4-FFF2-40B4-BE49-F238E27FC236}">
                  <a16:creationId xmlns:a16="http://schemas.microsoft.com/office/drawing/2014/main" id="{B34628C8-FB5F-4CFA-A95C-6238E6AE14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3" y="2214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07" name="Line 26">
              <a:extLst>
                <a:ext uri="{FF2B5EF4-FFF2-40B4-BE49-F238E27FC236}">
                  <a16:creationId xmlns:a16="http://schemas.microsoft.com/office/drawing/2014/main" id="{3F8AFA00-5494-4230-BE17-0FA0D3F02F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1" y="2433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08" name="Rectangle 27">
              <a:extLst>
                <a:ext uri="{FF2B5EF4-FFF2-40B4-BE49-F238E27FC236}">
                  <a16:creationId xmlns:a16="http://schemas.microsoft.com/office/drawing/2014/main" id="{E4488D7C-3903-4F09-B4BB-7A49FF0E8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" y="2476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22909" name="Rectangle 28">
              <a:extLst>
                <a:ext uri="{FF2B5EF4-FFF2-40B4-BE49-F238E27FC236}">
                  <a16:creationId xmlns:a16="http://schemas.microsoft.com/office/drawing/2014/main" id="{85A34301-3F1B-41DA-B5D3-4871FAA15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" y="2256"/>
              <a:ext cx="5293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22910" name="Rectangle 29">
              <a:extLst>
                <a:ext uri="{FF2B5EF4-FFF2-40B4-BE49-F238E27FC236}">
                  <a16:creationId xmlns:a16="http://schemas.microsoft.com/office/drawing/2014/main" id="{F11FC45D-5DF2-4DED-9A40-DA1EDA95A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" y="2050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22911" name="Rectangle 30">
              <a:extLst>
                <a:ext uri="{FF2B5EF4-FFF2-40B4-BE49-F238E27FC236}">
                  <a16:creationId xmlns:a16="http://schemas.microsoft.com/office/drawing/2014/main" id="{4A0935B3-56C1-4394-8542-09EF1853E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" y="1830"/>
              <a:ext cx="5286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22912" name="Rectangle 31">
              <a:extLst>
                <a:ext uri="{FF2B5EF4-FFF2-40B4-BE49-F238E27FC236}">
                  <a16:creationId xmlns:a16="http://schemas.microsoft.com/office/drawing/2014/main" id="{3FEADF6A-D3BE-4D4D-AD25-8B30ABC1E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" y="1617"/>
              <a:ext cx="5287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22913" name="Text Box 32">
              <a:extLst>
                <a:ext uri="{FF2B5EF4-FFF2-40B4-BE49-F238E27FC236}">
                  <a16:creationId xmlns:a16="http://schemas.microsoft.com/office/drawing/2014/main" id="{CF6DA039-FA9A-46EE-A89D-44DDDEABCF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6" y="1588"/>
              <a:ext cx="3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/>
                <a:t>ticket</a:t>
              </a:r>
            </a:p>
          </p:txBody>
        </p:sp>
        <p:sp>
          <p:nvSpPr>
            <p:cNvPr id="122914" name="Text Box 33">
              <a:extLst>
                <a:ext uri="{FF2B5EF4-FFF2-40B4-BE49-F238E27FC236}">
                  <a16:creationId xmlns:a16="http://schemas.microsoft.com/office/drawing/2014/main" id="{66B2C2FB-CB49-43A9-865F-6C80E6CE0A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4" y="1801"/>
              <a:ext cx="4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/>
                <a:t>baggage</a:t>
              </a:r>
            </a:p>
          </p:txBody>
        </p:sp>
        <p:sp>
          <p:nvSpPr>
            <p:cNvPr id="122915" name="Text Box 34">
              <a:extLst>
                <a:ext uri="{FF2B5EF4-FFF2-40B4-BE49-F238E27FC236}">
                  <a16:creationId xmlns:a16="http://schemas.microsoft.com/office/drawing/2014/main" id="{6F8888E5-5D45-43D4-8E1B-7C7D905B7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2" y="2013"/>
              <a:ext cx="30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/>
                <a:t>gate</a:t>
              </a:r>
            </a:p>
          </p:txBody>
        </p:sp>
        <p:sp>
          <p:nvSpPr>
            <p:cNvPr id="122916" name="Text Box 35">
              <a:extLst>
                <a:ext uri="{FF2B5EF4-FFF2-40B4-BE49-F238E27FC236}">
                  <a16:creationId xmlns:a16="http://schemas.microsoft.com/office/drawing/2014/main" id="{4B2B4814-903B-4396-B850-9401D6851E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7" y="2225"/>
              <a:ext cx="73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/>
                <a:t>takeoff/landing</a:t>
              </a:r>
            </a:p>
          </p:txBody>
        </p:sp>
        <p:sp>
          <p:nvSpPr>
            <p:cNvPr id="122917" name="Text Box 36">
              <a:extLst>
                <a:ext uri="{FF2B5EF4-FFF2-40B4-BE49-F238E27FC236}">
                  <a16:creationId xmlns:a16="http://schemas.microsoft.com/office/drawing/2014/main" id="{FEE91406-753E-4AD7-AF02-9158B3E39C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9" y="2444"/>
              <a:ext cx="77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/>
                <a:t>airplane routing</a:t>
              </a:r>
            </a:p>
          </p:txBody>
        </p:sp>
      </p:grpSp>
      <p:sp>
        <p:nvSpPr>
          <p:cNvPr id="122884" name="Rectangle 39">
            <a:extLst>
              <a:ext uri="{FF2B5EF4-FFF2-40B4-BE49-F238E27FC236}">
                <a16:creationId xmlns:a16="http://schemas.microsoft.com/office/drawing/2014/main" id="{FD89E075-EC18-4025-A21F-0865DCF0FAC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19088" y="317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Layering of airline functionality</a:t>
            </a:r>
          </a:p>
        </p:txBody>
      </p:sp>
      <p:sp>
        <p:nvSpPr>
          <p:cNvPr id="122885" name="Rectangle 40">
            <a:extLst>
              <a:ext uri="{FF2B5EF4-FFF2-40B4-BE49-F238E27FC236}">
                <a16:creationId xmlns:a16="http://schemas.microsoft.com/office/drawing/2014/main" id="{2E289E3B-6BE5-466B-9DCA-C71A74D3038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4441825"/>
            <a:ext cx="7613650" cy="176371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layers: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each layer implements a service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800">
                <a:ea typeface="Arial" panose="020B0604020202020204" pitchFamily="34" charset="0"/>
              </a:rPr>
              <a:t>via its own internal-layer actions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800">
                <a:ea typeface="Arial" panose="020B0604020202020204" pitchFamily="34" charset="0"/>
              </a:rPr>
              <a:t>relying on services provided by layer below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2886" name="Slide Number Placeholder 3">
            <a:extLst>
              <a:ext uri="{FF2B5EF4-FFF2-40B4-BE49-F238E27FC236}">
                <a16:creationId xmlns:a16="http://schemas.microsoft.com/office/drawing/2014/main" id="{469B0E74-2683-4223-B78E-C8541B11A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B4BF45EF-BBD2-4C5B-A639-F62FA606D88C}" type="slidenum">
              <a:rPr lang="en-US" altLang="en-US" sz="1200">
                <a:latin typeface="Tahoma" panose="020B0604030504040204" pitchFamily="34" charset="0"/>
              </a:rPr>
              <a:pPr/>
              <a:t>58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Footer Placeholder 2">
            <a:extLst>
              <a:ext uri="{FF2B5EF4-FFF2-40B4-BE49-F238E27FC236}">
                <a16:creationId xmlns:a16="http://schemas.microsoft.com/office/drawing/2014/main" id="{9320BE89-2D50-45E8-8372-117385712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24930" name="Picture 9" descr="underline_base">
            <a:extLst>
              <a:ext uri="{FF2B5EF4-FFF2-40B4-BE49-F238E27FC236}">
                <a16:creationId xmlns:a16="http://schemas.microsoft.com/office/drawing/2014/main" id="{927B5C6F-5310-4561-AEEA-5852832A4D3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022350"/>
            <a:ext cx="329882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1" name="Rectangle 2">
            <a:extLst>
              <a:ext uri="{FF2B5EF4-FFF2-40B4-BE49-F238E27FC236}">
                <a16:creationId xmlns:a16="http://schemas.microsoft.com/office/drawing/2014/main" id="{7DA5745A-7E3A-4433-96D6-FBA0BDB9356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Why layering?</a:t>
            </a:r>
          </a:p>
        </p:txBody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9A96DE48-03AC-4FB8-A090-67C202B6543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46100" y="1435100"/>
            <a:ext cx="7772400" cy="4648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>
                <a:ea typeface="ＭＳ Ｐゴシック" panose="020B0600070205080204" pitchFamily="34" charset="-128"/>
              </a:rPr>
              <a:t>dealing with complex systems: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explicit structure allows identification, relationship of complex system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s pieces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layered </a:t>
            </a:r>
            <a:r>
              <a:rPr lang="en-US" altLang="en-US" i="1">
                <a:solidFill>
                  <a:srgbClr val="CC0000"/>
                </a:solidFill>
                <a:ea typeface="Arial" panose="020B0604020202020204" pitchFamily="34" charset="0"/>
              </a:rPr>
              <a:t>reference model</a:t>
            </a:r>
            <a:r>
              <a:rPr lang="en-US" altLang="en-US">
                <a:ea typeface="Arial" panose="020B0604020202020204" pitchFamily="34" charset="0"/>
              </a:rPr>
              <a:t> for discussion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modularization eases maintenance, updating of system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change of implementation of layer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s service transparent to rest of system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e.g., change in gate procedure doesn</a:t>
            </a:r>
            <a:r>
              <a:rPr lang="en-US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t affect rest of system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layering considered harmful?</a:t>
            </a:r>
          </a:p>
        </p:txBody>
      </p:sp>
      <p:sp>
        <p:nvSpPr>
          <p:cNvPr id="124933" name="Slide Number Placeholder 3">
            <a:extLst>
              <a:ext uri="{FF2B5EF4-FFF2-40B4-BE49-F238E27FC236}">
                <a16:creationId xmlns:a16="http://schemas.microsoft.com/office/drawing/2014/main" id="{9E063768-C6A1-4830-A468-1F0E04D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0B130E98-75D0-4CBC-A053-14591A5D5C9E}" type="slidenum">
              <a:rPr lang="en-US" altLang="en-US" sz="1200">
                <a:latin typeface="Tahoma" panose="020B0604030504040204" pitchFamily="34" charset="0"/>
              </a:rPr>
              <a:pPr/>
              <a:t>59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Footer Placeholder 2">
            <a:extLst>
              <a:ext uri="{FF2B5EF4-FFF2-40B4-BE49-F238E27FC236}">
                <a16:creationId xmlns:a16="http://schemas.microsoft.com/office/drawing/2014/main" id="{4BB17D7E-6C2F-4BD4-9F77-A656FC5A9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73938" y="6467475"/>
            <a:ext cx="1098550" cy="2889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BFD1D417-B7BE-4414-BD3D-0034ED51BC27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6088" y="1516063"/>
            <a:ext cx="4768850" cy="4457700"/>
          </a:xfrm>
        </p:spPr>
        <p:txBody>
          <a:bodyPr/>
          <a:lstStyle/>
          <a:p>
            <a:pPr marL="231775" indent="-231775" eaLnBrk="1" hangingPunct="1"/>
            <a:r>
              <a:rPr lang="en-US" altLang="en-US" sz="2400" i="1">
                <a:solidFill>
                  <a:srgbClr val="CC0000"/>
                </a:solidFill>
                <a:ea typeface="ＭＳ Ｐゴシック" panose="020B0600070205080204" pitchFamily="34" charset="-128"/>
              </a:rPr>
              <a:t>Internet: </a:t>
            </a:r>
            <a:r>
              <a:rPr lang="ja-JP" altLang="en-US" sz="2400">
                <a:solidFill>
                  <a:srgbClr val="CC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2400">
                <a:solidFill>
                  <a:srgbClr val="CC0000"/>
                </a:solidFill>
                <a:ea typeface="ＭＳ Ｐゴシック" panose="020B0600070205080204" pitchFamily="34" charset="-128"/>
              </a:rPr>
              <a:t>network of networks</a:t>
            </a:r>
            <a:r>
              <a:rPr lang="ja-JP" altLang="en-US" sz="2400">
                <a:solidFill>
                  <a:srgbClr val="CC0000"/>
                </a:solidFill>
                <a:ea typeface="ＭＳ Ｐゴシック" panose="020B0600070205080204" pitchFamily="34" charset="-128"/>
              </a:rPr>
              <a:t>”</a:t>
            </a:r>
            <a:endParaRPr lang="en-US" altLang="ja-JP" sz="240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 marL="682625" lvl="1" indent="-225425" eaLnBrk="1" hangingPunct="1"/>
            <a:r>
              <a:rPr lang="en-US" altLang="en-US" sz="2000">
                <a:ea typeface="Arial" panose="020B0604020202020204" pitchFamily="34" charset="0"/>
              </a:rPr>
              <a:t>Interconnected ISPs</a:t>
            </a:r>
          </a:p>
          <a:p>
            <a:pPr marL="231775" indent="-231775" eaLnBrk="1" hangingPunct="1"/>
            <a:r>
              <a:rPr lang="en-US" altLang="en-US" sz="2400" i="1">
                <a:solidFill>
                  <a:srgbClr val="CC0000"/>
                </a:solidFill>
                <a:ea typeface="ＭＳ Ｐゴシック" panose="020B0600070205080204" pitchFamily="34" charset="-128"/>
              </a:rPr>
              <a:t>protocols</a:t>
            </a:r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ea typeface="ＭＳ Ｐゴシック" panose="020B0600070205080204" pitchFamily="34" charset="-128"/>
              </a:rPr>
              <a:t>control sending, receiving of messages</a:t>
            </a:r>
          </a:p>
          <a:p>
            <a:pPr marL="682625" lvl="1" indent="-225425" eaLnBrk="1" hangingPunct="1"/>
            <a:r>
              <a:rPr lang="en-US" altLang="en-US" sz="2000">
                <a:ea typeface="Arial" panose="020B0604020202020204" pitchFamily="34" charset="0"/>
              </a:rPr>
              <a:t>e.g., TCP, IP, HTTP, Skype,  802.11</a:t>
            </a:r>
            <a:endParaRPr lang="en-US" altLang="en-US">
              <a:ea typeface="Arial" panose="020B0604020202020204" pitchFamily="34" charset="0"/>
            </a:endParaRPr>
          </a:p>
          <a:p>
            <a:pPr marL="231775" indent="-231775" eaLnBrk="1" hangingPunct="1"/>
            <a:r>
              <a:rPr lang="en-US" altLang="en-US" sz="2400" i="1">
                <a:solidFill>
                  <a:srgbClr val="C00000"/>
                </a:solidFill>
                <a:ea typeface="ＭＳ Ｐゴシック" panose="020B0600070205080204" pitchFamily="34" charset="-128"/>
              </a:rPr>
              <a:t>Internet  standards</a:t>
            </a:r>
          </a:p>
          <a:p>
            <a:pPr marL="682625" lvl="1" indent="-225425" eaLnBrk="1" hangingPunct="1"/>
            <a:r>
              <a:rPr lang="en-US" altLang="en-US" sz="2000">
                <a:ea typeface="Arial" panose="020B0604020202020204" pitchFamily="34" charset="0"/>
              </a:rPr>
              <a:t>RFC: Request for comments</a:t>
            </a:r>
          </a:p>
          <a:p>
            <a:pPr marL="682625" lvl="1" indent="-225425" eaLnBrk="1" hangingPunct="1"/>
            <a:r>
              <a:rPr lang="en-US" altLang="en-US" sz="2000">
                <a:ea typeface="Arial" panose="020B0604020202020204" pitchFamily="34" charset="0"/>
              </a:rPr>
              <a:t>IETF: Internet Engineering Task Force</a:t>
            </a: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89EC1CD3-E770-40BE-9C2A-ADC7E480F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725" y="190500"/>
            <a:ext cx="83820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99"/>
                </a:solidFill>
                <a:latin typeface="Gill Sans MT" panose="020B0502020104020203" pitchFamily="34" charset="0"/>
              </a:rPr>
              <a:t>What</a:t>
            </a:r>
            <a:r>
              <a:rPr lang="ja-JP" altLang="en-US" sz="3600">
                <a:solidFill>
                  <a:srgbClr val="000099"/>
                </a:solidFill>
                <a:latin typeface="Gill Sans MT" panose="020B0502020104020203" pitchFamily="34" charset="0"/>
              </a:rPr>
              <a:t>’</a:t>
            </a:r>
            <a:r>
              <a:rPr lang="en-US" altLang="ja-JP" sz="3600">
                <a:solidFill>
                  <a:srgbClr val="000099"/>
                </a:solidFill>
                <a:latin typeface="Gill Sans MT" panose="020B0502020104020203" pitchFamily="34" charset="0"/>
              </a:rPr>
              <a:t>s the Internet: </a:t>
            </a:r>
            <a:r>
              <a:rPr lang="ja-JP" altLang="en-US" sz="3600">
                <a:solidFill>
                  <a:srgbClr val="000099"/>
                </a:solidFill>
                <a:latin typeface="Gill Sans MT" panose="020B0502020104020203" pitchFamily="34" charset="0"/>
              </a:rPr>
              <a:t>“</a:t>
            </a:r>
            <a:r>
              <a:rPr lang="en-US" altLang="ja-JP" sz="3600">
                <a:solidFill>
                  <a:srgbClr val="000099"/>
                </a:solidFill>
                <a:latin typeface="Gill Sans MT" panose="020B0502020104020203" pitchFamily="34" charset="0"/>
              </a:rPr>
              <a:t>nuts and bolts</a:t>
            </a:r>
            <a:r>
              <a:rPr lang="ja-JP" altLang="en-US" sz="3600">
                <a:solidFill>
                  <a:srgbClr val="000099"/>
                </a:solidFill>
                <a:latin typeface="Gill Sans MT" panose="020B0502020104020203" pitchFamily="34" charset="0"/>
              </a:rPr>
              <a:t>”</a:t>
            </a:r>
            <a:r>
              <a:rPr lang="en-US" altLang="ja-JP" sz="3600">
                <a:solidFill>
                  <a:srgbClr val="000099"/>
                </a:solidFill>
                <a:latin typeface="Gill Sans MT" panose="020B0502020104020203" pitchFamily="34" charset="0"/>
              </a:rPr>
              <a:t> view</a:t>
            </a:r>
            <a:endParaRPr lang="en-US" altLang="en-US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25604" name="Picture 330" descr="underline_base">
            <a:extLst>
              <a:ext uri="{FF2B5EF4-FFF2-40B4-BE49-F238E27FC236}">
                <a16:creationId xmlns:a16="http://schemas.microsoft.com/office/drawing/2014/main" id="{A7BF8B5D-3208-44D3-936B-0267CD7C9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868363"/>
            <a:ext cx="8228013" cy="1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Slide Number Placeholder 3">
            <a:extLst>
              <a:ext uri="{FF2B5EF4-FFF2-40B4-BE49-F238E27FC236}">
                <a16:creationId xmlns:a16="http://schemas.microsoft.com/office/drawing/2014/main" id="{826DC177-0DAF-4476-B6CA-EE7D9732F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EF0361AE-9EEA-4D25-976D-5DB1D8AACFB7}" type="slidenum">
              <a:rPr lang="en-US" altLang="en-US" sz="1200">
                <a:latin typeface="Tahoma" panose="020B0604030504040204" pitchFamily="34" charset="0"/>
              </a:rPr>
              <a:pPr/>
              <a:t>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25606" name="Group 979">
            <a:extLst>
              <a:ext uri="{FF2B5EF4-FFF2-40B4-BE49-F238E27FC236}">
                <a16:creationId xmlns:a16="http://schemas.microsoft.com/office/drawing/2014/main" id="{01913022-4BFD-4B53-AB41-4E827C033AB6}"/>
              </a:ext>
            </a:extLst>
          </p:cNvPr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25607" name="Freeform 416">
              <a:extLst>
                <a:ext uri="{FF2B5EF4-FFF2-40B4-BE49-F238E27FC236}">
                  <a16:creationId xmlns:a16="http://schemas.microsoft.com/office/drawing/2014/main" id="{FEDA7F5B-C281-4DEB-A85D-6DFFE5EA8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08" name="Freeform 415">
              <a:extLst>
                <a:ext uri="{FF2B5EF4-FFF2-40B4-BE49-F238E27FC236}">
                  <a16:creationId xmlns:a16="http://schemas.microsoft.com/office/drawing/2014/main" id="{0FE0539E-26CC-4235-9159-FA25F2577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09" name="Freeform 665">
              <a:extLst>
                <a:ext uri="{FF2B5EF4-FFF2-40B4-BE49-F238E27FC236}">
                  <a16:creationId xmlns:a16="http://schemas.microsoft.com/office/drawing/2014/main" id="{02B3186A-824F-4B31-91F8-8D7982FE9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10" name="Group 666">
              <a:extLst>
                <a:ext uri="{FF2B5EF4-FFF2-40B4-BE49-F238E27FC236}">
                  <a16:creationId xmlns:a16="http://schemas.microsoft.com/office/drawing/2014/main" id="{1E274DD3-B101-4C6A-A669-9DA867CBC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6217" name="Rectangle 667">
                <a:extLst>
                  <a:ext uri="{FF2B5EF4-FFF2-40B4-BE49-F238E27FC236}">
                    <a16:creationId xmlns:a16="http://schemas.microsoft.com/office/drawing/2014/main" id="{BF54063E-6C3B-4778-A7F5-6EBF597D5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218" name="AutoShape 668">
                <a:extLst>
                  <a:ext uri="{FF2B5EF4-FFF2-40B4-BE49-F238E27FC236}">
                    <a16:creationId xmlns:a16="http://schemas.microsoft.com/office/drawing/2014/main" id="{DBE59C57-9A28-46FA-ACC1-AE7615DAD1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25611" name="Freeform 669">
              <a:extLst>
                <a:ext uri="{FF2B5EF4-FFF2-40B4-BE49-F238E27FC236}">
                  <a16:creationId xmlns:a16="http://schemas.microsoft.com/office/drawing/2014/main" id="{E0F598E8-2D36-4931-9E11-5BD8B9D68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2" name="Line 670">
              <a:extLst>
                <a:ext uri="{FF2B5EF4-FFF2-40B4-BE49-F238E27FC236}">
                  <a16:creationId xmlns:a16="http://schemas.microsoft.com/office/drawing/2014/main" id="{E6124E23-DF75-4D95-8D51-76134A98647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3" name="Line 671">
              <a:extLst>
                <a:ext uri="{FF2B5EF4-FFF2-40B4-BE49-F238E27FC236}">
                  <a16:creationId xmlns:a16="http://schemas.microsoft.com/office/drawing/2014/main" id="{FC558E21-CC68-4195-8047-9D25C8D4935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4" name="Line 672">
              <a:extLst>
                <a:ext uri="{FF2B5EF4-FFF2-40B4-BE49-F238E27FC236}">
                  <a16:creationId xmlns:a16="http://schemas.microsoft.com/office/drawing/2014/main" id="{C1D6D0E6-9871-40E1-A3D8-6BA1A8E9B50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5" name="Line 674">
              <a:extLst>
                <a:ext uri="{FF2B5EF4-FFF2-40B4-BE49-F238E27FC236}">
                  <a16:creationId xmlns:a16="http://schemas.microsoft.com/office/drawing/2014/main" id="{9480AACC-1F54-4D22-B98C-6F1450F174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6" name="Line 675">
              <a:extLst>
                <a:ext uri="{FF2B5EF4-FFF2-40B4-BE49-F238E27FC236}">
                  <a16:creationId xmlns:a16="http://schemas.microsoft.com/office/drawing/2014/main" id="{CAC130EE-E33F-47DA-8B72-571B2B6AFF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7" name="Line 678">
              <a:extLst>
                <a:ext uri="{FF2B5EF4-FFF2-40B4-BE49-F238E27FC236}">
                  <a16:creationId xmlns:a16="http://schemas.microsoft.com/office/drawing/2014/main" id="{CEF35CEC-6181-4C57-8FB9-E750D0171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8" name="Line 679">
              <a:extLst>
                <a:ext uri="{FF2B5EF4-FFF2-40B4-BE49-F238E27FC236}">
                  <a16:creationId xmlns:a16="http://schemas.microsoft.com/office/drawing/2014/main" id="{FDCB24AF-7DCF-49E5-B028-81B62BF6F9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9" name="Line 680">
              <a:extLst>
                <a:ext uri="{FF2B5EF4-FFF2-40B4-BE49-F238E27FC236}">
                  <a16:creationId xmlns:a16="http://schemas.microsoft.com/office/drawing/2014/main" id="{F073BF04-C9DD-49BC-9B3A-992D1B0AE2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0" name="Line 682">
              <a:extLst>
                <a:ext uri="{FF2B5EF4-FFF2-40B4-BE49-F238E27FC236}">
                  <a16:creationId xmlns:a16="http://schemas.microsoft.com/office/drawing/2014/main" id="{1D94BFFD-E1E7-4ADC-BDB1-AB2BD5038C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1" name="Line 683">
              <a:extLst>
                <a:ext uri="{FF2B5EF4-FFF2-40B4-BE49-F238E27FC236}">
                  <a16:creationId xmlns:a16="http://schemas.microsoft.com/office/drawing/2014/main" id="{AFBAC774-91B8-4DC9-B28F-3C8D47D013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5622" name="Picture 684" descr="access_point_stylized_small">
              <a:extLst>
                <a:ext uri="{FF2B5EF4-FFF2-40B4-BE49-F238E27FC236}">
                  <a16:creationId xmlns:a16="http://schemas.microsoft.com/office/drawing/2014/main" id="{628BEDEB-006D-483A-9753-4BEA8E403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3" name="Line 685">
              <a:extLst>
                <a:ext uri="{FF2B5EF4-FFF2-40B4-BE49-F238E27FC236}">
                  <a16:creationId xmlns:a16="http://schemas.microsoft.com/office/drawing/2014/main" id="{4D1731DA-4F70-4769-94B4-E3DFAF1BBB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4" name="Line 686">
              <a:extLst>
                <a:ext uri="{FF2B5EF4-FFF2-40B4-BE49-F238E27FC236}">
                  <a16:creationId xmlns:a16="http://schemas.microsoft.com/office/drawing/2014/main" id="{7A7F0F1D-6500-4B68-89AD-8F63EB6A2B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5625" name="Picture 708" descr="access_point_stylized_small">
              <a:extLst>
                <a:ext uri="{FF2B5EF4-FFF2-40B4-BE49-F238E27FC236}">
                  <a16:creationId xmlns:a16="http://schemas.microsoft.com/office/drawing/2014/main" id="{B2D29BAA-9920-4A5D-9498-9A5F99745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6" name="Line 711">
              <a:extLst>
                <a:ext uri="{FF2B5EF4-FFF2-40B4-BE49-F238E27FC236}">
                  <a16:creationId xmlns:a16="http://schemas.microsoft.com/office/drawing/2014/main" id="{8747EC9A-4256-4851-94EC-B3009B70A2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7" name="Line 712">
              <a:extLst>
                <a:ext uri="{FF2B5EF4-FFF2-40B4-BE49-F238E27FC236}">
                  <a16:creationId xmlns:a16="http://schemas.microsoft.com/office/drawing/2014/main" id="{94552002-B40C-43DD-AB09-E4D9C8DB95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8" name="Line 713">
              <a:extLst>
                <a:ext uri="{FF2B5EF4-FFF2-40B4-BE49-F238E27FC236}">
                  <a16:creationId xmlns:a16="http://schemas.microsoft.com/office/drawing/2014/main" id="{8B82A210-52DE-401C-A94C-44AEEF28F0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9" name="Line 714">
              <a:extLst>
                <a:ext uri="{FF2B5EF4-FFF2-40B4-BE49-F238E27FC236}">
                  <a16:creationId xmlns:a16="http://schemas.microsoft.com/office/drawing/2014/main" id="{125FF26C-9E2C-41BF-9B00-DEACB85DF9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0" name="Line 715">
              <a:extLst>
                <a:ext uri="{FF2B5EF4-FFF2-40B4-BE49-F238E27FC236}">
                  <a16:creationId xmlns:a16="http://schemas.microsoft.com/office/drawing/2014/main" id="{A019B689-722C-4927-A335-4CFEA0259B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1" name="Line 716">
              <a:extLst>
                <a:ext uri="{FF2B5EF4-FFF2-40B4-BE49-F238E27FC236}">
                  <a16:creationId xmlns:a16="http://schemas.microsoft.com/office/drawing/2014/main" id="{F546C4B3-BC06-4697-B2C2-D45E87EBB2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2" name="Line 717">
              <a:extLst>
                <a:ext uri="{FF2B5EF4-FFF2-40B4-BE49-F238E27FC236}">
                  <a16:creationId xmlns:a16="http://schemas.microsoft.com/office/drawing/2014/main" id="{A41B6733-B4A5-4C8D-A744-04A8656B9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3" name="Line 718">
              <a:extLst>
                <a:ext uri="{FF2B5EF4-FFF2-40B4-BE49-F238E27FC236}">
                  <a16:creationId xmlns:a16="http://schemas.microsoft.com/office/drawing/2014/main" id="{91469752-68D8-4EF3-9E58-343A82D8FD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4" name="Line 719">
              <a:extLst>
                <a:ext uri="{FF2B5EF4-FFF2-40B4-BE49-F238E27FC236}">
                  <a16:creationId xmlns:a16="http://schemas.microsoft.com/office/drawing/2014/main" id="{E1BAC4AD-4BD0-4D42-B0D5-90CC13737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5" name="Line 720">
              <a:extLst>
                <a:ext uri="{FF2B5EF4-FFF2-40B4-BE49-F238E27FC236}">
                  <a16:creationId xmlns:a16="http://schemas.microsoft.com/office/drawing/2014/main" id="{E3CF9F5B-CAAC-4C2D-ABDE-E0E09BB6C4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6" name="Line 721">
              <a:extLst>
                <a:ext uri="{FF2B5EF4-FFF2-40B4-BE49-F238E27FC236}">
                  <a16:creationId xmlns:a16="http://schemas.microsoft.com/office/drawing/2014/main" id="{9C73A53F-B201-43BA-A5A9-22C65A101B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7" name="Line 722">
              <a:extLst>
                <a:ext uri="{FF2B5EF4-FFF2-40B4-BE49-F238E27FC236}">
                  <a16:creationId xmlns:a16="http://schemas.microsoft.com/office/drawing/2014/main" id="{B88ACBD4-8BB9-41C1-A7AD-971AC13B9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8" name="Line 723">
              <a:extLst>
                <a:ext uri="{FF2B5EF4-FFF2-40B4-BE49-F238E27FC236}">
                  <a16:creationId xmlns:a16="http://schemas.microsoft.com/office/drawing/2014/main" id="{C2F1E5C9-C36F-4D66-853B-AC7127ABF1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9" name="Line 724">
              <a:extLst>
                <a:ext uri="{FF2B5EF4-FFF2-40B4-BE49-F238E27FC236}">
                  <a16:creationId xmlns:a16="http://schemas.microsoft.com/office/drawing/2014/main" id="{D3AAED0D-24B6-4E4D-A7CA-A9D59ECC68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0" name="Line 725">
              <a:extLst>
                <a:ext uri="{FF2B5EF4-FFF2-40B4-BE49-F238E27FC236}">
                  <a16:creationId xmlns:a16="http://schemas.microsoft.com/office/drawing/2014/main" id="{7C1109E5-A6F7-402D-ABB9-57ED2CFDD8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1" name="Line 726">
              <a:extLst>
                <a:ext uri="{FF2B5EF4-FFF2-40B4-BE49-F238E27FC236}">
                  <a16:creationId xmlns:a16="http://schemas.microsoft.com/office/drawing/2014/main" id="{7D19C58E-A75D-4C3D-B73A-682E05652F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2" name="Line 727">
              <a:extLst>
                <a:ext uri="{FF2B5EF4-FFF2-40B4-BE49-F238E27FC236}">
                  <a16:creationId xmlns:a16="http://schemas.microsoft.com/office/drawing/2014/main" id="{DD8C216E-3F88-45CC-8DAF-8583B1FC6C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3" name="Line 728">
              <a:extLst>
                <a:ext uri="{FF2B5EF4-FFF2-40B4-BE49-F238E27FC236}">
                  <a16:creationId xmlns:a16="http://schemas.microsoft.com/office/drawing/2014/main" id="{54B1072A-4CA5-44C6-A4B7-7D64FE53F9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4" name="Oval 407">
              <a:extLst>
                <a:ext uri="{FF2B5EF4-FFF2-40B4-BE49-F238E27FC236}">
                  <a16:creationId xmlns:a16="http://schemas.microsoft.com/office/drawing/2014/main" id="{506A58E6-3932-44FF-9B4B-46197DA2D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45" name="Rectangle 410">
              <a:extLst>
                <a:ext uri="{FF2B5EF4-FFF2-40B4-BE49-F238E27FC236}">
                  <a16:creationId xmlns:a16="http://schemas.microsoft.com/office/drawing/2014/main" id="{3CDD42F4-52C0-49AC-91DA-5BD901FFE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46" name="Oval 411">
              <a:extLst>
                <a:ext uri="{FF2B5EF4-FFF2-40B4-BE49-F238E27FC236}">
                  <a16:creationId xmlns:a16="http://schemas.microsoft.com/office/drawing/2014/main" id="{BBF25C4E-E17A-402A-908D-06E98C4D3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25647" name="Group 732">
              <a:extLst>
                <a:ext uri="{FF2B5EF4-FFF2-40B4-BE49-F238E27FC236}">
                  <a16:creationId xmlns:a16="http://schemas.microsoft.com/office/drawing/2014/main" id="{154D711D-DAEE-46E3-8F2B-4F2AD260EC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6215" name="Freeform 733">
                <a:extLst>
                  <a:ext uri="{FF2B5EF4-FFF2-40B4-BE49-F238E27FC236}">
                    <a16:creationId xmlns:a16="http://schemas.microsoft.com/office/drawing/2014/main" id="{BB9C094A-F009-4EB7-94AD-737238E9DA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16" name="Freeform 734">
                <a:extLst>
                  <a:ext uri="{FF2B5EF4-FFF2-40B4-BE49-F238E27FC236}">
                    <a16:creationId xmlns:a16="http://schemas.microsoft.com/office/drawing/2014/main" id="{1BE9A62E-DE03-49BB-9FA6-2607109E9D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48" name="Line 735">
              <a:extLst>
                <a:ext uri="{FF2B5EF4-FFF2-40B4-BE49-F238E27FC236}">
                  <a16:creationId xmlns:a16="http://schemas.microsoft.com/office/drawing/2014/main" id="{74204C4C-CD43-4212-B252-1744F0D9E5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9" name="Line 736">
              <a:extLst>
                <a:ext uri="{FF2B5EF4-FFF2-40B4-BE49-F238E27FC236}">
                  <a16:creationId xmlns:a16="http://schemas.microsoft.com/office/drawing/2014/main" id="{644AF485-6A63-404E-8082-CC75D53C64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50" name="Group 737">
              <a:extLst>
                <a:ext uri="{FF2B5EF4-FFF2-40B4-BE49-F238E27FC236}">
                  <a16:creationId xmlns:a16="http://schemas.microsoft.com/office/drawing/2014/main" id="{2E2548ED-D75A-4781-B63A-06A27D4172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6207" name="Oval 407">
                <a:extLst>
                  <a:ext uri="{FF2B5EF4-FFF2-40B4-BE49-F238E27FC236}">
                    <a16:creationId xmlns:a16="http://schemas.microsoft.com/office/drawing/2014/main" id="{DBC965E5-686D-40FC-9F0D-E84B43F26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208" name="Rectangle 410">
                <a:extLst>
                  <a:ext uri="{FF2B5EF4-FFF2-40B4-BE49-F238E27FC236}">
                    <a16:creationId xmlns:a16="http://schemas.microsoft.com/office/drawing/2014/main" id="{9BFD5321-4BC5-4E44-8877-8005FFF89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209" name="Oval 411">
                <a:extLst>
                  <a:ext uri="{FF2B5EF4-FFF2-40B4-BE49-F238E27FC236}">
                    <a16:creationId xmlns:a16="http://schemas.microsoft.com/office/drawing/2014/main" id="{D99A09A6-2528-4575-86FA-9F8966A8D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210" name="Group 741">
                <a:extLst>
                  <a:ext uri="{FF2B5EF4-FFF2-40B4-BE49-F238E27FC236}">
                    <a16:creationId xmlns:a16="http://schemas.microsoft.com/office/drawing/2014/main" id="{6431348E-7210-4F89-B62E-1CFDC74C8D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213" name="Freeform 742">
                  <a:extLst>
                    <a:ext uri="{FF2B5EF4-FFF2-40B4-BE49-F238E27FC236}">
                      <a16:creationId xmlns:a16="http://schemas.microsoft.com/office/drawing/2014/main" id="{98878D11-9607-4D22-8DA1-976A44B594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214" name="Freeform 743">
                  <a:extLst>
                    <a:ext uri="{FF2B5EF4-FFF2-40B4-BE49-F238E27FC236}">
                      <a16:creationId xmlns:a16="http://schemas.microsoft.com/office/drawing/2014/main" id="{F1EE759A-D732-44E2-9C8C-53C54C946A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211" name="Line 744">
                <a:extLst>
                  <a:ext uri="{FF2B5EF4-FFF2-40B4-BE49-F238E27FC236}">
                    <a16:creationId xmlns:a16="http://schemas.microsoft.com/office/drawing/2014/main" id="{F25EBE01-8EC0-4219-B981-2943187000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12" name="Line 745">
                <a:extLst>
                  <a:ext uri="{FF2B5EF4-FFF2-40B4-BE49-F238E27FC236}">
                    <a16:creationId xmlns:a16="http://schemas.microsoft.com/office/drawing/2014/main" id="{3A5AB1F5-3918-4209-A62E-28412CF79F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51" name="Group 746">
              <a:extLst>
                <a:ext uri="{FF2B5EF4-FFF2-40B4-BE49-F238E27FC236}">
                  <a16:creationId xmlns:a16="http://schemas.microsoft.com/office/drawing/2014/main" id="{D35B9D29-3A54-43ED-A204-67EC962A7C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6199" name="Oval 407">
                <a:extLst>
                  <a:ext uri="{FF2B5EF4-FFF2-40B4-BE49-F238E27FC236}">
                    <a16:creationId xmlns:a16="http://schemas.microsoft.com/office/drawing/2014/main" id="{AB29131B-C175-479D-AFD0-1833CF6A0F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200" name="Rectangle 410">
                <a:extLst>
                  <a:ext uri="{FF2B5EF4-FFF2-40B4-BE49-F238E27FC236}">
                    <a16:creationId xmlns:a16="http://schemas.microsoft.com/office/drawing/2014/main" id="{AF132A6E-F170-486F-9604-7F969A62F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201" name="Oval 411">
                <a:extLst>
                  <a:ext uri="{FF2B5EF4-FFF2-40B4-BE49-F238E27FC236}">
                    <a16:creationId xmlns:a16="http://schemas.microsoft.com/office/drawing/2014/main" id="{2CEF3ACB-F7DD-4226-940F-587FB40B63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202" name="Group 750">
                <a:extLst>
                  <a:ext uri="{FF2B5EF4-FFF2-40B4-BE49-F238E27FC236}">
                    <a16:creationId xmlns:a16="http://schemas.microsoft.com/office/drawing/2014/main" id="{ED63FD64-ADAF-4387-AAFF-C774BA71A1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205" name="Freeform 751">
                  <a:extLst>
                    <a:ext uri="{FF2B5EF4-FFF2-40B4-BE49-F238E27FC236}">
                      <a16:creationId xmlns:a16="http://schemas.microsoft.com/office/drawing/2014/main" id="{CD6C3420-764F-42E6-865B-178A6D179F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206" name="Freeform 752">
                  <a:extLst>
                    <a:ext uri="{FF2B5EF4-FFF2-40B4-BE49-F238E27FC236}">
                      <a16:creationId xmlns:a16="http://schemas.microsoft.com/office/drawing/2014/main" id="{AA66F1FF-440C-4857-BBB5-D8036F8541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203" name="Line 753">
                <a:extLst>
                  <a:ext uri="{FF2B5EF4-FFF2-40B4-BE49-F238E27FC236}">
                    <a16:creationId xmlns:a16="http://schemas.microsoft.com/office/drawing/2014/main" id="{E71982DE-CD22-49E1-9FD0-BA857EEB02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04" name="Line 754">
                <a:extLst>
                  <a:ext uri="{FF2B5EF4-FFF2-40B4-BE49-F238E27FC236}">
                    <a16:creationId xmlns:a16="http://schemas.microsoft.com/office/drawing/2014/main" id="{58ADFB35-139C-41DC-BDBE-31E55EE682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52" name="Group 764">
              <a:extLst>
                <a:ext uri="{FF2B5EF4-FFF2-40B4-BE49-F238E27FC236}">
                  <a16:creationId xmlns:a16="http://schemas.microsoft.com/office/drawing/2014/main" id="{A20DB49D-9351-45B0-9CEC-C2FBC377D0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6191" name="Oval 407">
                <a:extLst>
                  <a:ext uri="{FF2B5EF4-FFF2-40B4-BE49-F238E27FC236}">
                    <a16:creationId xmlns:a16="http://schemas.microsoft.com/office/drawing/2014/main" id="{EB6C9334-5D0B-4E3F-AC0D-0D2FD17E4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92" name="Rectangle 410">
                <a:extLst>
                  <a:ext uri="{FF2B5EF4-FFF2-40B4-BE49-F238E27FC236}">
                    <a16:creationId xmlns:a16="http://schemas.microsoft.com/office/drawing/2014/main" id="{7C147E91-0C86-474C-8581-6AC1ADB57A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93" name="Oval 411">
                <a:extLst>
                  <a:ext uri="{FF2B5EF4-FFF2-40B4-BE49-F238E27FC236}">
                    <a16:creationId xmlns:a16="http://schemas.microsoft.com/office/drawing/2014/main" id="{503C6D41-CEFE-4BC2-90D8-DEF1014B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194" name="Group 768">
                <a:extLst>
                  <a:ext uri="{FF2B5EF4-FFF2-40B4-BE49-F238E27FC236}">
                    <a16:creationId xmlns:a16="http://schemas.microsoft.com/office/drawing/2014/main" id="{7106752E-9F54-4A05-B1C2-18C4165F92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97" name="Freeform 769">
                  <a:extLst>
                    <a:ext uri="{FF2B5EF4-FFF2-40B4-BE49-F238E27FC236}">
                      <a16:creationId xmlns:a16="http://schemas.microsoft.com/office/drawing/2014/main" id="{B913F065-A7BE-49BB-BD76-F23315ABA9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98" name="Freeform 770">
                  <a:extLst>
                    <a:ext uri="{FF2B5EF4-FFF2-40B4-BE49-F238E27FC236}">
                      <a16:creationId xmlns:a16="http://schemas.microsoft.com/office/drawing/2014/main" id="{BCEB8E6F-77C9-4E79-939F-9543B32B9C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195" name="Line 771">
                <a:extLst>
                  <a:ext uri="{FF2B5EF4-FFF2-40B4-BE49-F238E27FC236}">
                    <a16:creationId xmlns:a16="http://schemas.microsoft.com/office/drawing/2014/main" id="{1DC1E954-2630-414A-A2BE-600D8CBFB0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96" name="Line 772">
                <a:extLst>
                  <a:ext uri="{FF2B5EF4-FFF2-40B4-BE49-F238E27FC236}">
                    <a16:creationId xmlns:a16="http://schemas.microsoft.com/office/drawing/2014/main" id="{F3E68F20-6472-4378-831D-9D36702A0A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53" name="Line 782">
              <a:extLst>
                <a:ext uri="{FF2B5EF4-FFF2-40B4-BE49-F238E27FC236}">
                  <a16:creationId xmlns:a16="http://schemas.microsoft.com/office/drawing/2014/main" id="{C3E6A390-A85F-48BD-A00E-F5069A24AC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54" name="Group 801">
              <a:extLst>
                <a:ext uri="{FF2B5EF4-FFF2-40B4-BE49-F238E27FC236}">
                  <a16:creationId xmlns:a16="http://schemas.microsoft.com/office/drawing/2014/main" id="{E55851F0-5D8F-493B-B775-59A883105D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6183" name="Oval 407">
                <a:extLst>
                  <a:ext uri="{FF2B5EF4-FFF2-40B4-BE49-F238E27FC236}">
                    <a16:creationId xmlns:a16="http://schemas.microsoft.com/office/drawing/2014/main" id="{93E976EE-85C2-4C08-ADE1-70B9C956B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84" name="Rectangle 410">
                <a:extLst>
                  <a:ext uri="{FF2B5EF4-FFF2-40B4-BE49-F238E27FC236}">
                    <a16:creationId xmlns:a16="http://schemas.microsoft.com/office/drawing/2014/main" id="{3BA94B97-C5CB-45A2-A225-9458743CB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85" name="Oval 411">
                <a:extLst>
                  <a:ext uri="{FF2B5EF4-FFF2-40B4-BE49-F238E27FC236}">
                    <a16:creationId xmlns:a16="http://schemas.microsoft.com/office/drawing/2014/main" id="{AD41B294-774C-42B3-9C68-2415D8117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186" name="Group 805">
                <a:extLst>
                  <a:ext uri="{FF2B5EF4-FFF2-40B4-BE49-F238E27FC236}">
                    <a16:creationId xmlns:a16="http://schemas.microsoft.com/office/drawing/2014/main" id="{A9754160-1091-436E-91C6-A8831CC9E9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89" name="Freeform 806">
                  <a:extLst>
                    <a:ext uri="{FF2B5EF4-FFF2-40B4-BE49-F238E27FC236}">
                      <a16:creationId xmlns:a16="http://schemas.microsoft.com/office/drawing/2014/main" id="{67C80E09-8CE9-4788-B2A2-14F114CE89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90" name="Freeform 807">
                  <a:extLst>
                    <a:ext uri="{FF2B5EF4-FFF2-40B4-BE49-F238E27FC236}">
                      <a16:creationId xmlns:a16="http://schemas.microsoft.com/office/drawing/2014/main" id="{92A601A5-C024-4941-8D45-8CAE55F5E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187" name="Line 808">
                <a:extLst>
                  <a:ext uri="{FF2B5EF4-FFF2-40B4-BE49-F238E27FC236}">
                    <a16:creationId xmlns:a16="http://schemas.microsoft.com/office/drawing/2014/main" id="{FE719CD9-8D15-431E-84F8-079915197B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88" name="Line 809">
                <a:extLst>
                  <a:ext uri="{FF2B5EF4-FFF2-40B4-BE49-F238E27FC236}">
                    <a16:creationId xmlns:a16="http://schemas.microsoft.com/office/drawing/2014/main" id="{6F9FB14B-46FF-4853-AB82-4231C273B4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55" name="Group 810">
              <a:extLst>
                <a:ext uri="{FF2B5EF4-FFF2-40B4-BE49-F238E27FC236}">
                  <a16:creationId xmlns:a16="http://schemas.microsoft.com/office/drawing/2014/main" id="{CCFEC64F-381F-4CEB-B431-688863CFA7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6175" name="Oval 407">
                <a:extLst>
                  <a:ext uri="{FF2B5EF4-FFF2-40B4-BE49-F238E27FC236}">
                    <a16:creationId xmlns:a16="http://schemas.microsoft.com/office/drawing/2014/main" id="{ECC5A7F4-B828-4E6B-A226-AC82CA2231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76" name="Rectangle 410">
                <a:extLst>
                  <a:ext uri="{FF2B5EF4-FFF2-40B4-BE49-F238E27FC236}">
                    <a16:creationId xmlns:a16="http://schemas.microsoft.com/office/drawing/2014/main" id="{81CA02A5-FEBD-4E8C-A964-CED0B6EC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77" name="Oval 411">
                <a:extLst>
                  <a:ext uri="{FF2B5EF4-FFF2-40B4-BE49-F238E27FC236}">
                    <a16:creationId xmlns:a16="http://schemas.microsoft.com/office/drawing/2014/main" id="{12E5F8E4-725E-4863-A4AD-1EFC875A15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178" name="Group 814">
                <a:extLst>
                  <a:ext uri="{FF2B5EF4-FFF2-40B4-BE49-F238E27FC236}">
                    <a16:creationId xmlns:a16="http://schemas.microsoft.com/office/drawing/2014/main" id="{FC72B015-C114-4CE3-9706-CDA7892DCE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81" name="Freeform 815">
                  <a:extLst>
                    <a:ext uri="{FF2B5EF4-FFF2-40B4-BE49-F238E27FC236}">
                      <a16:creationId xmlns:a16="http://schemas.microsoft.com/office/drawing/2014/main" id="{66B197CC-F06B-4F18-A84E-7C3E2243D9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82" name="Freeform 816">
                  <a:extLst>
                    <a:ext uri="{FF2B5EF4-FFF2-40B4-BE49-F238E27FC236}">
                      <a16:creationId xmlns:a16="http://schemas.microsoft.com/office/drawing/2014/main" id="{9769170D-14AC-4AE4-BA90-3C1C5CE373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179" name="Line 817">
                <a:extLst>
                  <a:ext uri="{FF2B5EF4-FFF2-40B4-BE49-F238E27FC236}">
                    <a16:creationId xmlns:a16="http://schemas.microsoft.com/office/drawing/2014/main" id="{AE60401D-5744-4EC8-942B-55C146EF6D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80" name="Line 818">
                <a:extLst>
                  <a:ext uri="{FF2B5EF4-FFF2-40B4-BE49-F238E27FC236}">
                    <a16:creationId xmlns:a16="http://schemas.microsoft.com/office/drawing/2014/main" id="{645B101D-654C-4FA4-A265-D57EB56E68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56" name="Group 819">
              <a:extLst>
                <a:ext uri="{FF2B5EF4-FFF2-40B4-BE49-F238E27FC236}">
                  <a16:creationId xmlns:a16="http://schemas.microsoft.com/office/drawing/2014/main" id="{3B3BB804-BB88-40A7-BB7D-975DCBD56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6167" name="Oval 407">
                <a:extLst>
                  <a:ext uri="{FF2B5EF4-FFF2-40B4-BE49-F238E27FC236}">
                    <a16:creationId xmlns:a16="http://schemas.microsoft.com/office/drawing/2014/main" id="{36634182-2772-45E1-8F06-DEB951B1F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68" name="Rectangle 410">
                <a:extLst>
                  <a:ext uri="{FF2B5EF4-FFF2-40B4-BE49-F238E27FC236}">
                    <a16:creationId xmlns:a16="http://schemas.microsoft.com/office/drawing/2014/main" id="{43133939-6E43-4784-A05B-486E390BF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69" name="Oval 411">
                <a:extLst>
                  <a:ext uri="{FF2B5EF4-FFF2-40B4-BE49-F238E27FC236}">
                    <a16:creationId xmlns:a16="http://schemas.microsoft.com/office/drawing/2014/main" id="{89C8429F-19E2-4A05-965D-5B0C457A41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170" name="Group 823">
                <a:extLst>
                  <a:ext uri="{FF2B5EF4-FFF2-40B4-BE49-F238E27FC236}">
                    <a16:creationId xmlns:a16="http://schemas.microsoft.com/office/drawing/2014/main" id="{424F3AEC-87ED-498E-9C9E-47ABA04543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73" name="Freeform 824">
                  <a:extLst>
                    <a:ext uri="{FF2B5EF4-FFF2-40B4-BE49-F238E27FC236}">
                      <a16:creationId xmlns:a16="http://schemas.microsoft.com/office/drawing/2014/main" id="{7CACCFC1-FAD5-4AAC-B53B-9CD7EC99D4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74" name="Freeform 825">
                  <a:extLst>
                    <a:ext uri="{FF2B5EF4-FFF2-40B4-BE49-F238E27FC236}">
                      <a16:creationId xmlns:a16="http://schemas.microsoft.com/office/drawing/2014/main" id="{526467FB-77A5-4E09-B26D-94DAD08396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171" name="Line 826">
                <a:extLst>
                  <a:ext uri="{FF2B5EF4-FFF2-40B4-BE49-F238E27FC236}">
                    <a16:creationId xmlns:a16="http://schemas.microsoft.com/office/drawing/2014/main" id="{8EF739B7-FA1E-4184-A51C-8AFBFBE2E5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72" name="Line 827">
                <a:extLst>
                  <a:ext uri="{FF2B5EF4-FFF2-40B4-BE49-F238E27FC236}">
                    <a16:creationId xmlns:a16="http://schemas.microsoft.com/office/drawing/2014/main" id="{69CED2C7-521C-42B9-9961-204AD14EEB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57" name="Group 828">
              <a:extLst>
                <a:ext uri="{FF2B5EF4-FFF2-40B4-BE49-F238E27FC236}">
                  <a16:creationId xmlns:a16="http://schemas.microsoft.com/office/drawing/2014/main" id="{54CD5AB5-50E3-423D-9402-92939FBEA9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6159" name="Oval 407">
                <a:extLst>
                  <a:ext uri="{FF2B5EF4-FFF2-40B4-BE49-F238E27FC236}">
                    <a16:creationId xmlns:a16="http://schemas.microsoft.com/office/drawing/2014/main" id="{6CF4A6B3-E9A3-4086-A6F9-E12E75DBD6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60" name="Rectangle 410">
                <a:extLst>
                  <a:ext uri="{FF2B5EF4-FFF2-40B4-BE49-F238E27FC236}">
                    <a16:creationId xmlns:a16="http://schemas.microsoft.com/office/drawing/2014/main" id="{603D26DF-5E71-44E8-B0F3-ED9893285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161" name="Oval 411">
                <a:extLst>
                  <a:ext uri="{FF2B5EF4-FFF2-40B4-BE49-F238E27FC236}">
                    <a16:creationId xmlns:a16="http://schemas.microsoft.com/office/drawing/2014/main" id="{D656DDD3-7552-41C5-80F4-EC1B5B009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162" name="Group 832">
                <a:extLst>
                  <a:ext uri="{FF2B5EF4-FFF2-40B4-BE49-F238E27FC236}">
                    <a16:creationId xmlns:a16="http://schemas.microsoft.com/office/drawing/2014/main" id="{FECDEF1F-4E31-4ACD-B9DB-288DC9DF1A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65" name="Freeform 833">
                  <a:extLst>
                    <a:ext uri="{FF2B5EF4-FFF2-40B4-BE49-F238E27FC236}">
                      <a16:creationId xmlns:a16="http://schemas.microsoft.com/office/drawing/2014/main" id="{43E329B0-60DB-4EF0-8829-0CA0E692B9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66" name="Freeform 834">
                  <a:extLst>
                    <a:ext uri="{FF2B5EF4-FFF2-40B4-BE49-F238E27FC236}">
                      <a16:creationId xmlns:a16="http://schemas.microsoft.com/office/drawing/2014/main" id="{0420CAA5-8855-46A2-9D1D-E9DFF64606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163" name="Line 835">
                <a:extLst>
                  <a:ext uri="{FF2B5EF4-FFF2-40B4-BE49-F238E27FC236}">
                    <a16:creationId xmlns:a16="http://schemas.microsoft.com/office/drawing/2014/main" id="{1A3264BB-00DB-4571-97F0-4786A270CF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64" name="Line 836">
                <a:extLst>
                  <a:ext uri="{FF2B5EF4-FFF2-40B4-BE49-F238E27FC236}">
                    <a16:creationId xmlns:a16="http://schemas.microsoft.com/office/drawing/2014/main" id="{7C19AFFB-6C03-4449-AE03-182A5A8189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58" name="Group 846">
              <a:extLst>
                <a:ext uri="{FF2B5EF4-FFF2-40B4-BE49-F238E27FC236}">
                  <a16:creationId xmlns:a16="http://schemas.microsoft.com/office/drawing/2014/main" id="{6F8C1AC0-F1B5-4B02-B85F-FFD1DC1D30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6143" name="Line 270">
                <a:extLst>
                  <a:ext uri="{FF2B5EF4-FFF2-40B4-BE49-F238E27FC236}">
                    <a16:creationId xmlns:a16="http://schemas.microsoft.com/office/drawing/2014/main" id="{837F1F93-CDAB-46B3-906A-67A95A8F07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44" name="Line 271">
                <a:extLst>
                  <a:ext uri="{FF2B5EF4-FFF2-40B4-BE49-F238E27FC236}">
                    <a16:creationId xmlns:a16="http://schemas.microsoft.com/office/drawing/2014/main" id="{DD154C8D-B2E2-4AF5-AF31-B97C849E37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45" name="Line 272">
                <a:extLst>
                  <a:ext uri="{FF2B5EF4-FFF2-40B4-BE49-F238E27FC236}">
                    <a16:creationId xmlns:a16="http://schemas.microsoft.com/office/drawing/2014/main" id="{1800F257-ACFF-455E-B4A3-58318C3D65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46" name="Line 273">
                <a:extLst>
                  <a:ext uri="{FF2B5EF4-FFF2-40B4-BE49-F238E27FC236}">
                    <a16:creationId xmlns:a16="http://schemas.microsoft.com/office/drawing/2014/main" id="{03936D96-896F-42A2-9FE4-D678000F12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47" name="Line 274">
                <a:extLst>
                  <a:ext uri="{FF2B5EF4-FFF2-40B4-BE49-F238E27FC236}">
                    <a16:creationId xmlns:a16="http://schemas.microsoft.com/office/drawing/2014/main" id="{E5CCEFD6-1039-47CF-AFFC-F8B6B3800A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48" name="Line 275">
                <a:extLst>
                  <a:ext uri="{FF2B5EF4-FFF2-40B4-BE49-F238E27FC236}">
                    <a16:creationId xmlns:a16="http://schemas.microsoft.com/office/drawing/2014/main" id="{A389CFB8-92C7-4AF4-8C68-6550B43707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49" name="Line 276">
                <a:extLst>
                  <a:ext uri="{FF2B5EF4-FFF2-40B4-BE49-F238E27FC236}">
                    <a16:creationId xmlns:a16="http://schemas.microsoft.com/office/drawing/2014/main" id="{F688BD78-F52F-4B7F-B7F5-61334B8672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0" name="Line 277">
                <a:extLst>
                  <a:ext uri="{FF2B5EF4-FFF2-40B4-BE49-F238E27FC236}">
                    <a16:creationId xmlns:a16="http://schemas.microsoft.com/office/drawing/2014/main" id="{85746929-E438-46CC-857B-540F2C3AE8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1" name="Line 278">
                <a:extLst>
                  <a:ext uri="{FF2B5EF4-FFF2-40B4-BE49-F238E27FC236}">
                    <a16:creationId xmlns:a16="http://schemas.microsoft.com/office/drawing/2014/main" id="{E6D9EEB8-1CC2-4A09-9D67-B26F89D2A0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2" name="Line 279">
                <a:extLst>
                  <a:ext uri="{FF2B5EF4-FFF2-40B4-BE49-F238E27FC236}">
                    <a16:creationId xmlns:a16="http://schemas.microsoft.com/office/drawing/2014/main" id="{8AAA6D9A-3DB5-480D-B28A-DA02AB0D2E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3" name="Line 280">
                <a:extLst>
                  <a:ext uri="{FF2B5EF4-FFF2-40B4-BE49-F238E27FC236}">
                    <a16:creationId xmlns:a16="http://schemas.microsoft.com/office/drawing/2014/main" id="{13ED4337-EFEB-4B61-A771-DA8EEA3342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4" name="Line 281">
                <a:extLst>
                  <a:ext uri="{FF2B5EF4-FFF2-40B4-BE49-F238E27FC236}">
                    <a16:creationId xmlns:a16="http://schemas.microsoft.com/office/drawing/2014/main" id="{FE5E4CCF-2AF0-4F51-89FB-9134FF459A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5" name="Line 282">
                <a:extLst>
                  <a:ext uri="{FF2B5EF4-FFF2-40B4-BE49-F238E27FC236}">
                    <a16:creationId xmlns:a16="http://schemas.microsoft.com/office/drawing/2014/main" id="{B57B238A-3EE5-465F-96F8-3E7B0F2DCC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6" name="Line 283">
                <a:extLst>
                  <a:ext uri="{FF2B5EF4-FFF2-40B4-BE49-F238E27FC236}">
                    <a16:creationId xmlns:a16="http://schemas.microsoft.com/office/drawing/2014/main" id="{4C023694-BFA0-433B-9D00-1716346ADD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7" name="Line 284">
                <a:extLst>
                  <a:ext uri="{FF2B5EF4-FFF2-40B4-BE49-F238E27FC236}">
                    <a16:creationId xmlns:a16="http://schemas.microsoft.com/office/drawing/2014/main" id="{7A292674-490B-4939-B27B-3C6E00309D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8" name="Oval 862">
                <a:extLst>
                  <a:ext uri="{FF2B5EF4-FFF2-40B4-BE49-F238E27FC236}">
                    <a16:creationId xmlns:a16="http://schemas.microsoft.com/office/drawing/2014/main" id="{FE27BA2C-EB99-4B84-B2CF-C223BB0D48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5659" name="Picture 915" descr="access_point_stylized_small">
              <a:extLst>
                <a:ext uri="{FF2B5EF4-FFF2-40B4-BE49-F238E27FC236}">
                  <a16:creationId xmlns:a16="http://schemas.microsoft.com/office/drawing/2014/main" id="{0582042A-9D83-4A26-B88C-3FEDF3642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60" name="Line 918">
              <a:extLst>
                <a:ext uri="{FF2B5EF4-FFF2-40B4-BE49-F238E27FC236}">
                  <a16:creationId xmlns:a16="http://schemas.microsoft.com/office/drawing/2014/main" id="{906F7927-C7E6-4AF2-8CA6-A803C6F4EDA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661" name="Group 919">
              <a:extLst>
                <a:ext uri="{FF2B5EF4-FFF2-40B4-BE49-F238E27FC236}">
                  <a16:creationId xmlns:a16="http://schemas.microsoft.com/office/drawing/2014/main" id="{A560A151-D3D4-4BF2-86DD-ABF19AA8D41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6141" name="Picture 920" descr="desktop_computer_stylized_medium">
                <a:extLst>
                  <a:ext uri="{FF2B5EF4-FFF2-40B4-BE49-F238E27FC236}">
                    <a16:creationId xmlns:a16="http://schemas.microsoft.com/office/drawing/2014/main" id="{4292BFE9-6406-47C1-8B07-3D584D3057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42" name="Freeform 921">
                <a:extLst>
                  <a:ext uri="{FF2B5EF4-FFF2-40B4-BE49-F238E27FC236}">
                    <a16:creationId xmlns:a16="http://schemas.microsoft.com/office/drawing/2014/main" id="{BDF7FFA2-7906-4C74-8F2B-346E57D3B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5662" name="Group 922">
              <a:extLst>
                <a:ext uri="{FF2B5EF4-FFF2-40B4-BE49-F238E27FC236}">
                  <a16:creationId xmlns:a16="http://schemas.microsoft.com/office/drawing/2014/main" id="{7DFFC34F-2BF0-4601-8F99-0E40B06EE8F0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6139" name="Picture 923" descr="desktop_computer_stylized_medium">
                <a:extLst>
                  <a:ext uri="{FF2B5EF4-FFF2-40B4-BE49-F238E27FC236}">
                    <a16:creationId xmlns:a16="http://schemas.microsoft.com/office/drawing/2014/main" id="{9F3DB5DA-084B-4078-915E-D6EE5984F2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40" name="Freeform 924">
                <a:extLst>
                  <a:ext uri="{FF2B5EF4-FFF2-40B4-BE49-F238E27FC236}">
                    <a16:creationId xmlns:a16="http://schemas.microsoft.com/office/drawing/2014/main" id="{53F41664-6FB8-4C7E-9475-5258927AD7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5663" name="Group 925">
              <a:extLst>
                <a:ext uri="{FF2B5EF4-FFF2-40B4-BE49-F238E27FC236}">
                  <a16:creationId xmlns:a16="http://schemas.microsoft.com/office/drawing/2014/main" id="{F1F2E406-9914-4E77-9CD3-9AA9DF19AA1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6137" name="Picture 926" descr="desktop_computer_stylized_medium">
                <a:extLst>
                  <a:ext uri="{FF2B5EF4-FFF2-40B4-BE49-F238E27FC236}">
                    <a16:creationId xmlns:a16="http://schemas.microsoft.com/office/drawing/2014/main" id="{040F8209-43AF-4B2B-A425-F05E61CC67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38" name="Freeform 927">
                <a:extLst>
                  <a:ext uri="{FF2B5EF4-FFF2-40B4-BE49-F238E27FC236}">
                    <a16:creationId xmlns:a16="http://schemas.microsoft.com/office/drawing/2014/main" id="{548FEB18-BE24-40FE-9D90-9DC394E75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5664" name="Group 928">
              <a:extLst>
                <a:ext uri="{FF2B5EF4-FFF2-40B4-BE49-F238E27FC236}">
                  <a16:creationId xmlns:a16="http://schemas.microsoft.com/office/drawing/2014/main" id="{BDC1B3F7-A282-4BA2-9B9E-AE8D303311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6135" name="Picture 929" descr="desktop_computer_stylized_medium">
                <a:extLst>
                  <a:ext uri="{FF2B5EF4-FFF2-40B4-BE49-F238E27FC236}">
                    <a16:creationId xmlns:a16="http://schemas.microsoft.com/office/drawing/2014/main" id="{0FD4245C-348E-4805-95A0-0DCE066103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36" name="Freeform 930">
                <a:extLst>
                  <a:ext uri="{FF2B5EF4-FFF2-40B4-BE49-F238E27FC236}">
                    <a16:creationId xmlns:a16="http://schemas.microsoft.com/office/drawing/2014/main" id="{B39C2AEC-4300-4AE0-B131-1D5B2F2F60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5665" name="Picture 933" descr="iphone_stylized_small">
              <a:extLst>
                <a:ext uri="{FF2B5EF4-FFF2-40B4-BE49-F238E27FC236}">
                  <a16:creationId xmlns:a16="http://schemas.microsoft.com/office/drawing/2014/main" id="{7AAD0628-FBDF-42EF-8B1B-4FF0F7F725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66" name="Picture 934" descr="antenna_radiation_stylized">
              <a:extLst>
                <a:ext uri="{FF2B5EF4-FFF2-40B4-BE49-F238E27FC236}">
                  <a16:creationId xmlns:a16="http://schemas.microsoft.com/office/drawing/2014/main" id="{4BD17E12-D467-44AE-8AD7-2849A59CE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67" name="Picture 936" descr="access_point_stylized_small">
              <a:extLst>
                <a:ext uri="{FF2B5EF4-FFF2-40B4-BE49-F238E27FC236}">
                  <a16:creationId xmlns:a16="http://schemas.microsoft.com/office/drawing/2014/main" id="{0589D1D3-3256-40E4-8FCB-2439C591A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668" name="Group 938">
              <a:extLst>
                <a:ext uri="{FF2B5EF4-FFF2-40B4-BE49-F238E27FC236}">
                  <a16:creationId xmlns:a16="http://schemas.microsoft.com/office/drawing/2014/main" id="{C6EA820F-6C06-4A8B-B27B-F4EF2D750F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6103" name="Freeform 939">
                <a:extLst>
                  <a:ext uri="{FF2B5EF4-FFF2-40B4-BE49-F238E27FC236}">
                    <a16:creationId xmlns:a16="http://schemas.microsoft.com/office/drawing/2014/main" id="{FDD9E41A-2D51-469D-8792-17A76AA6B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04" name="Rectangle 940">
                <a:extLst>
                  <a:ext uri="{FF2B5EF4-FFF2-40B4-BE49-F238E27FC236}">
                    <a16:creationId xmlns:a16="http://schemas.microsoft.com/office/drawing/2014/main" id="{37837247-38F3-49BE-AEDA-2AAFE3ED4E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05" name="Freeform 941">
                <a:extLst>
                  <a:ext uri="{FF2B5EF4-FFF2-40B4-BE49-F238E27FC236}">
                    <a16:creationId xmlns:a16="http://schemas.microsoft.com/office/drawing/2014/main" id="{871B7261-D65E-42CA-82E6-B3C5383F7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06" name="Freeform 942">
                <a:extLst>
                  <a:ext uri="{FF2B5EF4-FFF2-40B4-BE49-F238E27FC236}">
                    <a16:creationId xmlns:a16="http://schemas.microsoft.com/office/drawing/2014/main" id="{E1CFE1F8-C294-408F-A9BF-20F09DE28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07" name="Rectangle 943">
                <a:extLst>
                  <a:ext uri="{FF2B5EF4-FFF2-40B4-BE49-F238E27FC236}">
                    <a16:creationId xmlns:a16="http://schemas.microsoft.com/office/drawing/2014/main" id="{F8D6359B-AEA9-4CC1-A709-43EF0D4A4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6108" name="Group 944">
                <a:extLst>
                  <a:ext uri="{FF2B5EF4-FFF2-40B4-BE49-F238E27FC236}">
                    <a16:creationId xmlns:a16="http://schemas.microsoft.com/office/drawing/2014/main" id="{18A85BA7-6A5A-4713-A43F-F2F5440C31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6133" name="AutoShape 945">
                  <a:extLst>
                    <a:ext uri="{FF2B5EF4-FFF2-40B4-BE49-F238E27FC236}">
                      <a16:creationId xmlns:a16="http://schemas.microsoft.com/office/drawing/2014/main" id="{AE84C0B3-B195-408F-930B-123143F07A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134" name="AutoShape 946">
                  <a:extLst>
                    <a:ext uri="{FF2B5EF4-FFF2-40B4-BE49-F238E27FC236}">
                      <a16:creationId xmlns:a16="http://schemas.microsoft.com/office/drawing/2014/main" id="{74607FC5-C61D-478A-B8F6-4B795F67DF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109" name="Rectangle 947">
                <a:extLst>
                  <a:ext uri="{FF2B5EF4-FFF2-40B4-BE49-F238E27FC236}">
                    <a16:creationId xmlns:a16="http://schemas.microsoft.com/office/drawing/2014/main" id="{8C6E1EF6-BF25-4FB7-AFCA-4A0C8459D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6110" name="Group 948">
                <a:extLst>
                  <a:ext uri="{FF2B5EF4-FFF2-40B4-BE49-F238E27FC236}">
                    <a16:creationId xmlns:a16="http://schemas.microsoft.com/office/drawing/2014/main" id="{0DBCEB0D-92AD-4E42-9D97-6ECF5A5798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6131" name="AutoShape 949">
                  <a:extLst>
                    <a:ext uri="{FF2B5EF4-FFF2-40B4-BE49-F238E27FC236}">
                      <a16:creationId xmlns:a16="http://schemas.microsoft.com/office/drawing/2014/main" id="{09C830D8-F465-480A-82F0-F3EAD53CDB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132" name="AutoShape 950">
                  <a:extLst>
                    <a:ext uri="{FF2B5EF4-FFF2-40B4-BE49-F238E27FC236}">
                      <a16:creationId xmlns:a16="http://schemas.microsoft.com/office/drawing/2014/main" id="{B3F941E1-60C6-4349-AD50-540E597BE6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111" name="Rectangle 951">
                <a:extLst>
                  <a:ext uri="{FF2B5EF4-FFF2-40B4-BE49-F238E27FC236}">
                    <a16:creationId xmlns:a16="http://schemas.microsoft.com/office/drawing/2014/main" id="{B6FB4F15-106C-48F3-BC51-2B67F7208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12" name="Rectangle 952">
                <a:extLst>
                  <a:ext uri="{FF2B5EF4-FFF2-40B4-BE49-F238E27FC236}">
                    <a16:creationId xmlns:a16="http://schemas.microsoft.com/office/drawing/2014/main" id="{85B82CBC-BFA7-4F90-9D19-1C4DE5516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6113" name="Group 953">
                <a:extLst>
                  <a:ext uri="{FF2B5EF4-FFF2-40B4-BE49-F238E27FC236}">
                    <a16:creationId xmlns:a16="http://schemas.microsoft.com/office/drawing/2014/main" id="{D437E603-C940-4CF4-BF76-04336240FB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6129" name="AutoShape 954">
                  <a:extLst>
                    <a:ext uri="{FF2B5EF4-FFF2-40B4-BE49-F238E27FC236}">
                      <a16:creationId xmlns:a16="http://schemas.microsoft.com/office/drawing/2014/main" id="{D99C7CDF-7427-49E0-A3D5-E0FFE050E7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130" name="AutoShape 955">
                  <a:extLst>
                    <a:ext uri="{FF2B5EF4-FFF2-40B4-BE49-F238E27FC236}">
                      <a16:creationId xmlns:a16="http://schemas.microsoft.com/office/drawing/2014/main" id="{D4D5BE91-B3CA-4E29-8ED9-8F1E6D5B0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114" name="Freeform 956">
                <a:extLst>
                  <a:ext uri="{FF2B5EF4-FFF2-40B4-BE49-F238E27FC236}">
                    <a16:creationId xmlns:a16="http://schemas.microsoft.com/office/drawing/2014/main" id="{0E158111-C3EE-4D6A-BFB8-C6DA1B00C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6115" name="Group 957">
                <a:extLst>
                  <a:ext uri="{FF2B5EF4-FFF2-40B4-BE49-F238E27FC236}">
                    <a16:creationId xmlns:a16="http://schemas.microsoft.com/office/drawing/2014/main" id="{2D1F9E22-5320-4BCF-A5D9-515D8864D2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6127" name="AutoShape 958">
                  <a:extLst>
                    <a:ext uri="{FF2B5EF4-FFF2-40B4-BE49-F238E27FC236}">
                      <a16:creationId xmlns:a16="http://schemas.microsoft.com/office/drawing/2014/main" id="{156A4929-7269-4B28-B9B7-D488219AF6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128" name="AutoShape 959">
                  <a:extLst>
                    <a:ext uri="{FF2B5EF4-FFF2-40B4-BE49-F238E27FC236}">
                      <a16:creationId xmlns:a16="http://schemas.microsoft.com/office/drawing/2014/main" id="{2C4C2A71-F455-419B-9312-3B9E9DEAF8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116" name="Rectangle 960">
                <a:extLst>
                  <a:ext uri="{FF2B5EF4-FFF2-40B4-BE49-F238E27FC236}">
                    <a16:creationId xmlns:a16="http://schemas.microsoft.com/office/drawing/2014/main" id="{488D0AFA-A9D6-49BF-B438-82DD92EF1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17" name="Freeform 961">
                <a:extLst>
                  <a:ext uri="{FF2B5EF4-FFF2-40B4-BE49-F238E27FC236}">
                    <a16:creationId xmlns:a16="http://schemas.microsoft.com/office/drawing/2014/main" id="{EABEF65A-79E4-46B9-B223-328700714B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18" name="Freeform 962">
                <a:extLst>
                  <a:ext uri="{FF2B5EF4-FFF2-40B4-BE49-F238E27FC236}">
                    <a16:creationId xmlns:a16="http://schemas.microsoft.com/office/drawing/2014/main" id="{38AF55D1-1DBB-410A-87F1-495D67378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19" name="Oval 963">
                <a:extLst>
                  <a:ext uri="{FF2B5EF4-FFF2-40B4-BE49-F238E27FC236}">
                    <a16:creationId xmlns:a16="http://schemas.microsoft.com/office/drawing/2014/main" id="{793031AA-DE5B-467B-B371-79A8A995CE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20" name="Freeform 964">
                <a:extLst>
                  <a:ext uri="{FF2B5EF4-FFF2-40B4-BE49-F238E27FC236}">
                    <a16:creationId xmlns:a16="http://schemas.microsoft.com/office/drawing/2014/main" id="{EB516739-4096-4E3D-A494-C34B35AC7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21" name="AutoShape 965">
                <a:extLst>
                  <a:ext uri="{FF2B5EF4-FFF2-40B4-BE49-F238E27FC236}">
                    <a16:creationId xmlns:a16="http://schemas.microsoft.com/office/drawing/2014/main" id="{1107C3C1-576D-4694-8FC5-FFB3A3E2A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22" name="AutoShape 966">
                <a:extLst>
                  <a:ext uri="{FF2B5EF4-FFF2-40B4-BE49-F238E27FC236}">
                    <a16:creationId xmlns:a16="http://schemas.microsoft.com/office/drawing/2014/main" id="{B55F184A-D9A9-4293-A495-9D044579E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23" name="Oval 967">
                <a:extLst>
                  <a:ext uri="{FF2B5EF4-FFF2-40B4-BE49-F238E27FC236}">
                    <a16:creationId xmlns:a16="http://schemas.microsoft.com/office/drawing/2014/main" id="{22B63848-1EAB-431E-A9B4-283B49155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24" name="Oval 968">
                <a:extLst>
                  <a:ext uri="{FF2B5EF4-FFF2-40B4-BE49-F238E27FC236}">
                    <a16:creationId xmlns:a16="http://schemas.microsoft.com/office/drawing/2014/main" id="{F7026ABC-E3C9-4708-B30D-4E6008369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6125" name="Oval 969">
                <a:extLst>
                  <a:ext uri="{FF2B5EF4-FFF2-40B4-BE49-F238E27FC236}">
                    <a16:creationId xmlns:a16="http://schemas.microsoft.com/office/drawing/2014/main" id="{26DA3ECB-4195-4B3B-8965-756D9614C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26" name="Rectangle 970">
                <a:extLst>
                  <a:ext uri="{FF2B5EF4-FFF2-40B4-BE49-F238E27FC236}">
                    <a16:creationId xmlns:a16="http://schemas.microsoft.com/office/drawing/2014/main" id="{FD1A731C-EE0B-4551-81E4-F8E05961D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5669" name="Group 971">
              <a:extLst>
                <a:ext uri="{FF2B5EF4-FFF2-40B4-BE49-F238E27FC236}">
                  <a16:creationId xmlns:a16="http://schemas.microsoft.com/office/drawing/2014/main" id="{0BE116DB-855D-43D7-B17A-CBE66F94AC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6071" name="Freeform 972">
                <a:extLst>
                  <a:ext uri="{FF2B5EF4-FFF2-40B4-BE49-F238E27FC236}">
                    <a16:creationId xmlns:a16="http://schemas.microsoft.com/office/drawing/2014/main" id="{431118EB-9A26-4134-B446-874E408A3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72" name="Rectangle 973">
                <a:extLst>
                  <a:ext uri="{FF2B5EF4-FFF2-40B4-BE49-F238E27FC236}">
                    <a16:creationId xmlns:a16="http://schemas.microsoft.com/office/drawing/2014/main" id="{4ED9479F-EF8B-4E1A-96E9-458594262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73" name="Freeform 974">
                <a:extLst>
                  <a:ext uri="{FF2B5EF4-FFF2-40B4-BE49-F238E27FC236}">
                    <a16:creationId xmlns:a16="http://schemas.microsoft.com/office/drawing/2014/main" id="{141ED5D5-D84F-4C74-B0E3-13690E369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74" name="Freeform 975">
                <a:extLst>
                  <a:ext uri="{FF2B5EF4-FFF2-40B4-BE49-F238E27FC236}">
                    <a16:creationId xmlns:a16="http://schemas.microsoft.com/office/drawing/2014/main" id="{E2EEE499-4F16-4474-8D5E-42DBD3521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75" name="Rectangle 976">
                <a:extLst>
                  <a:ext uri="{FF2B5EF4-FFF2-40B4-BE49-F238E27FC236}">
                    <a16:creationId xmlns:a16="http://schemas.microsoft.com/office/drawing/2014/main" id="{41682C00-B544-4DA0-9881-C960A99F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6076" name="Group 977">
                <a:extLst>
                  <a:ext uri="{FF2B5EF4-FFF2-40B4-BE49-F238E27FC236}">
                    <a16:creationId xmlns:a16="http://schemas.microsoft.com/office/drawing/2014/main" id="{694EC8EF-81BE-47B8-9202-5147C93971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6101" name="AutoShape 978">
                  <a:extLst>
                    <a:ext uri="{FF2B5EF4-FFF2-40B4-BE49-F238E27FC236}">
                      <a16:creationId xmlns:a16="http://schemas.microsoft.com/office/drawing/2014/main" id="{10E21365-6D5C-4B01-9F8A-ACED5D276D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102" name="AutoShape 979">
                  <a:extLst>
                    <a:ext uri="{FF2B5EF4-FFF2-40B4-BE49-F238E27FC236}">
                      <a16:creationId xmlns:a16="http://schemas.microsoft.com/office/drawing/2014/main" id="{D324FD2D-004A-4A00-8FC2-D27C39FBD0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077" name="Rectangle 980">
                <a:extLst>
                  <a:ext uri="{FF2B5EF4-FFF2-40B4-BE49-F238E27FC236}">
                    <a16:creationId xmlns:a16="http://schemas.microsoft.com/office/drawing/2014/main" id="{3BD9619F-2F72-42AF-8762-CF7491077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6078" name="Group 981">
                <a:extLst>
                  <a:ext uri="{FF2B5EF4-FFF2-40B4-BE49-F238E27FC236}">
                    <a16:creationId xmlns:a16="http://schemas.microsoft.com/office/drawing/2014/main" id="{18135B9D-1E43-42D9-9C0A-DB407FA250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6099" name="AutoShape 982">
                  <a:extLst>
                    <a:ext uri="{FF2B5EF4-FFF2-40B4-BE49-F238E27FC236}">
                      <a16:creationId xmlns:a16="http://schemas.microsoft.com/office/drawing/2014/main" id="{B35F5F90-C914-46B8-B0C6-817D551DCB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100" name="AutoShape 983">
                  <a:extLst>
                    <a:ext uri="{FF2B5EF4-FFF2-40B4-BE49-F238E27FC236}">
                      <a16:creationId xmlns:a16="http://schemas.microsoft.com/office/drawing/2014/main" id="{9EAB8503-A886-40B7-AF90-4068683954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079" name="Rectangle 984">
                <a:extLst>
                  <a:ext uri="{FF2B5EF4-FFF2-40B4-BE49-F238E27FC236}">
                    <a16:creationId xmlns:a16="http://schemas.microsoft.com/office/drawing/2014/main" id="{A097BDAD-9F2F-494C-8FBA-031C8CED2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80" name="Rectangle 985">
                <a:extLst>
                  <a:ext uri="{FF2B5EF4-FFF2-40B4-BE49-F238E27FC236}">
                    <a16:creationId xmlns:a16="http://schemas.microsoft.com/office/drawing/2014/main" id="{7DCD4BF2-BAC3-4C8E-BD27-B3D48F8007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6081" name="Group 986">
                <a:extLst>
                  <a:ext uri="{FF2B5EF4-FFF2-40B4-BE49-F238E27FC236}">
                    <a16:creationId xmlns:a16="http://schemas.microsoft.com/office/drawing/2014/main" id="{EE247434-75B1-44C9-878C-14B14C7B38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6097" name="AutoShape 987">
                  <a:extLst>
                    <a:ext uri="{FF2B5EF4-FFF2-40B4-BE49-F238E27FC236}">
                      <a16:creationId xmlns:a16="http://schemas.microsoft.com/office/drawing/2014/main" id="{382AB425-8E71-4318-BCCF-49DD18B059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098" name="AutoShape 988">
                  <a:extLst>
                    <a:ext uri="{FF2B5EF4-FFF2-40B4-BE49-F238E27FC236}">
                      <a16:creationId xmlns:a16="http://schemas.microsoft.com/office/drawing/2014/main" id="{96C8C4B3-DDD0-4BE6-83D9-933F91C4BA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082" name="Freeform 989">
                <a:extLst>
                  <a:ext uri="{FF2B5EF4-FFF2-40B4-BE49-F238E27FC236}">
                    <a16:creationId xmlns:a16="http://schemas.microsoft.com/office/drawing/2014/main" id="{D25E6994-93DA-46FE-BD1C-31600465F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6083" name="Group 990">
                <a:extLst>
                  <a:ext uri="{FF2B5EF4-FFF2-40B4-BE49-F238E27FC236}">
                    <a16:creationId xmlns:a16="http://schemas.microsoft.com/office/drawing/2014/main" id="{B7E9EF17-569C-468C-A88E-D0B49160F2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6095" name="AutoShape 991">
                  <a:extLst>
                    <a:ext uri="{FF2B5EF4-FFF2-40B4-BE49-F238E27FC236}">
                      <a16:creationId xmlns:a16="http://schemas.microsoft.com/office/drawing/2014/main" id="{3F9E1A41-D154-4BC0-A7C4-2FDBC666CB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096" name="AutoShape 992">
                  <a:extLst>
                    <a:ext uri="{FF2B5EF4-FFF2-40B4-BE49-F238E27FC236}">
                      <a16:creationId xmlns:a16="http://schemas.microsoft.com/office/drawing/2014/main" id="{4F0B7EEC-D494-4970-9781-DA2376D3D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084" name="Rectangle 993">
                <a:extLst>
                  <a:ext uri="{FF2B5EF4-FFF2-40B4-BE49-F238E27FC236}">
                    <a16:creationId xmlns:a16="http://schemas.microsoft.com/office/drawing/2014/main" id="{3DDAD7FE-05F2-47BE-8324-660E040A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85" name="Freeform 994">
                <a:extLst>
                  <a:ext uri="{FF2B5EF4-FFF2-40B4-BE49-F238E27FC236}">
                    <a16:creationId xmlns:a16="http://schemas.microsoft.com/office/drawing/2014/main" id="{EF48530B-CED4-43D0-BBDA-0572A2614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86" name="Freeform 995">
                <a:extLst>
                  <a:ext uri="{FF2B5EF4-FFF2-40B4-BE49-F238E27FC236}">
                    <a16:creationId xmlns:a16="http://schemas.microsoft.com/office/drawing/2014/main" id="{2AA7DAF2-79DB-4428-9FD5-34D90296F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87" name="Oval 996">
                <a:extLst>
                  <a:ext uri="{FF2B5EF4-FFF2-40B4-BE49-F238E27FC236}">
                    <a16:creationId xmlns:a16="http://schemas.microsoft.com/office/drawing/2014/main" id="{9F82A90A-4A6F-4F23-B98D-7982FEF0F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88" name="Freeform 997">
                <a:extLst>
                  <a:ext uri="{FF2B5EF4-FFF2-40B4-BE49-F238E27FC236}">
                    <a16:creationId xmlns:a16="http://schemas.microsoft.com/office/drawing/2014/main" id="{DD17AF62-87BD-4CD0-9A97-6A89436B5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89" name="AutoShape 998">
                <a:extLst>
                  <a:ext uri="{FF2B5EF4-FFF2-40B4-BE49-F238E27FC236}">
                    <a16:creationId xmlns:a16="http://schemas.microsoft.com/office/drawing/2014/main" id="{632B7154-70A9-4B36-9E88-B8FF2B2FC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90" name="AutoShape 999">
                <a:extLst>
                  <a:ext uri="{FF2B5EF4-FFF2-40B4-BE49-F238E27FC236}">
                    <a16:creationId xmlns:a16="http://schemas.microsoft.com/office/drawing/2014/main" id="{1402E443-418A-4A92-B3EB-3B2D37C92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91" name="Oval 1000">
                <a:extLst>
                  <a:ext uri="{FF2B5EF4-FFF2-40B4-BE49-F238E27FC236}">
                    <a16:creationId xmlns:a16="http://schemas.microsoft.com/office/drawing/2014/main" id="{E7AE853E-5BF1-4C3E-A40B-BDCF5D05A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92" name="Oval 1001">
                <a:extLst>
                  <a:ext uri="{FF2B5EF4-FFF2-40B4-BE49-F238E27FC236}">
                    <a16:creationId xmlns:a16="http://schemas.microsoft.com/office/drawing/2014/main" id="{85779313-23AB-4144-A01C-C234AF0EC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6093" name="Oval 1002">
                <a:extLst>
                  <a:ext uri="{FF2B5EF4-FFF2-40B4-BE49-F238E27FC236}">
                    <a16:creationId xmlns:a16="http://schemas.microsoft.com/office/drawing/2014/main" id="{F94DC94E-1FA2-4B33-8B63-A89717E21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94" name="Rectangle 1003">
                <a:extLst>
                  <a:ext uri="{FF2B5EF4-FFF2-40B4-BE49-F238E27FC236}">
                    <a16:creationId xmlns:a16="http://schemas.microsoft.com/office/drawing/2014/main" id="{946FD010-DDB9-4EC1-B3B2-2F12A06CE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5670" name="Picture 1005" descr="antenna_stylized">
              <a:extLst>
                <a:ext uri="{FF2B5EF4-FFF2-40B4-BE49-F238E27FC236}">
                  <a16:creationId xmlns:a16="http://schemas.microsoft.com/office/drawing/2014/main" id="{C978B2D1-9116-4DB3-842A-E22B13594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71" name="Picture 1006" descr="laptop_keyboard">
              <a:extLst>
                <a:ext uri="{FF2B5EF4-FFF2-40B4-BE49-F238E27FC236}">
                  <a16:creationId xmlns:a16="http://schemas.microsoft.com/office/drawing/2014/main" id="{7A866682-73AB-4E9C-B34A-D883864B5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72" name="Freeform 1007">
              <a:extLst>
                <a:ext uri="{FF2B5EF4-FFF2-40B4-BE49-F238E27FC236}">
                  <a16:creationId xmlns:a16="http://schemas.microsoft.com/office/drawing/2014/main" id="{94C50726-BB66-4076-9EB9-A585B62AA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73" name="Picture 1008" descr="screen">
              <a:extLst>
                <a:ext uri="{FF2B5EF4-FFF2-40B4-BE49-F238E27FC236}">
                  <a16:creationId xmlns:a16="http://schemas.microsoft.com/office/drawing/2014/main" id="{F3886378-0E82-44A7-84A2-F92C5734E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74" name="Freeform 1009">
              <a:extLst>
                <a:ext uri="{FF2B5EF4-FFF2-40B4-BE49-F238E27FC236}">
                  <a16:creationId xmlns:a16="http://schemas.microsoft.com/office/drawing/2014/main" id="{345F25E7-4BB2-4F53-B15F-305FC8A04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5" name="Freeform 1010">
              <a:extLst>
                <a:ext uri="{FF2B5EF4-FFF2-40B4-BE49-F238E27FC236}">
                  <a16:creationId xmlns:a16="http://schemas.microsoft.com/office/drawing/2014/main" id="{876CF5DC-6ABB-44BD-AC93-48E91C8CC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6" name="Freeform 1011">
              <a:extLst>
                <a:ext uri="{FF2B5EF4-FFF2-40B4-BE49-F238E27FC236}">
                  <a16:creationId xmlns:a16="http://schemas.microsoft.com/office/drawing/2014/main" id="{2237544C-7040-45A1-81B4-5D0F835A5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7" name="Freeform 1012">
              <a:extLst>
                <a:ext uri="{FF2B5EF4-FFF2-40B4-BE49-F238E27FC236}">
                  <a16:creationId xmlns:a16="http://schemas.microsoft.com/office/drawing/2014/main" id="{157BC80A-8DD6-43B6-827B-682B2F6F3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8" name="Freeform 1013">
              <a:extLst>
                <a:ext uri="{FF2B5EF4-FFF2-40B4-BE49-F238E27FC236}">
                  <a16:creationId xmlns:a16="http://schemas.microsoft.com/office/drawing/2014/main" id="{B64615C1-631D-4BFC-AA76-787B8F098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9" name="Freeform 1014">
              <a:extLst>
                <a:ext uri="{FF2B5EF4-FFF2-40B4-BE49-F238E27FC236}">
                  <a16:creationId xmlns:a16="http://schemas.microsoft.com/office/drawing/2014/main" id="{48D485B7-CC3B-490C-A851-115649EC4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80" name="Group 1015">
              <a:extLst>
                <a:ext uri="{FF2B5EF4-FFF2-40B4-BE49-F238E27FC236}">
                  <a16:creationId xmlns:a16="http://schemas.microsoft.com/office/drawing/2014/main" id="{DCF1C536-C91F-4B2A-ADCB-4833BD79E4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6065" name="Freeform 1016">
                <a:extLst>
                  <a:ext uri="{FF2B5EF4-FFF2-40B4-BE49-F238E27FC236}">
                    <a16:creationId xmlns:a16="http://schemas.microsoft.com/office/drawing/2014/main" id="{19B6BF48-FAFA-4CF1-A05C-01A7317A4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6" name="Freeform 1017">
                <a:extLst>
                  <a:ext uri="{FF2B5EF4-FFF2-40B4-BE49-F238E27FC236}">
                    <a16:creationId xmlns:a16="http://schemas.microsoft.com/office/drawing/2014/main" id="{1E142A37-1FEB-43FF-830A-B8064E94C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7" name="Freeform 1018">
                <a:extLst>
                  <a:ext uri="{FF2B5EF4-FFF2-40B4-BE49-F238E27FC236}">
                    <a16:creationId xmlns:a16="http://schemas.microsoft.com/office/drawing/2014/main" id="{29494864-585B-4762-854C-73D1D16EBA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8" name="Freeform 1019">
                <a:extLst>
                  <a:ext uri="{FF2B5EF4-FFF2-40B4-BE49-F238E27FC236}">
                    <a16:creationId xmlns:a16="http://schemas.microsoft.com/office/drawing/2014/main" id="{43530F78-BF29-4D7F-B7CB-94932AF58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9" name="Freeform 1020">
                <a:extLst>
                  <a:ext uri="{FF2B5EF4-FFF2-40B4-BE49-F238E27FC236}">
                    <a16:creationId xmlns:a16="http://schemas.microsoft.com/office/drawing/2014/main" id="{DE6DB3E8-560B-4590-A0B9-4A13C6798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70" name="Freeform 1021">
                <a:extLst>
                  <a:ext uri="{FF2B5EF4-FFF2-40B4-BE49-F238E27FC236}">
                    <a16:creationId xmlns:a16="http://schemas.microsoft.com/office/drawing/2014/main" id="{7D001DC5-7D45-4931-B4D1-E5D615EED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81" name="Freeform 1022">
              <a:extLst>
                <a:ext uri="{FF2B5EF4-FFF2-40B4-BE49-F238E27FC236}">
                  <a16:creationId xmlns:a16="http://schemas.microsoft.com/office/drawing/2014/main" id="{2A200B9C-E399-4CDC-ADA1-5EE2ADD1E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2" name="Freeform 1023">
              <a:extLst>
                <a:ext uri="{FF2B5EF4-FFF2-40B4-BE49-F238E27FC236}">
                  <a16:creationId xmlns:a16="http://schemas.microsoft.com/office/drawing/2014/main" id="{21CEBCB7-2F36-497E-B718-9A2FB4B1D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3" name="Freeform 1024">
              <a:extLst>
                <a:ext uri="{FF2B5EF4-FFF2-40B4-BE49-F238E27FC236}">
                  <a16:creationId xmlns:a16="http://schemas.microsoft.com/office/drawing/2014/main" id="{C4B5393E-093A-4A19-AC28-E5CEB8D61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4" name="Freeform 1025">
              <a:extLst>
                <a:ext uri="{FF2B5EF4-FFF2-40B4-BE49-F238E27FC236}">
                  <a16:creationId xmlns:a16="http://schemas.microsoft.com/office/drawing/2014/main" id="{95FD328E-2747-4D21-B841-545ED5C13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5" name="Freeform 1026">
              <a:extLst>
                <a:ext uri="{FF2B5EF4-FFF2-40B4-BE49-F238E27FC236}">
                  <a16:creationId xmlns:a16="http://schemas.microsoft.com/office/drawing/2014/main" id="{12855F90-822C-4A4E-B195-E8967E7BE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6" name="Freeform 1027">
              <a:extLst>
                <a:ext uri="{FF2B5EF4-FFF2-40B4-BE49-F238E27FC236}">
                  <a16:creationId xmlns:a16="http://schemas.microsoft.com/office/drawing/2014/main" id="{A82CB300-0385-4B5B-95E3-46997B46D78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5687" name="Picture 1030" descr="laptop_keyboard">
              <a:extLst>
                <a:ext uri="{FF2B5EF4-FFF2-40B4-BE49-F238E27FC236}">
                  <a16:creationId xmlns:a16="http://schemas.microsoft.com/office/drawing/2014/main" id="{1D29DD59-8ACD-4964-AE0D-02A449DDE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88" name="Freeform 1031">
              <a:extLst>
                <a:ext uri="{FF2B5EF4-FFF2-40B4-BE49-F238E27FC236}">
                  <a16:creationId xmlns:a16="http://schemas.microsoft.com/office/drawing/2014/main" id="{FA6BBC45-48ED-411B-A98D-0A14F100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89" name="Picture 1032" descr="screen">
              <a:extLst>
                <a:ext uri="{FF2B5EF4-FFF2-40B4-BE49-F238E27FC236}">
                  <a16:creationId xmlns:a16="http://schemas.microsoft.com/office/drawing/2014/main" id="{F9C9142A-35D7-4367-B2F9-F20578257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90" name="Freeform 1033">
              <a:extLst>
                <a:ext uri="{FF2B5EF4-FFF2-40B4-BE49-F238E27FC236}">
                  <a16:creationId xmlns:a16="http://schemas.microsoft.com/office/drawing/2014/main" id="{648E59C4-5738-4FC3-955F-D00838137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1" name="Freeform 1034">
              <a:extLst>
                <a:ext uri="{FF2B5EF4-FFF2-40B4-BE49-F238E27FC236}">
                  <a16:creationId xmlns:a16="http://schemas.microsoft.com/office/drawing/2014/main" id="{13A37A54-17B5-4700-9FFA-D20DFA081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2" name="Freeform 1035">
              <a:extLst>
                <a:ext uri="{FF2B5EF4-FFF2-40B4-BE49-F238E27FC236}">
                  <a16:creationId xmlns:a16="http://schemas.microsoft.com/office/drawing/2014/main" id="{86A4BD2B-2066-4164-9AFA-80D75A3B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3" name="Freeform 1036">
              <a:extLst>
                <a:ext uri="{FF2B5EF4-FFF2-40B4-BE49-F238E27FC236}">
                  <a16:creationId xmlns:a16="http://schemas.microsoft.com/office/drawing/2014/main" id="{C31A6BFE-D3B1-4879-9DF6-7909822D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4" name="Freeform 1037">
              <a:extLst>
                <a:ext uri="{FF2B5EF4-FFF2-40B4-BE49-F238E27FC236}">
                  <a16:creationId xmlns:a16="http://schemas.microsoft.com/office/drawing/2014/main" id="{E5437201-82FF-438E-9772-0444B081D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5" name="Freeform 1038">
              <a:extLst>
                <a:ext uri="{FF2B5EF4-FFF2-40B4-BE49-F238E27FC236}">
                  <a16:creationId xmlns:a16="http://schemas.microsoft.com/office/drawing/2014/main" id="{AA6B0FC1-DFF2-4752-9FDC-25B016C78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96" name="Group 1039">
              <a:extLst>
                <a:ext uri="{FF2B5EF4-FFF2-40B4-BE49-F238E27FC236}">
                  <a16:creationId xmlns:a16="http://schemas.microsoft.com/office/drawing/2014/main" id="{BD8D04AE-ED30-4BDE-907C-281C51A3D5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6059" name="Freeform 1040">
                <a:extLst>
                  <a:ext uri="{FF2B5EF4-FFF2-40B4-BE49-F238E27FC236}">
                    <a16:creationId xmlns:a16="http://schemas.microsoft.com/office/drawing/2014/main" id="{4FFFA4C3-688C-4775-BF31-93E648E4D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0" name="Freeform 1041">
                <a:extLst>
                  <a:ext uri="{FF2B5EF4-FFF2-40B4-BE49-F238E27FC236}">
                    <a16:creationId xmlns:a16="http://schemas.microsoft.com/office/drawing/2014/main" id="{28357634-7301-438D-80AD-5453018A9E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1" name="Freeform 1042">
                <a:extLst>
                  <a:ext uri="{FF2B5EF4-FFF2-40B4-BE49-F238E27FC236}">
                    <a16:creationId xmlns:a16="http://schemas.microsoft.com/office/drawing/2014/main" id="{A5692FA8-39AB-4C48-A3C6-E09127D42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2" name="Freeform 1043">
                <a:extLst>
                  <a:ext uri="{FF2B5EF4-FFF2-40B4-BE49-F238E27FC236}">
                    <a16:creationId xmlns:a16="http://schemas.microsoft.com/office/drawing/2014/main" id="{A7520103-1CEA-4B33-9E92-5CF6E277A9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3" name="Freeform 1044">
                <a:extLst>
                  <a:ext uri="{FF2B5EF4-FFF2-40B4-BE49-F238E27FC236}">
                    <a16:creationId xmlns:a16="http://schemas.microsoft.com/office/drawing/2014/main" id="{06783417-33DF-4E9B-97F1-4587B22C3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4" name="Freeform 1045">
                <a:extLst>
                  <a:ext uri="{FF2B5EF4-FFF2-40B4-BE49-F238E27FC236}">
                    <a16:creationId xmlns:a16="http://schemas.microsoft.com/office/drawing/2014/main" id="{6DF08519-8BD0-4435-85A6-DEACF2D2ED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97" name="Freeform 1046">
              <a:extLst>
                <a:ext uri="{FF2B5EF4-FFF2-40B4-BE49-F238E27FC236}">
                  <a16:creationId xmlns:a16="http://schemas.microsoft.com/office/drawing/2014/main" id="{721B2275-6A2C-46FC-9903-779D618F6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8" name="Freeform 1047">
              <a:extLst>
                <a:ext uri="{FF2B5EF4-FFF2-40B4-BE49-F238E27FC236}">
                  <a16:creationId xmlns:a16="http://schemas.microsoft.com/office/drawing/2014/main" id="{3F121D6E-022F-43FC-B3B5-93EAF9723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9" name="Freeform 1048">
              <a:extLst>
                <a:ext uri="{FF2B5EF4-FFF2-40B4-BE49-F238E27FC236}">
                  <a16:creationId xmlns:a16="http://schemas.microsoft.com/office/drawing/2014/main" id="{627F1D50-E77A-404E-AA44-BD42659AF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0" name="Freeform 1049">
              <a:extLst>
                <a:ext uri="{FF2B5EF4-FFF2-40B4-BE49-F238E27FC236}">
                  <a16:creationId xmlns:a16="http://schemas.microsoft.com/office/drawing/2014/main" id="{F93C4850-C240-4123-95D5-0CEBB8262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1" name="Freeform 1050">
              <a:extLst>
                <a:ext uri="{FF2B5EF4-FFF2-40B4-BE49-F238E27FC236}">
                  <a16:creationId xmlns:a16="http://schemas.microsoft.com/office/drawing/2014/main" id="{B1453756-83C4-4B52-A766-B801A80BF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2" name="Freeform 1051">
              <a:extLst>
                <a:ext uri="{FF2B5EF4-FFF2-40B4-BE49-F238E27FC236}">
                  <a16:creationId xmlns:a16="http://schemas.microsoft.com/office/drawing/2014/main" id="{FCAC13A2-1268-4CDB-9873-CE55B819438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03" name="Group 2">
              <a:extLst>
                <a:ext uri="{FF2B5EF4-FFF2-40B4-BE49-F238E27FC236}">
                  <a16:creationId xmlns:a16="http://schemas.microsoft.com/office/drawing/2014/main" id="{87B0BCF3-662F-44B1-BC5D-5544457391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6037" name="Picture 1054" descr="laptop_keyboard">
                <a:extLst>
                  <a:ext uri="{FF2B5EF4-FFF2-40B4-BE49-F238E27FC236}">
                    <a16:creationId xmlns:a16="http://schemas.microsoft.com/office/drawing/2014/main" id="{E77F78B2-6F34-407A-922F-D7C87AAFA0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38" name="Freeform 1055">
                <a:extLst>
                  <a:ext uri="{FF2B5EF4-FFF2-40B4-BE49-F238E27FC236}">
                    <a16:creationId xmlns:a16="http://schemas.microsoft.com/office/drawing/2014/main" id="{15F111B3-BB28-4044-9775-A60389F51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6039" name="Picture 1056" descr="screen">
                <a:extLst>
                  <a:ext uri="{FF2B5EF4-FFF2-40B4-BE49-F238E27FC236}">
                    <a16:creationId xmlns:a16="http://schemas.microsoft.com/office/drawing/2014/main" id="{9D9C53DB-2CCF-4044-A6A1-13F11994CF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40" name="Freeform 1057">
                <a:extLst>
                  <a:ext uri="{FF2B5EF4-FFF2-40B4-BE49-F238E27FC236}">
                    <a16:creationId xmlns:a16="http://schemas.microsoft.com/office/drawing/2014/main" id="{21416D75-7218-4B58-A222-145934400C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1" name="Freeform 1058">
                <a:extLst>
                  <a:ext uri="{FF2B5EF4-FFF2-40B4-BE49-F238E27FC236}">
                    <a16:creationId xmlns:a16="http://schemas.microsoft.com/office/drawing/2014/main" id="{DE757B92-6B90-4E1A-BD6C-6615C4350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2" name="Freeform 1059">
                <a:extLst>
                  <a:ext uri="{FF2B5EF4-FFF2-40B4-BE49-F238E27FC236}">
                    <a16:creationId xmlns:a16="http://schemas.microsoft.com/office/drawing/2014/main" id="{37B7FD67-A037-4E38-A516-8935E5E08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3" name="Freeform 1060">
                <a:extLst>
                  <a:ext uri="{FF2B5EF4-FFF2-40B4-BE49-F238E27FC236}">
                    <a16:creationId xmlns:a16="http://schemas.microsoft.com/office/drawing/2014/main" id="{EB96580B-B3B0-4FCF-9C01-7A85DCDA1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4" name="Freeform 1061">
                <a:extLst>
                  <a:ext uri="{FF2B5EF4-FFF2-40B4-BE49-F238E27FC236}">
                    <a16:creationId xmlns:a16="http://schemas.microsoft.com/office/drawing/2014/main" id="{1AA7E225-694E-4445-96E9-0EFFE7EE0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5" name="Freeform 1062">
                <a:extLst>
                  <a:ext uri="{FF2B5EF4-FFF2-40B4-BE49-F238E27FC236}">
                    <a16:creationId xmlns:a16="http://schemas.microsoft.com/office/drawing/2014/main" id="{F3E55B8F-2374-4103-9FC5-E7553DE528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6046" name="Group 1063">
                <a:extLst>
                  <a:ext uri="{FF2B5EF4-FFF2-40B4-BE49-F238E27FC236}">
                    <a16:creationId xmlns:a16="http://schemas.microsoft.com/office/drawing/2014/main" id="{C88BA317-4690-40B3-A1B1-D4C0C0EC47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6053" name="Freeform 1064">
                  <a:extLst>
                    <a:ext uri="{FF2B5EF4-FFF2-40B4-BE49-F238E27FC236}">
                      <a16:creationId xmlns:a16="http://schemas.microsoft.com/office/drawing/2014/main" id="{5FE81F6E-3659-4D9E-8E8B-9D0C70FAC5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54" name="Freeform 1065">
                  <a:extLst>
                    <a:ext uri="{FF2B5EF4-FFF2-40B4-BE49-F238E27FC236}">
                      <a16:creationId xmlns:a16="http://schemas.microsoft.com/office/drawing/2014/main" id="{4D79D0B7-6F20-47EA-98C6-947A93273D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55" name="Freeform 1066">
                  <a:extLst>
                    <a:ext uri="{FF2B5EF4-FFF2-40B4-BE49-F238E27FC236}">
                      <a16:creationId xmlns:a16="http://schemas.microsoft.com/office/drawing/2014/main" id="{D7EFFF6F-87FA-4376-A544-05AFB0B79B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56" name="Freeform 1067">
                  <a:extLst>
                    <a:ext uri="{FF2B5EF4-FFF2-40B4-BE49-F238E27FC236}">
                      <a16:creationId xmlns:a16="http://schemas.microsoft.com/office/drawing/2014/main" id="{BADE214A-9CE5-4728-8E73-6760E1820E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57" name="Freeform 1068">
                  <a:extLst>
                    <a:ext uri="{FF2B5EF4-FFF2-40B4-BE49-F238E27FC236}">
                      <a16:creationId xmlns:a16="http://schemas.microsoft.com/office/drawing/2014/main" id="{A98721B0-B741-430A-8CF1-57D0010CC6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58" name="Freeform 1069">
                  <a:extLst>
                    <a:ext uri="{FF2B5EF4-FFF2-40B4-BE49-F238E27FC236}">
                      <a16:creationId xmlns:a16="http://schemas.microsoft.com/office/drawing/2014/main" id="{7A5D87A5-80A9-4872-A141-F82DC0923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047" name="Freeform 1070">
                <a:extLst>
                  <a:ext uri="{FF2B5EF4-FFF2-40B4-BE49-F238E27FC236}">
                    <a16:creationId xmlns:a16="http://schemas.microsoft.com/office/drawing/2014/main" id="{DEA647B7-66D4-443A-BB5F-94063D2DA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8" name="Freeform 1071">
                <a:extLst>
                  <a:ext uri="{FF2B5EF4-FFF2-40B4-BE49-F238E27FC236}">
                    <a16:creationId xmlns:a16="http://schemas.microsoft.com/office/drawing/2014/main" id="{D30DED88-F358-4577-9FB6-822AF0754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9" name="Freeform 1072">
                <a:extLst>
                  <a:ext uri="{FF2B5EF4-FFF2-40B4-BE49-F238E27FC236}">
                    <a16:creationId xmlns:a16="http://schemas.microsoft.com/office/drawing/2014/main" id="{89D558B2-34FE-4951-8E90-E0FD30E12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50" name="Freeform 1073">
                <a:extLst>
                  <a:ext uri="{FF2B5EF4-FFF2-40B4-BE49-F238E27FC236}">
                    <a16:creationId xmlns:a16="http://schemas.microsoft.com/office/drawing/2014/main" id="{1BE4CDE3-5C2B-44FE-BDF2-0F57792C5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51" name="Freeform 1074">
                <a:extLst>
                  <a:ext uri="{FF2B5EF4-FFF2-40B4-BE49-F238E27FC236}">
                    <a16:creationId xmlns:a16="http://schemas.microsoft.com/office/drawing/2014/main" id="{5FC5F42A-814C-4174-97E9-B359263F8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52" name="Freeform 1075">
                <a:extLst>
                  <a:ext uri="{FF2B5EF4-FFF2-40B4-BE49-F238E27FC236}">
                    <a16:creationId xmlns:a16="http://schemas.microsoft.com/office/drawing/2014/main" id="{33200B8F-F148-421D-8230-2B5BEF1608F9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5704" name="Picture 1077" descr="desktop_computer_stylized_medium">
              <a:extLst>
                <a:ext uri="{FF2B5EF4-FFF2-40B4-BE49-F238E27FC236}">
                  <a16:creationId xmlns:a16="http://schemas.microsoft.com/office/drawing/2014/main" id="{C9C128EB-6A8C-48D2-8687-726DD4720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5" name="Freeform 1078">
              <a:extLst>
                <a:ext uri="{FF2B5EF4-FFF2-40B4-BE49-F238E27FC236}">
                  <a16:creationId xmlns:a16="http://schemas.microsoft.com/office/drawing/2014/main" id="{28E35E81-7519-47A1-A228-1B3A2D93313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25706" name="Picture 1081" descr="laptop_keyboard">
              <a:extLst>
                <a:ext uri="{FF2B5EF4-FFF2-40B4-BE49-F238E27FC236}">
                  <a16:creationId xmlns:a16="http://schemas.microsoft.com/office/drawing/2014/main" id="{8F0ADE40-26DF-4FD9-8663-FCAB7954E8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7" name="Freeform 1082">
              <a:extLst>
                <a:ext uri="{FF2B5EF4-FFF2-40B4-BE49-F238E27FC236}">
                  <a16:creationId xmlns:a16="http://schemas.microsoft.com/office/drawing/2014/main" id="{030BC2FD-99BB-4ADF-A8DB-CC63F96CB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708" name="Picture 1083" descr="screen">
              <a:extLst>
                <a:ext uri="{FF2B5EF4-FFF2-40B4-BE49-F238E27FC236}">
                  <a16:creationId xmlns:a16="http://schemas.microsoft.com/office/drawing/2014/main" id="{255587CD-D7E3-46A0-865D-88B21B12F2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9" name="Freeform 1084">
              <a:extLst>
                <a:ext uri="{FF2B5EF4-FFF2-40B4-BE49-F238E27FC236}">
                  <a16:creationId xmlns:a16="http://schemas.microsoft.com/office/drawing/2014/main" id="{83E01AD1-DFE2-490E-AC0E-4F8D321A8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0" name="Freeform 1085">
              <a:extLst>
                <a:ext uri="{FF2B5EF4-FFF2-40B4-BE49-F238E27FC236}">
                  <a16:creationId xmlns:a16="http://schemas.microsoft.com/office/drawing/2014/main" id="{35E55B49-2CBD-40F6-8EFA-2B4ED1409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1" name="Freeform 1086">
              <a:extLst>
                <a:ext uri="{FF2B5EF4-FFF2-40B4-BE49-F238E27FC236}">
                  <a16:creationId xmlns:a16="http://schemas.microsoft.com/office/drawing/2014/main" id="{5716CB55-D666-41C5-8666-F1766F5C4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2" name="Freeform 1087">
              <a:extLst>
                <a:ext uri="{FF2B5EF4-FFF2-40B4-BE49-F238E27FC236}">
                  <a16:creationId xmlns:a16="http://schemas.microsoft.com/office/drawing/2014/main" id="{73935E5E-22DC-496E-8F33-A6982E10A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3" name="Freeform 1088">
              <a:extLst>
                <a:ext uri="{FF2B5EF4-FFF2-40B4-BE49-F238E27FC236}">
                  <a16:creationId xmlns:a16="http://schemas.microsoft.com/office/drawing/2014/main" id="{88CF34D7-77E7-4929-A483-CF81C3E0B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4" name="Freeform 1089">
              <a:extLst>
                <a:ext uri="{FF2B5EF4-FFF2-40B4-BE49-F238E27FC236}">
                  <a16:creationId xmlns:a16="http://schemas.microsoft.com/office/drawing/2014/main" id="{D2F5BDF5-FBBB-4FF6-893F-2B4387291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15" name="Group 1090">
              <a:extLst>
                <a:ext uri="{FF2B5EF4-FFF2-40B4-BE49-F238E27FC236}">
                  <a16:creationId xmlns:a16="http://schemas.microsoft.com/office/drawing/2014/main" id="{7C19CEB0-9A4E-46E1-B69E-AC58E8C1B5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6031" name="Freeform 1091">
                <a:extLst>
                  <a:ext uri="{FF2B5EF4-FFF2-40B4-BE49-F238E27FC236}">
                    <a16:creationId xmlns:a16="http://schemas.microsoft.com/office/drawing/2014/main" id="{C23F011D-C429-4062-B044-68BDB1E5C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32" name="Freeform 1092">
                <a:extLst>
                  <a:ext uri="{FF2B5EF4-FFF2-40B4-BE49-F238E27FC236}">
                    <a16:creationId xmlns:a16="http://schemas.microsoft.com/office/drawing/2014/main" id="{676D3343-DF24-4A1E-9EC6-50E25AA56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33" name="Freeform 1093">
                <a:extLst>
                  <a:ext uri="{FF2B5EF4-FFF2-40B4-BE49-F238E27FC236}">
                    <a16:creationId xmlns:a16="http://schemas.microsoft.com/office/drawing/2014/main" id="{4D942746-D450-4952-B297-AC77D66F60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34" name="Freeform 1094">
                <a:extLst>
                  <a:ext uri="{FF2B5EF4-FFF2-40B4-BE49-F238E27FC236}">
                    <a16:creationId xmlns:a16="http://schemas.microsoft.com/office/drawing/2014/main" id="{C520E8FE-DAD7-40CE-9E6B-ECBB6ABB1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35" name="Freeform 1095">
                <a:extLst>
                  <a:ext uri="{FF2B5EF4-FFF2-40B4-BE49-F238E27FC236}">
                    <a16:creationId xmlns:a16="http://schemas.microsoft.com/office/drawing/2014/main" id="{53A9215C-BC2D-42D0-92B3-EC69C9A75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36" name="Freeform 1096">
                <a:extLst>
                  <a:ext uri="{FF2B5EF4-FFF2-40B4-BE49-F238E27FC236}">
                    <a16:creationId xmlns:a16="http://schemas.microsoft.com/office/drawing/2014/main" id="{4AB8E40A-18AD-4F43-91A8-DDE3CDF28C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716" name="Freeform 1097">
              <a:extLst>
                <a:ext uri="{FF2B5EF4-FFF2-40B4-BE49-F238E27FC236}">
                  <a16:creationId xmlns:a16="http://schemas.microsoft.com/office/drawing/2014/main" id="{2C36C705-04D0-4ECF-81DE-1D987F76C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7" name="Freeform 1098">
              <a:extLst>
                <a:ext uri="{FF2B5EF4-FFF2-40B4-BE49-F238E27FC236}">
                  <a16:creationId xmlns:a16="http://schemas.microsoft.com/office/drawing/2014/main" id="{98AB644A-F30F-4A31-99AE-B3BC79D1A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8" name="Freeform 1099">
              <a:extLst>
                <a:ext uri="{FF2B5EF4-FFF2-40B4-BE49-F238E27FC236}">
                  <a16:creationId xmlns:a16="http://schemas.microsoft.com/office/drawing/2014/main" id="{EA3B3B13-95DF-4795-BD4B-F9FDB55D9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9" name="Freeform 1100">
              <a:extLst>
                <a:ext uri="{FF2B5EF4-FFF2-40B4-BE49-F238E27FC236}">
                  <a16:creationId xmlns:a16="http://schemas.microsoft.com/office/drawing/2014/main" id="{EE4DCB4A-6727-43C4-928F-4433DE4F9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20" name="Freeform 1101">
              <a:extLst>
                <a:ext uri="{FF2B5EF4-FFF2-40B4-BE49-F238E27FC236}">
                  <a16:creationId xmlns:a16="http://schemas.microsoft.com/office/drawing/2014/main" id="{1DA47DE8-3AC7-4F54-88AC-281AD03AC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21" name="Freeform 1102">
              <a:extLst>
                <a:ext uri="{FF2B5EF4-FFF2-40B4-BE49-F238E27FC236}">
                  <a16:creationId xmlns:a16="http://schemas.microsoft.com/office/drawing/2014/main" id="{6E22FA9A-9A7C-4E2C-9EA3-120640445BC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22" name="Group 1103">
              <a:extLst>
                <a:ext uri="{FF2B5EF4-FFF2-40B4-BE49-F238E27FC236}">
                  <a16:creationId xmlns:a16="http://schemas.microsoft.com/office/drawing/2014/main" id="{4AFBA56E-7CCF-4B1A-8F07-091BA87203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6023" name="Oval 407">
                <a:extLst>
                  <a:ext uri="{FF2B5EF4-FFF2-40B4-BE49-F238E27FC236}">
                    <a16:creationId xmlns:a16="http://schemas.microsoft.com/office/drawing/2014/main" id="{5B89C8F7-473F-41A3-B2D3-68D8620D6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24" name="Rectangle 410">
                <a:extLst>
                  <a:ext uri="{FF2B5EF4-FFF2-40B4-BE49-F238E27FC236}">
                    <a16:creationId xmlns:a16="http://schemas.microsoft.com/office/drawing/2014/main" id="{896100FE-C10E-492D-AA64-71CED4121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25" name="Oval 411">
                <a:extLst>
                  <a:ext uri="{FF2B5EF4-FFF2-40B4-BE49-F238E27FC236}">
                    <a16:creationId xmlns:a16="http://schemas.microsoft.com/office/drawing/2014/main" id="{40FE9861-E748-48E6-A9A4-DA3AFD021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026" name="Group 1107">
                <a:extLst>
                  <a:ext uri="{FF2B5EF4-FFF2-40B4-BE49-F238E27FC236}">
                    <a16:creationId xmlns:a16="http://schemas.microsoft.com/office/drawing/2014/main" id="{8F3E3564-AC69-43D4-B8F9-DBF7AC53FE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6029" name="Freeform 1108">
                  <a:extLst>
                    <a:ext uri="{FF2B5EF4-FFF2-40B4-BE49-F238E27FC236}">
                      <a16:creationId xmlns:a16="http://schemas.microsoft.com/office/drawing/2014/main" id="{4D75D9FD-E01C-4A25-8214-06ABC60FF9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30" name="Freeform 1109">
                  <a:extLst>
                    <a:ext uri="{FF2B5EF4-FFF2-40B4-BE49-F238E27FC236}">
                      <a16:creationId xmlns:a16="http://schemas.microsoft.com/office/drawing/2014/main" id="{74F1C11A-984E-481D-82DF-0ABFA68C0B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027" name="Line 1110">
                <a:extLst>
                  <a:ext uri="{FF2B5EF4-FFF2-40B4-BE49-F238E27FC236}">
                    <a16:creationId xmlns:a16="http://schemas.microsoft.com/office/drawing/2014/main" id="{78466535-9C17-43A2-9751-17F7ADD2A5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28" name="Line 1111">
                <a:extLst>
                  <a:ext uri="{FF2B5EF4-FFF2-40B4-BE49-F238E27FC236}">
                    <a16:creationId xmlns:a16="http://schemas.microsoft.com/office/drawing/2014/main" id="{9510B02D-F988-4906-9402-2E870C2C56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23" name="Group 1112">
              <a:extLst>
                <a:ext uri="{FF2B5EF4-FFF2-40B4-BE49-F238E27FC236}">
                  <a16:creationId xmlns:a16="http://schemas.microsoft.com/office/drawing/2014/main" id="{5369B967-1926-4682-9588-4BF79DDC74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6015" name="Oval 407">
                <a:extLst>
                  <a:ext uri="{FF2B5EF4-FFF2-40B4-BE49-F238E27FC236}">
                    <a16:creationId xmlns:a16="http://schemas.microsoft.com/office/drawing/2014/main" id="{12CED85F-C985-41EB-8E3A-822670928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16" name="Rectangle 410">
                <a:extLst>
                  <a:ext uri="{FF2B5EF4-FFF2-40B4-BE49-F238E27FC236}">
                    <a16:creationId xmlns:a16="http://schemas.microsoft.com/office/drawing/2014/main" id="{1DD9EBF6-E5EF-4340-BFB1-38603A620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17" name="Oval 411">
                <a:extLst>
                  <a:ext uri="{FF2B5EF4-FFF2-40B4-BE49-F238E27FC236}">
                    <a16:creationId xmlns:a16="http://schemas.microsoft.com/office/drawing/2014/main" id="{4E1DFBED-55A5-4BD3-B687-246433AC5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018" name="Group 1116">
                <a:extLst>
                  <a:ext uri="{FF2B5EF4-FFF2-40B4-BE49-F238E27FC236}">
                    <a16:creationId xmlns:a16="http://schemas.microsoft.com/office/drawing/2014/main" id="{99C6BF23-4F2F-45E0-B7F0-D4C2735113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6021" name="Freeform 1117">
                  <a:extLst>
                    <a:ext uri="{FF2B5EF4-FFF2-40B4-BE49-F238E27FC236}">
                      <a16:creationId xmlns:a16="http://schemas.microsoft.com/office/drawing/2014/main" id="{441E81A0-7A1B-4E1F-A2B2-3837EF4917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22" name="Freeform 1118">
                  <a:extLst>
                    <a:ext uri="{FF2B5EF4-FFF2-40B4-BE49-F238E27FC236}">
                      <a16:creationId xmlns:a16="http://schemas.microsoft.com/office/drawing/2014/main" id="{EA3FD5D0-24D2-4CC7-9451-C0EFFB0891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019" name="Line 1119">
                <a:extLst>
                  <a:ext uri="{FF2B5EF4-FFF2-40B4-BE49-F238E27FC236}">
                    <a16:creationId xmlns:a16="http://schemas.microsoft.com/office/drawing/2014/main" id="{6E925B1E-01C3-4813-942D-E4B064E7D1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20" name="Line 1120">
                <a:extLst>
                  <a:ext uri="{FF2B5EF4-FFF2-40B4-BE49-F238E27FC236}">
                    <a16:creationId xmlns:a16="http://schemas.microsoft.com/office/drawing/2014/main" id="{ECFFC7C0-48CF-462B-AA89-A4B34B4FE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24" name="Group 1121">
              <a:extLst>
                <a:ext uri="{FF2B5EF4-FFF2-40B4-BE49-F238E27FC236}">
                  <a16:creationId xmlns:a16="http://schemas.microsoft.com/office/drawing/2014/main" id="{C5D7F4F4-FD9C-4312-ADC4-A3CCA033A6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6007" name="Oval 407">
                <a:extLst>
                  <a:ext uri="{FF2B5EF4-FFF2-40B4-BE49-F238E27FC236}">
                    <a16:creationId xmlns:a16="http://schemas.microsoft.com/office/drawing/2014/main" id="{8B61367B-E74C-46FF-A62D-D061719E6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08" name="Rectangle 410">
                <a:extLst>
                  <a:ext uri="{FF2B5EF4-FFF2-40B4-BE49-F238E27FC236}">
                    <a16:creationId xmlns:a16="http://schemas.microsoft.com/office/drawing/2014/main" id="{F13504E2-F11E-4BF6-9059-F228DB2CC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09" name="Oval 411">
                <a:extLst>
                  <a:ext uri="{FF2B5EF4-FFF2-40B4-BE49-F238E27FC236}">
                    <a16:creationId xmlns:a16="http://schemas.microsoft.com/office/drawing/2014/main" id="{871B9E6A-6015-41BC-A513-8B9D7087D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010" name="Group 1125">
                <a:extLst>
                  <a:ext uri="{FF2B5EF4-FFF2-40B4-BE49-F238E27FC236}">
                    <a16:creationId xmlns:a16="http://schemas.microsoft.com/office/drawing/2014/main" id="{FB3F41CD-7C35-40B5-B0F6-C7BB663B63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013" name="Freeform 1126">
                  <a:extLst>
                    <a:ext uri="{FF2B5EF4-FFF2-40B4-BE49-F238E27FC236}">
                      <a16:creationId xmlns:a16="http://schemas.microsoft.com/office/drawing/2014/main" id="{BA973486-4118-43F0-93D9-A95947B3BF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14" name="Freeform 1127">
                  <a:extLst>
                    <a:ext uri="{FF2B5EF4-FFF2-40B4-BE49-F238E27FC236}">
                      <a16:creationId xmlns:a16="http://schemas.microsoft.com/office/drawing/2014/main" id="{73077ACF-969A-4012-AF3C-1026A87426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011" name="Line 1128">
                <a:extLst>
                  <a:ext uri="{FF2B5EF4-FFF2-40B4-BE49-F238E27FC236}">
                    <a16:creationId xmlns:a16="http://schemas.microsoft.com/office/drawing/2014/main" id="{4851DFDB-933C-483D-A207-F0686F4FBF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12" name="Line 1129">
                <a:extLst>
                  <a:ext uri="{FF2B5EF4-FFF2-40B4-BE49-F238E27FC236}">
                    <a16:creationId xmlns:a16="http://schemas.microsoft.com/office/drawing/2014/main" id="{62AB0511-7F69-4287-838E-0279B0AEB0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25" name="Group 1130">
              <a:extLst>
                <a:ext uri="{FF2B5EF4-FFF2-40B4-BE49-F238E27FC236}">
                  <a16:creationId xmlns:a16="http://schemas.microsoft.com/office/drawing/2014/main" id="{C30F5B38-1856-48CA-AA59-EADDEEE29E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5999" name="Oval 407">
                <a:extLst>
                  <a:ext uri="{FF2B5EF4-FFF2-40B4-BE49-F238E27FC236}">
                    <a16:creationId xmlns:a16="http://schemas.microsoft.com/office/drawing/2014/main" id="{75F0AF7D-E41F-4F9D-8708-767137ACC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00" name="Rectangle 410">
                <a:extLst>
                  <a:ext uri="{FF2B5EF4-FFF2-40B4-BE49-F238E27FC236}">
                    <a16:creationId xmlns:a16="http://schemas.microsoft.com/office/drawing/2014/main" id="{B6143468-5294-4907-986C-C8159C71D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001" name="Oval 411">
                <a:extLst>
                  <a:ext uri="{FF2B5EF4-FFF2-40B4-BE49-F238E27FC236}">
                    <a16:creationId xmlns:a16="http://schemas.microsoft.com/office/drawing/2014/main" id="{DAA179D6-826E-46A4-9618-157A45A9CA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002" name="Group 1134">
                <a:extLst>
                  <a:ext uri="{FF2B5EF4-FFF2-40B4-BE49-F238E27FC236}">
                    <a16:creationId xmlns:a16="http://schemas.microsoft.com/office/drawing/2014/main" id="{70DE021A-9A04-4F80-8461-ADA2058DCE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005" name="Freeform 1135">
                  <a:extLst>
                    <a:ext uri="{FF2B5EF4-FFF2-40B4-BE49-F238E27FC236}">
                      <a16:creationId xmlns:a16="http://schemas.microsoft.com/office/drawing/2014/main" id="{9B8AF792-4A36-4E26-9690-4B5F2AE4AA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06" name="Freeform 1136">
                  <a:extLst>
                    <a:ext uri="{FF2B5EF4-FFF2-40B4-BE49-F238E27FC236}">
                      <a16:creationId xmlns:a16="http://schemas.microsoft.com/office/drawing/2014/main" id="{10CCCDC7-F076-4783-A1AE-119188A4FD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003" name="Line 1137">
                <a:extLst>
                  <a:ext uri="{FF2B5EF4-FFF2-40B4-BE49-F238E27FC236}">
                    <a16:creationId xmlns:a16="http://schemas.microsoft.com/office/drawing/2014/main" id="{9EE214AD-FD17-430A-9800-6B529E8473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04" name="Line 1138">
                <a:extLst>
                  <a:ext uri="{FF2B5EF4-FFF2-40B4-BE49-F238E27FC236}">
                    <a16:creationId xmlns:a16="http://schemas.microsoft.com/office/drawing/2014/main" id="{9C619538-71BC-40C4-A771-6560533F4A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26" name="Group 1139">
              <a:extLst>
                <a:ext uri="{FF2B5EF4-FFF2-40B4-BE49-F238E27FC236}">
                  <a16:creationId xmlns:a16="http://schemas.microsoft.com/office/drawing/2014/main" id="{F28EB1A5-6200-43FF-8D82-865C66DE86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5991" name="Oval 407">
                <a:extLst>
                  <a:ext uri="{FF2B5EF4-FFF2-40B4-BE49-F238E27FC236}">
                    <a16:creationId xmlns:a16="http://schemas.microsoft.com/office/drawing/2014/main" id="{766BEDA5-3239-4243-85E4-CAB1788DF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92" name="Rectangle 410">
                <a:extLst>
                  <a:ext uri="{FF2B5EF4-FFF2-40B4-BE49-F238E27FC236}">
                    <a16:creationId xmlns:a16="http://schemas.microsoft.com/office/drawing/2014/main" id="{BB95A0FE-587A-48A6-BBC5-1916FBB27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993" name="Oval 411">
                <a:extLst>
                  <a:ext uri="{FF2B5EF4-FFF2-40B4-BE49-F238E27FC236}">
                    <a16:creationId xmlns:a16="http://schemas.microsoft.com/office/drawing/2014/main" id="{BB775786-0ED5-4979-91F9-852F5478C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5994" name="Group 1143">
                <a:extLst>
                  <a:ext uri="{FF2B5EF4-FFF2-40B4-BE49-F238E27FC236}">
                    <a16:creationId xmlns:a16="http://schemas.microsoft.com/office/drawing/2014/main" id="{AD7AABCF-9BBD-4E3F-B6CB-ADE431697E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997" name="Freeform 1144">
                  <a:extLst>
                    <a:ext uri="{FF2B5EF4-FFF2-40B4-BE49-F238E27FC236}">
                      <a16:creationId xmlns:a16="http://schemas.microsoft.com/office/drawing/2014/main" id="{CB526474-BE26-44CA-8D54-F0413421E3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98" name="Freeform 1145">
                  <a:extLst>
                    <a:ext uri="{FF2B5EF4-FFF2-40B4-BE49-F238E27FC236}">
                      <a16:creationId xmlns:a16="http://schemas.microsoft.com/office/drawing/2014/main" id="{D4F98321-FA33-4193-B7C0-940078F37A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995" name="Line 1146">
                <a:extLst>
                  <a:ext uri="{FF2B5EF4-FFF2-40B4-BE49-F238E27FC236}">
                    <a16:creationId xmlns:a16="http://schemas.microsoft.com/office/drawing/2014/main" id="{3234327C-D321-4AF1-9002-3D8DB45F2C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96" name="Line 1147">
                <a:extLst>
                  <a:ext uri="{FF2B5EF4-FFF2-40B4-BE49-F238E27FC236}">
                    <a16:creationId xmlns:a16="http://schemas.microsoft.com/office/drawing/2014/main" id="{E82CE1EF-F80C-4CF4-836F-DC53EC6BC8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27" name="Group 3">
              <a:extLst>
                <a:ext uri="{FF2B5EF4-FFF2-40B4-BE49-F238E27FC236}">
                  <a16:creationId xmlns:a16="http://schemas.microsoft.com/office/drawing/2014/main" id="{A0087A3D-78AB-44EB-8961-39A8A020F8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5989" name="Picture 555" descr="fridge2.png">
                <a:extLst>
                  <a:ext uri="{FF2B5EF4-FFF2-40B4-BE49-F238E27FC236}">
                    <a16:creationId xmlns:a16="http://schemas.microsoft.com/office/drawing/2014/main" id="{8D24A744-3862-4493-8CBF-703D6B6C0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990" name="Picture 1115" descr="antenna_stylized">
                <a:extLst>
                  <a:ext uri="{FF2B5EF4-FFF2-40B4-BE49-F238E27FC236}">
                    <a16:creationId xmlns:a16="http://schemas.microsoft.com/office/drawing/2014/main" id="{24E626A1-7FBB-46D6-A194-F2971D4059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5728" name="Picture 603" descr="car_icon_small">
              <a:extLst>
                <a:ext uri="{FF2B5EF4-FFF2-40B4-BE49-F238E27FC236}">
                  <a16:creationId xmlns:a16="http://schemas.microsoft.com/office/drawing/2014/main" id="{E0A32C14-D913-4850-823C-918C9876B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29" name="Picture 814" descr="light2.png">
              <a:extLst>
                <a:ext uri="{FF2B5EF4-FFF2-40B4-BE49-F238E27FC236}">
                  <a16:creationId xmlns:a16="http://schemas.microsoft.com/office/drawing/2014/main" id="{923B886F-AD99-4F82-A799-9B73E7826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30" name="Picture 1017" descr="antenna_stylized">
              <a:extLst>
                <a:ext uri="{FF2B5EF4-FFF2-40B4-BE49-F238E27FC236}">
                  <a16:creationId xmlns:a16="http://schemas.microsoft.com/office/drawing/2014/main" id="{D7B5509B-72DA-4F95-BEED-C3ACC79D9A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31" name="Picture 1017" descr="antenna_stylized">
              <a:extLst>
                <a:ext uri="{FF2B5EF4-FFF2-40B4-BE49-F238E27FC236}">
                  <a16:creationId xmlns:a16="http://schemas.microsoft.com/office/drawing/2014/main" id="{555988B3-9CE2-4CF0-9DFF-1CB704A96A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732" name="Group 347">
              <a:extLst>
                <a:ext uri="{FF2B5EF4-FFF2-40B4-BE49-F238E27FC236}">
                  <a16:creationId xmlns:a16="http://schemas.microsoft.com/office/drawing/2014/main" id="{20A86BB4-7AB6-4AE6-AD2F-1D6EDF3942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54" name="Oval 1353">
                <a:extLst>
                  <a:ext uri="{FF2B5EF4-FFF2-40B4-BE49-F238E27FC236}">
                    <a16:creationId xmlns:a16="http://schemas.microsoft.com/office/drawing/2014/main" id="{D06BD4FF-4539-4DD4-BB60-F991FC276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55" name="Rectangle 1354">
                <a:extLst>
                  <a:ext uri="{FF2B5EF4-FFF2-40B4-BE49-F238E27FC236}">
                    <a16:creationId xmlns:a16="http://schemas.microsoft.com/office/drawing/2014/main" id="{1C09EE0C-D0C0-4DE5-AB09-A1212131FB2C}"/>
                  </a:ext>
                </a:extLst>
              </p:cNvPr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56" name="Oval 1355">
                <a:extLst>
                  <a:ext uri="{FF2B5EF4-FFF2-40B4-BE49-F238E27FC236}">
                    <a16:creationId xmlns:a16="http://schemas.microsoft.com/office/drawing/2014/main" id="{5FBBFA5A-7052-446E-AD33-CED7E0779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57" name="Freeform 1356">
                <a:extLst>
                  <a:ext uri="{FF2B5EF4-FFF2-40B4-BE49-F238E27FC236}">
                    <a16:creationId xmlns:a16="http://schemas.microsoft.com/office/drawing/2014/main" id="{29E1C4C5-2495-4F44-AA97-BFFA24FB36EB}"/>
                  </a:ext>
                </a:extLst>
              </p:cNvPr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58" name="Freeform 1357">
                <a:extLst>
                  <a:ext uri="{FF2B5EF4-FFF2-40B4-BE49-F238E27FC236}">
                    <a16:creationId xmlns:a16="http://schemas.microsoft.com/office/drawing/2014/main" id="{635A51B8-318B-4B0A-A193-AFC7575FC3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59" name="Freeform 1358">
                <a:extLst>
                  <a:ext uri="{FF2B5EF4-FFF2-40B4-BE49-F238E27FC236}">
                    <a16:creationId xmlns:a16="http://schemas.microsoft.com/office/drawing/2014/main" id="{F3B9B760-624D-425C-A4EA-9FE76B2CA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60" name="Freeform 1359">
                <a:extLst>
                  <a:ext uri="{FF2B5EF4-FFF2-40B4-BE49-F238E27FC236}">
                    <a16:creationId xmlns:a16="http://schemas.microsoft.com/office/drawing/2014/main" id="{1E9F2F54-D0E4-4BD1-B51F-C4E3FC937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61" name="Straight Connector 1360">
                <a:extLst>
                  <a:ext uri="{FF2B5EF4-FFF2-40B4-BE49-F238E27FC236}">
                    <a16:creationId xmlns:a16="http://schemas.microsoft.com/office/drawing/2014/main" id="{6055DFA3-C7FD-4CC5-BBF7-8608A0699026}"/>
                  </a:ext>
                </a:extLst>
              </p:cNvPr>
              <p:cNvCxnSpPr>
                <a:cxnSpLocks noChangeShapeType="1"/>
                <a:endCxn id="135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2" name="Straight Connector 1361">
                <a:extLst>
                  <a:ext uri="{FF2B5EF4-FFF2-40B4-BE49-F238E27FC236}">
                    <a16:creationId xmlns:a16="http://schemas.microsoft.com/office/drawing/2014/main" id="{AA58D336-7224-439B-ADA9-491A9176D8B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3" name="Group 347">
              <a:extLst>
                <a:ext uri="{FF2B5EF4-FFF2-40B4-BE49-F238E27FC236}">
                  <a16:creationId xmlns:a16="http://schemas.microsoft.com/office/drawing/2014/main" id="{0A5AE196-A8ED-4DA2-80FD-369C95BBE5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345" name="Oval 1344">
                <a:extLst>
                  <a:ext uri="{FF2B5EF4-FFF2-40B4-BE49-F238E27FC236}">
                    <a16:creationId xmlns:a16="http://schemas.microsoft.com/office/drawing/2014/main" id="{D9F604FE-4DCA-4EA6-A88D-D6E803581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46" name="Rectangle 1345">
                <a:extLst>
                  <a:ext uri="{FF2B5EF4-FFF2-40B4-BE49-F238E27FC236}">
                    <a16:creationId xmlns:a16="http://schemas.microsoft.com/office/drawing/2014/main" id="{3BEFCE61-C6C6-42CB-BC0C-28D21AA07CDF}"/>
                  </a:ext>
                </a:extLst>
              </p:cNvPr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7" name="Oval 1346">
                <a:extLst>
                  <a:ext uri="{FF2B5EF4-FFF2-40B4-BE49-F238E27FC236}">
                    <a16:creationId xmlns:a16="http://schemas.microsoft.com/office/drawing/2014/main" id="{0106A86D-6D77-4C38-873B-E88BDA2CA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48" name="Freeform 1347">
                <a:extLst>
                  <a:ext uri="{FF2B5EF4-FFF2-40B4-BE49-F238E27FC236}">
                    <a16:creationId xmlns:a16="http://schemas.microsoft.com/office/drawing/2014/main" id="{DD81913B-CA6D-46CC-B0A7-0A8F41ECE2E9}"/>
                  </a:ext>
                </a:extLst>
              </p:cNvPr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9" name="Freeform 1348">
                <a:extLst>
                  <a:ext uri="{FF2B5EF4-FFF2-40B4-BE49-F238E27FC236}">
                    <a16:creationId xmlns:a16="http://schemas.microsoft.com/office/drawing/2014/main" id="{1AFEE812-A93C-4EBC-A8FC-BDD502430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50" name="Freeform 1349">
                <a:extLst>
                  <a:ext uri="{FF2B5EF4-FFF2-40B4-BE49-F238E27FC236}">
                    <a16:creationId xmlns:a16="http://schemas.microsoft.com/office/drawing/2014/main" id="{EF6EC62F-1A3E-4A1C-93A0-4C76E3ABEC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51" name="Freeform 1350">
                <a:extLst>
                  <a:ext uri="{FF2B5EF4-FFF2-40B4-BE49-F238E27FC236}">
                    <a16:creationId xmlns:a16="http://schemas.microsoft.com/office/drawing/2014/main" id="{893DA6C7-B650-4743-BEE2-6C0BEF03E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52" name="Straight Connector 1351">
                <a:extLst>
                  <a:ext uri="{FF2B5EF4-FFF2-40B4-BE49-F238E27FC236}">
                    <a16:creationId xmlns:a16="http://schemas.microsoft.com/office/drawing/2014/main" id="{53BE2FEE-4414-4439-9038-477D1A4A290A}"/>
                  </a:ext>
                </a:extLst>
              </p:cNvPr>
              <p:cNvCxnSpPr>
                <a:cxnSpLocks noChangeShapeType="1"/>
                <a:endCxn id="134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3" name="Straight Connector 1352">
                <a:extLst>
                  <a:ext uri="{FF2B5EF4-FFF2-40B4-BE49-F238E27FC236}">
                    <a16:creationId xmlns:a16="http://schemas.microsoft.com/office/drawing/2014/main" id="{3FF47A9A-EAF6-4242-A850-AD71B4C06E8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4" name="Group 347">
              <a:extLst>
                <a:ext uri="{FF2B5EF4-FFF2-40B4-BE49-F238E27FC236}">
                  <a16:creationId xmlns:a16="http://schemas.microsoft.com/office/drawing/2014/main" id="{3055AD16-BD31-49C6-B75C-466B9AA40D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336" name="Oval 1335">
                <a:extLst>
                  <a:ext uri="{FF2B5EF4-FFF2-40B4-BE49-F238E27FC236}">
                    <a16:creationId xmlns:a16="http://schemas.microsoft.com/office/drawing/2014/main" id="{DEBD3D47-EFA7-4464-B734-08A7CCDEF6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37" name="Rectangle 1336">
                <a:extLst>
                  <a:ext uri="{FF2B5EF4-FFF2-40B4-BE49-F238E27FC236}">
                    <a16:creationId xmlns:a16="http://schemas.microsoft.com/office/drawing/2014/main" id="{557F0916-DA5C-4AB8-918F-2FA1593F3DD1}"/>
                  </a:ext>
                </a:extLst>
              </p:cNvPr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38" name="Oval 1337">
                <a:extLst>
                  <a:ext uri="{FF2B5EF4-FFF2-40B4-BE49-F238E27FC236}">
                    <a16:creationId xmlns:a16="http://schemas.microsoft.com/office/drawing/2014/main" id="{23E51C7C-D734-47DB-BFFF-7D98BDEAE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39" name="Freeform 1338">
                <a:extLst>
                  <a:ext uri="{FF2B5EF4-FFF2-40B4-BE49-F238E27FC236}">
                    <a16:creationId xmlns:a16="http://schemas.microsoft.com/office/drawing/2014/main" id="{15899F9C-A4FD-4FFB-9F6F-663A88640601}"/>
                  </a:ext>
                </a:extLst>
              </p:cNvPr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0" name="Freeform 1339">
                <a:extLst>
                  <a:ext uri="{FF2B5EF4-FFF2-40B4-BE49-F238E27FC236}">
                    <a16:creationId xmlns:a16="http://schemas.microsoft.com/office/drawing/2014/main" id="{C1FA3467-15EA-47C5-9E0F-AF7FD9EDD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41" name="Freeform 1340">
                <a:extLst>
                  <a:ext uri="{FF2B5EF4-FFF2-40B4-BE49-F238E27FC236}">
                    <a16:creationId xmlns:a16="http://schemas.microsoft.com/office/drawing/2014/main" id="{334F2227-6625-43A9-8075-8A5AA3162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42" name="Freeform 1341">
                <a:extLst>
                  <a:ext uri="{FF2B5EF4-FFF2-40B4-BE49-F238E27FC236}">
                    <a16:creationId xmlns:a16="http://schemas.microsoft.com/office/drawing/2014/main" id="{D40144E4-49CC-4896-A9A4-0A2CEA780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43" name="Straight Connector 1342">
                <a:extLst>
                  <a:ext uri="{FF2B5EF4-FFF2-40B4-BE49-F238E27FC236}">
                    <a16:creationId xmlns:a16="http://schemas.microsoft.com/office/drawing/2014/main" id="{14565789-B467-4AAC-82DF-FDD0B86FF289}"/>
                  </a:ext>
                </a:extLst>
              </p:cNvPr>
              <p:cNvCxnSpPr>
                <a:cxnSpLocks noChangeShapeType="1"/>
                <a:endCxn id="133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4" name="Straight Connector 1343">
                <a:extLst>
                  <a:ext uri="{FF2B5EF4-FFF2-40B4-BE49-F238E27FC236}">
                    <a16:creationId xmlns:a16="http://schemas.microsoft.com/office/drawing/2014/main" id="{570CF4CC-8752-44C4-84B6-83650BE73DA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5" name="Group 347">
              <a:extLst>
                <a:ext uri="{FF2B5EF4-FFF2-40B4-BE49-F238E27FC236}">
                  <a16:creationId xmlns:a16="http://schemas.microsoft.com/office/drawing/2014/main" id="{B6F5D5B5-0B8A-4C5B-94BB-27264D747A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327" name="Oval 1326">
                <a:extLst>
                  <a:ext uri="{FF2B5EF4-FFF2-40B4-BE49-F238E27FC236}">
                    <a16:creationId xmlns:a16="http://schemas.microsoft.com/office/drawing/2014/main" id="{4B06BCFD-0088-438C-B104-631802D87E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28" name="Rectangle 1327">
                <a:extLst>
                  <a:ext uri="{FF2B5EF4-FFF2-40B4-BE49-F238E27FC236}">
                    <a16:creationId xmlns:a16="http://schemas.microsoft.com/office/drawing/2014/main" id="{7D7ADBBB-9866-45A9-8C51-C3AD42AC38B6}"/>
                  </a:ext>
                </a:extLst>
              </p:cNvPr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9" name="Oval 1328">
                <a:extLst>
                  <a:ext uri="{FF2B5EF4-FFF2-40B4-BE49-F238E27FC236}">
                    <a16:creationId xmlns:a16="http://schemas.microsoft.com/office/drawing/2014/main" id="{3A617E09-4EC0-4FDE-8F78-F604B9AA1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30" name="Freeform 1329">
                <a:extLst>
                  <a:ext uri="{FF2B5EF4-FFF2-40B4-BE49-F238E27FC236}">
                    <a16:creationId xmlns:a16="http://schemas.microsoft.com/office/drawing/2014/main" id="{0D393AEB-6938-415C-8D4B-07CBF0E9A733}"/>
                  </a:ext>
                </a:extLst>
              </p:cNvPr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31" name="Freeform 1330">
                <a:extLst>
                  <a:ext uri="{FF2B5EF4-FFF2-40B4-BE49-F238E27FC236}">
                    <a16:creationId xmlns:a16="http://schemas.microsoft.com/office/drawing/2014/main" id="{6781D02B-C46B-4655-86C5-46264DD17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32" name="Freeform 1331">
                <a:extLst>
                  <a:ext uri="{FF2B5EF4-FFF2-40B4-BE49-F238E27FC236}">
                    <a16:creationId xmlns:a16="http://schemas.microsoft.com/office/drawing/2014/main" id="{289CCC04-0521-4D7C-89D5-16FD93478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33" name="Freeform 1332">
                <a:extLst>
                  <a:ext uri="{FF2B5EF4-FFF2-40B4-BE49-F238E27FC236}">
                    <a16:creationId xmlns:a16="http://schemas.microsoft.com/office/drawing/2014/main" id="{D524EE71-EE54-484E-B24F-4FDBEA752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34" name="Straight Connector 1333">
                <a:extLst>
                  <a:ext uri="{FF2B5EF4-FFF2-40B4-BE49-F238E27FC236}">
                    <a16:creationId xmlns:a16="http://schemas.microsoft.com/office/drawing/2014/main" id="{97E04E5D-B786-4954-A882-CC62F159398F}"/>
                  </a:ext>
                </a:extLst>
              </p:cNvPr>
              <p:cNvCxnSpPr>
                <a:cxnSpLocks noChangeShapeType="1"/>
                <a:endCxn id="132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5" name="Straight Connector 1334">
                <a:extLst>
                  <a:ext uri="{FF2B5EF4-FFF2-40B4-BE49-F238E27FC236}">
                    <a16:creationId xmlns:a16="http://schemas.microsoft.com/office/drawing/2014/main" id="{13F5D110-0523-44C3-94E3-7C98BB49C5F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6" name="Group 347">
              <a:extLst>
                <a:ext uri="{FF2B5EF4-FFF2-40B4-BE49-F238E27FC236}">
                  <a16:creationId xmlns:a16="http://schemas.microsoft.com/office/drawing/2014/main" id="{412F92D4-71DD-4CAD-8A38-7E2333F006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318" name="Oval 1317">
                <a:extLst>
                  <a:ext uri="{FF2B5EF4-FFF2-40B4-BE49-F238E27FC236}">
                    <a16:creationId xmlns:a16="http://schemas.microsoft.com/office/drawing/2014/main" id="{B2CC94B1-B139-4CD2-9AC0-94869A5C38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19" name="Rectangle 1318">
                <a:extLst>
                  <a:ext uri="{FF2B5EF4-FFF2-40B4-BE49-F238E27FC236}">
                    <a16:creationId xmlns:a16="http://schemas.microsoft.com/office/drawing/2014/main" id="{0C219D1C-786B-445E-AE73-CDE05453D56A}"/>
                  </a:ext>
                </a:extLst>
              </p:cNvPr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0" name="Oval 1319">
                <a:extLst>
                  <a:ext uri="{FF2B5EF4-FFF2-40B4-BE49-F238E27FC236}">
                    <a16:creationId xmlns:a16="http://schemas.microsoft.com/office/drawing/2014/main" id="{D9F63FAA-0F92-461B-A1B4-9890CE0D1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21" name="Freeform 1320">
                <a:extLst>
                  <a:ext uri="{FF2B5EF4-FFF2-40B4-BE49-F238E27FC236}">
                    <a16:creationId xmlns:a16="http://schemas.microsoft.com/office/drawing/2014/main" id="{651F6B09-5841-4066-8E95-7A6AE1EA7B26}"/>
                  </a:ext>
                </a:extLst>
              </p:cNvPr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2" name="Freeform 1321">
                <a:extLst>
                  <a:ext uri="{FF2B5EF4-FFF2-40B4-BE49-F238E27FC236}">
                    <a16:creationId xmlns:a16="http://schemas.microsoft.com/office/drawing/2014/main" id="{48502B01-AD79-4258-A6F4-920241746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23" name="Freeform 1322">
                <a:extLst>
                  <a:ext uri="{FF2B5EF4-FFF2-40B4-BE49-F238E27FC236}">
                    <a16:creationId xmlns:a16="http://schemas.microsoft.com/office/drawing/2014/main" id="{261DA1B3-8911-4B71-AAF6-85803DBCC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24" name="Freeform 1323">
                <a:extLst>
                  <a:ext uri="{FF2B5EF4-FFF2-40B4-BE49-F238E27FC236}">
                    <a16:creationId xmlns:a16="http://schemas.microsoft.com/office/drawing/2014/main" id="{F55E97DD-5223-4EAC-A603-3492F3F39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25" name="Straight Connector 1324">
                <a:extLst>
                  <a:ext uri="{FF2B5EF4-FFF2-40B4-BE49-F238E27FC236}">
                    <a16:creationId xmlns:a16="http://schemas.microsoft.com/office/drawing/2014/main" id="{44B7C2CF-777E-4562-AB35-1A71D7C620B8}"/>
                  </a:ext>
                </a:extLst>
              </p:cNvPr>
              <p:cNvCxnSpPr>
                <a:cxnSpLocks noChangeShapeType="1"/>
                <a:endCxn id="13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6" name="Straight Connector 1325">
                <a:extLst>
                  <a:ext uri="{FF2B5EF4-FFF2-40B4-BE49-F238E27FC236}">
                    <a16:creationId xmlns:a16="http://schemas.microsoft.com/office/drawing/2014/main" id="{AE23A690-5B66-48AE-8506-155A660CF7A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7" name="Group 1110">
              <a:extLst>
                <a:ext uri="{FF2B5EF4-FFF2-40B4-BE49-F238E27FC236}">
                  <a16:creationId xmlns:a16="http://schemas.microsoft.com/office/drawing/2014/main" id="{CB2E8CE6-1A7B-45F1-B8E1-2A1EBE0C15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309" name="Oval 1308">
                <a:extLst>
                  <a:ext uri="{FF2B5EF4-FFF2-40B4-BE49-F238E27FC236}">
                    <a16:creationId xmlns:a16="http://schemas.microsoft.com/office/drawing/2014/main" id="{C666F033-536D-4AA9-8C7E-7F7D64970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10" name="Rectangle 1309">
                <a:extLst>
                  <a:ext uri="{FF2B5EF4-FFF2-40B4-BE49-F238E27FC236}">
                    <a16:creationId xmlns:a16="http://schemas.microsoft.com/office/drawing/2014/main" id="{5F50CBC1-DC8A-4CE4-9D0F-666C4E220125}"/>
                  </a:ext>
                </a:extLst>
              </p:cNvPr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11" name="Oval 1310">
                <a:extLst>
                  <a:ext uri="{FF2B5EF4-FFF2-40B4-BE49-F238E27FC236}">
                    <a16:creationId xmlns:a16="http://schemas.microsoft.com/office/drawing/2014/main" id="{E43EEAD8-4977-451E-8664-1908CAAF0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12" name="Freeform 1311">
                <a:extLst>
                  <a:ext uri="{FF2B5EF4-FFF2-40B4-BE49-F238E27FC236}">
                    <a16:creationId xmlns:a16="http://schemas.microsoft.com/office/drawing/2014/main" id="{232E9673-0BCC-4771-9D91-95727B1261DD}"/>
                  </a:ext>
                </a:extLst>
              </p:cNvPr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13" name="Freeform 1312">
                <a:extLst>
                  <a:ext uri="{FF2B5EF4-FFF2-40B4-BE49-F238E27FC236}">
                    <a16:creationId xmlns:a16="http://schemas.microsoft.com/office/drawing/2014/main" id="{626B7664-08B9-49B7-AD4F-695B23086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14" name="Freeform 1313">
                <a:extLst>
                  <a:ext uri="{FF2B5EF4-FFF2-40B4-BE49-F238E27FC236}">
                    <a16:creationId xmlns:a16="http://schemas.microsoft.com/office/drawing/2014/main" id="{F200C163-79A8-4D24-A9B4-F98B0C733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15" name="Freeform 1314">
                <a:extLst>
                  <a:ext uri="{FF2B5EF4-FFF2-40B4-BE49-F238E27FC236}">
                    <a16:creationId xmlns:a16="http://schemas.microsoft.com/office/drawing/2014/main" id="{125C8D76-561E-4E80-BA9D-B648D4935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16" name="Straight Connector 1315">
                <a:extLst>
                  <a:ext uri="{FF2B5EF4-FFF2-40B4-BE49-F238E27FC236}">
                    <a16:creationId xmlns:a16="http://schemas.microsoft.com/office/drawing/2014/main" id="{2FC874C2-79A6-4E4B-AD6A-1196FCC05227}"/>
                  </a:ext>
                </a:extLst>
              </p:cNvPr>
              <p:cNvCxnSpPr>
                <a:cxnSpLocks noChangeShapeType="1"/>
                <a:endCxn id="131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7" name="Straight Connector 1316">
                <a:extLst>
                  <a:ext uri="{FF2B5EF4-FFF2-40B4-BE49-F238E27FC236}">
                    <a16:creationId xmlns:a16="http://schemas.microsoft.com/office/drawing/2014/main" id="{55CAD2EF-5D50-49CD-8E5D-3F8D8910968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8" name="Group 1111">
              <a:extLst>
                <a:ext uri="{FF2B5EF4-FFF2-40B4-BE49-F238E27FC236}">
                  <a16:creationId xmlns:a16="http://schemas.microsoft.com/office/drawing/2014/main" id="{5E19FE0B-B7CB-4A2B-97EE-E5B37B9C4A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1F84BC4D-1C49-46D4-9886-CD8ABD382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01" name="Rectangle 1300">
                <a:extLst>
                  <a:ext uri="{FF2B5EF4-FFF2-40B4-BE49-F238E27FC236}">
                    <a16:creationId xmlns:a16="http://schemas.microsoft.com/office/drawing/2014/main" id="{57F151E7-8B1E-4769-A064-ADFCD41F546D}"/>
                  </a:ext>
                </a:extLst>
              </p:cNvPr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2" name="Oval 1301">
                <a:extLst>
                  <a:ext uri="{FF2B5EF4-FFF2-40B4-BE49-F238E27FC236}">
                    <a16:creationId xmlns:a16="http://schemas.microsoft.com/office/drawing/2014/main" id="{7FA550A2-561A-4E22-89C7-CD2DCDF97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03" name="Freeform 1302">
                <a:extLst>
                  <a:ext uri="{FF2B5EF4-FFF2-40B4-BE49-F238E27FC236}">
                    <a16:creationId xmlns:a16="http://schemas.microsoft.com/office/drawing/2014/main" id="{001AFB8C-F464-4BA7-9A8F-AD9F85915231}"/>
                  </a:ext>
                </a:extLst>
              </p:cNvPr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4" name="Freeform 1303">
                <a:extLst>
                  <a:ext uri="{FF2B5EF4-FFF2-40B4-BE49-F238E27FC236}">
                    <a16:creationId xmlns:a16="http://schemas.microsoft.com/office/drawing/2014/main" id="{2ABB87AC-678A-43E1-BA22-FE59FF09D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05" name="Freeform 1304">
                <a:extLst>
                  <a:ext uri="{FF2B5EF4-FFF2-40B4-BE49-F238E27FC236}">
                    <a16:creationId xmlns:a16="http://schemas.microsoft.com/office/drawing/2014/main" id="{6DB4575F-5580-4D70-9815-42EA08D5A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06" name="Freeform 1305">
                <a:extLst>
                  <a:ext uri="{FF2B5EF4-FFF2-40B4-BE49-F238E27FC236}">
                    <a16:creationId xmlns:a16="http://schemas.microsoft.com/office/drawing/2014/main" id="{F0B66AF3-E34A-4D69-823E-B1EF3A679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07" name="Straight Connector 1306">
                <a:extLst>
                  <a:ext uri="{FF2B5EF4-FFF2-40B4-BE49-F238E27FC236}">
                    <a16:creationId xmlns:a16="http://schemas.microsoft.com/office/drawing/2014/main" id="{87A5EBA6-391D-470A-8521-ACE79E5BD1C8}"/>
                  </a:ext>
                </a:extLst>
              </p:cNvPr>
              <p:cNvCxnSpPr>
                <a:cxnSpLocks noChangeShapeType="1"/>
                <a:endCxn id="130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8" name="Straight Connector 1307">
                <a:extLst>
                  <a:ext uri="{FF2B5EF4-FFF2-40B4-BE49-F238E27FC236}">
                    <a16:creationId xmlns:a16="http://schemas.microsoft.com/office/drawing/2014/main" id="{4A9CC7E7-2B3B-4D61-B759-352E443CD3A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9" name="Group 1112">
              <a:extLst>
                <a:ext uri="{FF2B5EF4-FFF2-40B4-BE49-F238E27FC236}">
                  <a16:creationId xmlns:a16="http://schemas.microsoft.com/office/drawing/2014/main" id="{65272482-E467-43E2-A243-BE5FB708D9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291" name="Oval 1290">
                <a:extLst>
                  <a:ext uri="{FF2B5EF4-FFF2-40B4-BE49-F238E27FC236}">
                    <a16:creationId xmlns:a16="http://schemas.microsoft.com/office/drawing/2014/main" id="{4FE02EAD-4BA9-4D7C-B286-BEDF52E33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92" name="Rectangle 1291">
                <a:extLst>
                  <a:ext uri="{FF2B5EF4-FFF2-40B4-BE49-F238E27FC236}">
                    <a16:creationId xmlns:a16="http://schemas.microsoft.com/office/drawing/2014/main" id="{5CC1A329-A5A2-4850-BC93-EAC31368C503}"/>
                  </a:ext>
                </a:extLst>
              </p:cNvPr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93" name="Oval 1292">
                <a:extLst>
                  <a:ext uri="{FF2B5EF4-FFF2-40B4-BE49-F238E27FC236}">
                    <a16:creationId xmlns:a16="http://schemas.microsoft.com/office/drawing/2014/main" id="{965686B6-6454-4A25-8341-6FFBAAB0FE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94" name="Freeform 1293">
                <a:extLst>
                  <a:ext uri="{FF2B5EF4-FFF2-40B4-BE49-F238E27FC236}">
                    <a16:creationId xmlns:a16="http://schemas.microsoft.com/office/drawing/2014/main" id="{2F63EE2B-6F9C-412C-822C-3FA211D08169}"/>
                  </a:ext>
                </a:extLst>
              </p:cNvPr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95" name="Freeform 1294">
                <a:extLst>
                  <a:ext uri="{FF2B5EF4-FFF2-40B4-BE49-F238E27FC236}">
                    <a16:creationId xmlns:a16="http://schemas.microsoft.com/office/drawing/2014/main" id="{F83F7DE1-DC04-4D58-9C29-4A1D682ABF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96" name="Freeform 1295">
                <a:extLst>
                  <a:ext uri="{FF2B5EF4-FFF2-40B4-BE49-F238E27FC236}">
                    <a16:creationId xmlns:a16="http://schemas.microsoft.com/office/drawing/2014/main" id="{2AE30275-0B29-4A72-944B-9D5D2BCC4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97" name="Freeform 1296">
                <a:extLst>
                  <a:ext uri="{FF2B5EF4-FFF2-40B4-BE49-F238E27FC236}">
                    <a16:creationId xmlns:a16="http://schemas.microsoft.com/office/drawing/2014/main" id="{04FEB110-0730-4FB3-B8B4-020287C7B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98" name="Straight Connector 1297">
                <a:extLst>
                  <a:ext uri="{FF2B5EF4-FFF2-40B4-BE49-F238E27FC236}">
                    <a16:creationId xmlns:a16="http://schemas.microsoft.com/office/drawing/2014/main" id="{B88AAA9D-7687-4FCA-B34B-332053B29627}"/>
                  </a:ext>
                </a:extLst>
              </p:cNvPr>
              <p:cNvCxnSpPr>
                <a:cxnSpLocks noChangeShapeType="1"/>
                <a:endCxn id="129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9" name="Straight Connector 1298">
                <a:extLst>
                  <a:ext uri="{FF2B5EF4-FFF2-40B4-BE49-F238E27FC236}">
                    <a16:creationId xmlns:a16="http://schemas.microsoft.com/office/drawing/2014/main" id="{8A741BE4-FA78-4A82-BB80-B9D909CC3D4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0" name="Group 1113">
              <a:extLst>
                <a:ext uri="{FF2B5EF4-FFF2-40B4-BE49-F238E27FC236}">
                  <a16:creationId xmlns:a16="http://schemas.microsoft.com/office/drawing/2014/main" id="{28328BAA-BB3D-4268-B1FA-AE1E41A835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282" name="Oval 1281">
                <a:extLst>
                  <a:ext uri="{FF2B5EF4-FFF2-40B4-BE49-F238E27FC236}">
                    <a16:creationId xmlns:a16="http://schemas.microsoft.com/office/drawing/2014/main" id="{A641E050-114C-45B7-A838-486FF6E65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83" name="Rectangle 1282">
                <a:extLst>
                  <a:ext uri="{FF2B5EF4-FFF2-40B4-BE49-F238E27FC236}">
                    <a16:creationId xmlns:a16="http://schemas.microsoft.com/office/drawing/2014/main" id="{A9A26953-0051-40D3-A48C-87EA43E24FDF}"/>
                  </a:ext>
                </a:extLst>
              </p:cNvPr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4" name="Oval 1283">
                <a:extLst>
                  <a:ext uri="{FF2B5EF4-FFF2-40B4-BE49-F238E27FC236}">
                    <a16:creationId xmlns:a16="http://schemas.microsoft.com/office/drawing/2014/main" id="{597562F7-E1F1-47F7-9CA3-563376F38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85" name="Freeform 1284">
                <a:extLst>
                  <a:ext uri="{FF2B5EF4-FFF2-40B4-BE49-F238E27FC236}">
                    <a16:creationId xmlns:a16="http://schemas.microsoft.com/office/drawing/2014/main" id="{F096C559-CF2F-4728-B2D9-B6E25590E220}"/>
                  </a:ext>
                </a:extLst>
              </p:cNvPr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6" name="Freeform 1285">
                <a:extLst>
                  <a:ext uri="{FF2B5EF4-FFF2-40B4-BE49-F238E27FC236}">
                    <a16:creationId xmlns:a16="http://schemas.microsoft.com/office/drawing/2014/main" id="{D562E72C-ECF6-4D35-8D33-5D5C5DF64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87" name="Freeform 1286">
                <a:extLst>
                  <a:ext uri="{FF2B5EF4-FFF2-40B4-BE49-F238E27FC236}">
                    <a16:creationId xmlns:a16="http://schemas.microsoft.com/office/drawing/2014/main" id="{69AAFA78-780A-4F0C-9466-9534ADD7C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88" name="Freeform 1287">
                <a:extLst>
                  <a:ext uri="{FF2B5EF4-FFF2-40B4-BE49-F238E27FC236}">
                    <a16:creationId xmlns:a16="http://schemas.microsoft.com/office/drawing/2014/main" id="{D62C5C2F-63D3-46E8-8A4A-2607E419D1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89" name="Straight Connector 1288">
                <a:extLst>
                  <a:ext uri="{FF2B5EF4-FFF2-40B4-BE49-F238E27FC236}">
                    <a16:creationId xmlns:a16="http://schemas.microsoft.com/office/drawing/2014/main" id="{AA8B7768-50EF-4881-8B41-7FBD820E15EF}"/>
                  </a:ext>
                </a:extLst>
              </p:cNvPr>
              <p:cNvCxnSpPr>
                <a:cxnSpLocks noChangeShapeType="1"/>
                <a:endCxn id="128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0" name="Straight Connector 1289">
                <a:extLst>
                  <a:ext uri="{FF2B5EF4-FFF2-40B4-BE49-F238E27FC236}">
                    <a16:creationId xmlns:a16="http://schemas.microsoft.com/office/drawing/2014/main" id="{DA573819-D3BC-4857-A1EB-919DB2AAB44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1" name="Group 1114">
              <a:extLst>
                <a:ext uri="{FF2B5EF4-FFF2-40B4-BE49-F238E27FC236}">
                  <a16:creationId xmlns:a16="http://schemas.microsoft.com/office/drawing/2014/main" id="{CB41EFF6-81E1-4361-B8D4-63D9AB4B0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273" name="Oval 1272">
                <a:extLst>
                  <a:ext uri="{FF2B5EF4-FFF2-40B4-BE49-F238E27FC236}">
                    <a16:creationId xmlns:a16="http://schemas.microsoft.com/office/drawing/2014/main" id="{B7A4DD66-D770-4291-80FE-CD9C083AA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74" name="Rectangle 1273">
                <a:extLst>
                  <a:ext uri="{FF2B5EF4-FFF2-40B4-BE49-F238E27FC236}">
                    <a16:creationId xmlns:a16="http://schemas.microsoft.com/office/drawing/2014/main" id="{2F295842-AC9E-4023-BF25-3866AC721772}"/>
                  </a:ext>
                </a:extLst>
              </p:cNvPr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75" name="Oval 1274">
                <a:extLst>
                  <a:ext uri="{FF2B5EF4-FFF2-40B4-BE49-F238E27FC236}">
                    <a16:creationId xmlns:a16="http://schemas.microsoft.com/office/drawing/2014/main" id="{135EED6B-DBAE-4A31-B98B-C72D7E78E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76" name="Freeform 1275">
                <a:extLst>
                  <a:ext uri="{FF2B5EF4-FFF2-40B4-BE49-F238E27FC236}">
                    <a16:creationId xmlns:a16="http://schemas.microsoft.com/office/drawing/2014/main" id="{337804AC-9BD2-4414-A27D-40E3EFAE7AFE}"/>
                  </a:ext>
                </a:extLst>
              </p:cNvPr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77" name="Freeform 1276">
                <a:extLst>
                  <a:ext uri="{FF2B5EF4-FFF2-40B4-BE49-F238E27FC236}">
                    <a16:creationId xmlns:a16="http://schemas.microsoft.com/office/drawing/2014/main" id="{C912D09F-460D-42DB-85CC-646917FC33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78" name="Freeform 1277">
                <a:extLst>
                  <a:ext uri="{FF2B5EF4-FFF2-40B4-BE49-F238E27FC236}">
                    <a16:creationId xmlns:a16="http://schemas.microsoft.com/office/drawing/2014/main" id="{5AC086DB-FFB4-429F-9AE2-9F8AC40A1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79" name="Freeform 1278">
                <a:extLst>
                  <a:ext uri="{FF2B5EF4-FFF2-40B4-BE49-F238E27FC236}">
                    <a16:creationId xmlns:a16="http://schemas.microsoft.com/office/drawing/2014/main" id="{A5913888-425C-4FF1-A39E-52B9F9D9E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80" name="Straight Connector 1279">
                <a:extLst>
                  <a:ext uri="{FF2B5EF4-FFF2-40B4-BE49-F238E27FC236}">
                    <a16:creationId xmlns:a16="http://schemas.microsoft.com/office/drawing/2014/main" id="{9C85965B-D778-4CC9-82C1-9A8FCBAD9120}"/>
                  </a:ext>
                </a:extLst>
              </p:cNvPr>
              <p:cNvCxnSpPr>
                <a:cxnSpLocks noChangeShapeType="1"/>
                <a:endCxn id="127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1" name="Straight Connector 1280">
                <a:extLst>
                  <a:ext uri="{FF2B5EF4-FFF2-40B4-BE49-F238E27FC236}">
                    <a16:creationId xmlns:a16="http://schemas.microsoft.com/office/drawing/2014/main" id="{6A9F5AA4-2C2B-4BBA-8363-00464897677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2" name="Group 1115">
              <a:extLst>
                <a:ext uri="{FF2B5EF4-FFF2-40B4-BE49-F238E27FC236}">
                  <a16:creationId xmlns:a16="http://schemas.microsoft.com/office/drawing/2014/main" id="{63A5F96F-0009-4DAF-B23E-F20EF5FF98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264" name="Oval 1263">
                <a:extLst>
                  <a:ext uri="{FF2B5EF4-FFF2-40B4-BE49-F238E27FC236}">
                    <a16:creationId xmlns:a16="http://schemas.microsoft.com/office/drawing/2014/main" id="{1E7E39D7-2BE9-462B-A829-CE4CC479C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65" name="Rectangle 1264">
                <a:extLst>
                  <a:ext uri="{FF2B5EF4-FFF2-40B4-BE49-F238E27FC236}">
                    <a16:creationId xmlns:a16="http://schemas.microsoft.com/office/drawing/2014/main" id="{4453DA89-3A4E-4B64-BD77-362BEFFC0053}"/>
                  </a:ext>
                </a:extLst>
              </p:cNvPr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66" name="Oval 1265">
                <a:extLst>
                  <a:ext uri="{FF2B5EF4-FFF2-40B4-BE49-F238E27FC236}">
                    <a16:creationId xmlns:a16="http://schemas.microsoft.com/office/drawing/2014/main" id="{97C30BD2-4571-4285-96F8-4B25386F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67" name="Freeform 1266">
                <a:extLst>
                  <a:ext uri="{FF2B5EF4-FFF2-40B4-BE49-F238E27FC236}">
                    <a16:creationId xmlns:a16="http://schemas.microsoft.com/office/drawing/2014/main" id="{6B83B326-2518-4BE9-A2B2-7C2EE3E89E2E}"/>
                  </a:ext>
                </a:extLst>
              </p:cNvPr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68" name="Freeform 1267">
                <a:extLst>
                  <a:ext uri="{FF2B5EF4-FFF2-40B4-BE49-F238E27FC236}">
                    <a16:creationId xmlns:a16="http://schemas.microsoft.com/office/drawing/2014/main" id="{6F4EFDAE-A8F9-4901-83EE-14083E7CB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69" name="Freeform 1268">
                <a:extLst>
                  <a:ext uri="{FF2B5EF4-FFF2-40B4-BE49-F238E27FC236}">
                    <a16:creationId xmlns:a16="http://schemas.microsoft.com/office/drawing/2014/main" id="{AB731CA5-2226-4C9F-86A7-56D8898FF2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70" name="Freeform 1269">
                <a:extLst>
                  <a:ext uri="{FF2B5EF4-FFF2-40B4-BE49-F238E27FC236}">
                    <a16:creationId xmlns:a16="http://schemas.microsoft.com/office/drawing/2014/main" id="{1A8D00CC-7ADC-449B-A6EB-8FC1D36374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71" name="Straight Connector 1270">
                <a:extLst>
                  <a:ext uri="{FF2B5EF4-FFF2-40B4-BE49-F238E27FC236}">
                    <a16:creationId xmlns:a16="http://schemas.microsoft.com/office/drawing/2014/main" id="{6C41389F-3EE1-4013-BE0F-D05A6ED58DFE}"/>
                  </a:ext>
                </a:extLst>
              </p:cNvPr>
              <p:cNvCxnSpPr>
                <a:cxnSpLocks noChangeShapeType="1"/>
                <a:endCxn id="126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" name="Straight Connector 1271">
                <a:extLst>
                  <a:ext uri="{FF2B5EF4-FFF2-40B4-BE49-F238E27FC236}">
                    <a16:creationId xmlns:a16="http://schemas.microsoft.com/office/drawing/2014/main" id="{7D008D26-7745-4358-B77B-4A3AA4D02DB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5743" name="Line 421">
              <a:extLst>
                <a:ext uri="{FF2B5EF4-FFF2-40B4-BE49-F238E27FC236}">
                  <a16:creationId xmlns:a16="http://schemas.microsoft.com/office/drawing/2014/main" id="{45717B8F-58DF-4D15-8F6E-36EB2DDF7E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4" name="Line 422">
              <a:extLst>
                <a:ext uri="{FF2B5EF4-FFF2-40B4-BE49-F238E27FC236}">
                  <a16:creationId xmlns:a16="http://schemas.microsoft.com/office/drawing/2014/main" id="{0E6477ED-8FE1-4499-960F-E6F360117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5" name="Line 423">
              <a:extLst>
                <a:ext uri="{FF2B5EF4-FFF2-40B4-BE49-F238E27FC236}">
                  <a16:creationId xmlns:a16="http://schemas.microsoft.com/office/drawing/2014/main" id="{FAC75278-C53D-4BE5-8470-371C6590A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6" name="Line 444">
              <a:extLst>
                <a:ext uri="{FF2B5EF4-FFF2-40B4-BE49-F238E27FC236}">
                  <a16:creationId xmlns:a16="http://schemas.microsoft.com/office/drawing/2014/main" id="{2EBB6BDC-9D4E-4DEC-8D1B-17DA2B5F15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7" name="Line 445">
              <a:extLst>
                <a:ext uri="{FF2B5EF4-FFF2-40B4-BE49-F238E27FC236}">
                  <a16:creationId xmlns:a16="http://schemas.microsoft.com/office/drawing/2014/main" id="{FED22728-7346-4F2B-9AA0-CDA8FA262C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8" name="Line 446">
              <a:extLst>
                <a:ext uri="{FF2B5EF4-FFF2-40B4-BE49-F238E27FC236}">
                  <a16:creationId xmlns:a16="http://schemas.microsoft.com/office/drawing/2014/main" id="{275B9F78-91DB-4E96-9168-483A1C2EA3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9" name="Line 447">
              <a:extLst>
                <a:ext uri="{FF2B5EF4-FFF2-40B4-BE49-F238E27FC236}">
                  <a16:creationId xmlns:a16="http://schemas.microsoft.com/office/drawing/2014/main" id="{AEFA6EEB-1AAD-49AD-AACF-1296202DA4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0" name="Line 448">
              <a:extLst>
                <a:ext uri="{FF2B5EF4-FFF2-40B4-BE49-F238E27FC236}">
                  <a16:creationId xmlns:a16="http://schemas.microsoft.com/office/drawing/2014/main" id="{7E1ACEFA-DCEF-4ED7-BE8E-3D5784017F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1" name="Line 450">
              <a:extLst>
                <a:ext uri="{FF2B5EF4-FFF2-40B4-BE49-F238E27FC236}">
                  <a16:creationId xmlns:a16="http://schemas.microsoft.com/office/drawing/2014/main" id="{A904F246-9E9F-4A21-9DC9-8A4D53C109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2" name="Line 451">
              <a:extLst>
                <a:ext uri="{FF2B5EF4-FFF2-40B4-BE49-F238E27FC236}">
                  <a16:creationId xmlns:a16="http://schemas.microsoft.com/office/drawing/2014/main" id="{D7685258-3887-4F32-B879-B195A80F55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3" name="Line 452">
              <a:extLst>
                <a:ext uri="{FF2B5EF4-FFF2-40B4-BE49-F238E27FC236}">
                  <a16:creationId xmlns:a16="http://schemas.microsoft.com/office/drawing/2014/main" id="{7E181067-1CB2-47F0-A97D-E7B08EF1E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4" name="Line 541">
              <a:extLst>
                <a:ext uri="{FF2B5EF4-FFF2-40B4-BE49-F238E27FC236}">
                  <a16:creationId xmlns:a16="http://schemas.microsoft.com/office/drawing/2014/main" id="{0A42581D-357F-493D-8296-1691FEF262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55" name="Group 665">
              <a:extLst>
                <a:ext uri="{FF2B5EF4-FFF2-40B4-BE49-F238E27FC236}">
                  <a16:creationId xmlns:a16="http://schemas.microsoft.com/office/drawing/2014/main" id="{40F1141C-86E5-46F7-81CC-9168FF0A71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5882" name="Oval 407">
                <a:extLst>
                  <a:ext uri="{FF2B5EF4-FFF2-40B4-BE49-F238E27FC236}">
                    <a16:creationId xmlns:a16="http://schemas.microsoft.com/office/drawing/2014/main" id="{CF58C4BA-DDA1-4550-9C07-32997D66C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83" name="Rectangle 410">
                <a:extLst>
                  <a:ext uri="{FF2B5EF4-FFF2-40B4-BE49-F238E27FC236}">
                    <a16:creationId xmlns:a16="http://schemas.microsoft.com/office/drawing/2014/main" id="{801BB673-4CEB-44AD-B091-3A155B43F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84" name="Oval 411">
                <a:extLst>
                  <a:ext uri="{FF2B5EF4-FFF2-40B4-BE49-F238E27FC236}">
                    <a16:creationId xmlns:a16="http://schemas.microsoft.com/office/drawing/2014/main" id="{8B95EAE0-2D65-41B4-A48D-980CF5B5A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5885" name="Group 659">
                <a:extLst>
                  <a:ext uri="{FF2B5EF4-FFF2-40B4-BE49-F238E27FC236}">
                    <a16:creationId xmlns:a16="http://schemas.microsoft.com/office/drawing/2014/main" id="{E7AFE3AD-5F11-4A94-A34F-33B0BF476F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88" name="Freeform 660">
                  <a:extLst>
                    <a:ext uri="{FF2B5EF4-FFF2-40B4-BE49-F238E27FC236}">
                      <a16:creationId xmlns:a16="http://schemas.microsoft.com/office/drawing/2014/main" id="{911774B6-12D8-421C-A797-192D2CE2BC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" name="Freeform 661">
                  <a:extLst>
                    <a:ext uri="{FF2B5EF4-FFF2-40B4-BE49-F238E27FC236}">
                      <a16:creationId xmlns:a16="http://schemas.microsoft.com/office/drawing/2014/main" id="{0313AA5F-F4CD-4EB9-80E1-A2CB4507E2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86" name="Line 662">
                <a:extLst>
                  <a:ext uri="{FF2B5EF4-FFF2-40B4-BE49-F238E27FC236}">
                    <a16:creationId xmlns:a16="http://schemas.microsoft.com/office/drawing/2014/main" id="{F5235CFC-724C-477C-A10C-BFA935E023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87" name="Line 663">
                <a:extLst>
                  <a:ext uri="{FF2B5EF4-FFF2-40B4-BE49-F238E27FC236}">
                    <a16:creationId xmlns:a16="http://schemas.microsoft.com/office/drawing/2014/main" id="{A51E622A-4762-4466-A4EB-7CC200A35D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56" name="Group 675">
              <a:extLst>
                <a:ext uri="{FF2B5EF4-FFF2-40B4-BE49-F238E27FC236}">
                  <a16:creationId xmlns:a16="http://schemas.microsoft.com/office/drawing/2014/main" id="{94B96D35-800D-4650-88D1-38A26A7C4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5874" name="Oval 407">
                <a:extLst>
                  <a:ext uri="{FF2B5EF4-FFF2-40B4-BE49-F238E27FC236}">
                    <a16:creationId xmlns:a16="http://schemas.microsoft.com/office/drawing/2014/main" id="{69FF8D77-283F-46A2-838D-B89D6D290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75" name="Rectangle 410">
                <a:extLst>
                  <a:ext uri="{FF2B5EF4-FFF2-40B4-BE49-F238E27FC236}">
                    <a16:creationId xmlns:a16="http://schemas.microsoft.com/office/drawing/2014/main" id="{4B8F4A2B-7767-47AC-82E2-47923A419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76" name="Oval 411">
                <a:extLst>
                  <a:ext uri="{FF2B5EF4-FFF2-40B4-BE49-F238E27FC236}">
                    <a16:creationId xmlns:a16="http://schemas.microsoft.com/office/drawing/2014/main" id="{662DCA8D-EB80-411B-A922-81E03B43DD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5877" name="Group 679">
                <a:extLst>
                  <a:ext uri="{FF2B5EF4-FFF2-40B4-BE49-F238E27FC236}">
                    <a16:creationId xmlns:a16="http://schemas.microsoft.com/office/drawing/2014/main" id="{1859BC5C-A958-4A47-B0D2-0A7D55DEBD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80" name="Freeform 680">
                  <a:extLst>
                    <a:ext uri="{FF2B5EF4-FFF2-40B4-BE49-F238E27FC236}">
                      <a16:creationId xmlns:a16="http://schemas.microsoft.com/office/drawing/2014/main" id="{F63029AD-9C06-43CC-85EF-716F819A57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" name="Freeform 681">
                  <a:extLst>
                    <a:ext uri="{FF2B5EF4-FFF2-40B4-BE49-F238E27FC236}">
                      <a16:creationId xmlns:a16="http://schemas.microsoft.com/office/drawing/2014/main" id="{C87F00BC-FBAA-45C3-B90B-22735FBB3D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78" name="Line 682">
                <a:extLst>
                  <a:ext uri="{FF2B5EF4-FFF2-40B4-BE49-F238E27FC236}">
                    <a16:creationId xmlns:a16="http://schemas.microsoft.com/office/drawing/2014/main" id="{191833CA-8B51-46B4-ADB8-469254B9D2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79" name="Line 683">
                <a:extLst>
                  <a:ext uri="{FF2B5EF4-FFF2-40B4-BE49-F238E27FC236}">
                    <a16:creationId xmlns:a16="http://schemas.microsoft.com/office/drawing/2014/main" id="{6681929B-33F8-48CA-B7DB-33BE544FED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57" name="Group 684">
              <a:extLst>
                <a:ext uri="{FF2B5EF4-FFF2-40B4-BE49-F238E27FC236}">
                  <a16:creationId xmlns:a16="http://schemas.microsoft.com/office/drawing/2014/main" id="{F4F11B7A-AFD7-474B-83D8-8058E45639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5866" name="Oval 407">
                <a:extLst>
                  <a:ext uri="{FF2B5EF4-FFF2-40B4-BE49-F238E27FC236}">
                    <a16:creationId xmlns:a16="http://schemas.microsoft.com/office/drawing/2014/main" id="{3E1139F4-8615-40B9-A9F3-AD951C0A6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67" name="Rectangle 410">
                <a:extLst>
                  <a:ext uri="{FF2B5EF4-FFF2-40B4-BE49-F238E27FC236}">
                    <a16:creationId xmlns:a16="http://schemas.microsoft.com/office/drawing/2014/main" id="{E23AFBCD-086F-46EF-9A92-29A75FF48A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68" name="Oval 411">
                <a:extLst>
                  <a:ext uri="{FF2B5EF4-FFF2-40B4-BE49-F238E27FC236}">
                    <a16:creationId xmlns:a16="http://schemas.microsoft.com/office/drawing/2014/main" id="{BBFA462E-B82B-4D48-A69B-BB936429F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5869" name="Group 688">
                <a:extLst>
                  <a:ext uri="{FF2B5EF4-FFF2-40B4-BE49-F238E27FC236}">
                    <a16:creationId xmlns:a16="http://schemas.microsoft.com/office/drawing/2014/main" id="{DA77FEF9-3CDA-41A6-9B2E-0385CFD5CA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72" name="Freeform 689">
                  <a:extLst>
                    <a:ext uri="{FF2B5EF4-FFF2-40B4-BE49-F238E27FC236}">
                      <a16:creationId xmlns:a16="http://schemas.microsoft.com/office/drawing/2014/main" id="{28493DF5-F671-444C-9903-5DC3057E94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" name="Freeform 690">
                  <a:extLst>
                    <a:ext uri="{FF2B5EF4-FFF2-40B4-BE49-F238E27FC236}">
                      <a16:creationId xmlns:a16="http://schemas.microsoft.com/office/drawing/2014/main" id="{DD5A3F4C-7CA8-4E41-BA3C-FA4D197791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70" name="Line 691">
                <a:extLst>
                  <a:ext uri="{FF2B5EF4-FFF2-40B4-BE49-F238E27FC236}">
                    <a16:creationId xmlns:a16="http://schemas.microsoft.com/office/drawing/2014/main" id="{B4AE56E4-313C-458A-9AB1-24ED8379C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71" name="Line 692">
                <a:extLst>
                  <a:ext uri="{FF2B5EF4-FFF2-40B4-BE49-F238E27FC236}">
                    <a16:creationId xmlns:a16="http://schemas.microsoft.com/office/drawing/2014/main" id="{C7EFBFC6-54C4-4246-896C-F6376B44B3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758" name="Line 693">
              <a:extLst>
                <a:ext uri="{FF2B5EF4-FFF2-40B4-BE49-F238E27FC236}">
                  <a16:creationId xmlns:a16="http://schemas.microsoft.com/office/drawing/2014/main" id="{5ECCCCB2-DF13-4EB7-9BBA-F7AEB07E48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59" name="Group 694">
              <a:extLst>
                <a:ext uri="{FF2B5EF4-FFF2-40B4-BE49-F238E27FC236}">
                  <a16:creationId xmlns:a16="http://schemas.microsoft.com/office/drawing/2014/main" id="{27981866-1950-4852-B807-54BD272EB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5858" name="Oval 407">
                <a:extLst>
                  <a:ext uri="{FF2B5EF4-FFF2-40B4-BE49-F238E27FC236}">
                    <a16:creationId xmlns:a16="http://schemas.microsoft.com/office/drawing/2014/main" id="{A3904C23-85E9-48A9-8EB0-70C59B7A0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59" name="Rectangle 410">
                <a:extLst>
                  <a:ext uri="{FF2B5EF4-FFF2-40B4-BE49-F238E27FC236}">
                    <a16:creationId xmlns:a16="http://schemas.microsoft.com/office/drawing/2014/main" id="{C46AEE9A-1057-4545-BD2C-107A4CC11E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60" name="Oval 411">
                <a:extLst>
                  <a:ext uri="{FF2B5EF4-FFF2-40B4-BE49-F238E27FC236}">
                    <a16:creationId xmlns:a16="http://schemas.microsoft.com/office/drawing/2014/main" id="{68F3E427-F113-4ACA-AE1E-6652A80F9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5861" name="Group 698">
                <a:extLst>
                  <a:ext uri="{FF2B5EF4-FFF2-40B4-BE49-F238E27FC236}">
                    <a16:creationId xmlns:a16="http://schemas.microsoft.com/office/drawing/2014/main" id="{27ACDEBC-8E69-4728-B0E0-BB36E60DD8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64" name="Freeform 699">
                  <a:extLst>
                    <a:ext uri="{FF2B5EF4-FFF2-40B4-BE49-F238E27FC236}">
                      <a16:creationId xmlns:a16="http://schemas.microsoft.com/office/drawing/2014/main" id="{3F9ABBD5-D112-47A9-85B8-5A338E42AA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" name="Freeform 700">
                  <a:extLst>
                    <a:ext uri="{FF2B5EF4-FFF2-40B4-BE49-F238E27FC236}">
                      <a16:creationId xmlns:a16="http://schemas.microsoft.com/office/drawing/2014/main" id="{0007CB24-AC9C-47A6-A6AC-7380555803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62" name="Line 701">
                <a:extLst>
                  <a:ext uri="{FF2B5EF4-FFF2-40B4-BE49-F238E27FC236}">
                    <a16:creationId xmlns:a16="http://schemas.microsoft.com/office/drawing/2014/main" id="{0B8EE1C5-DD12-4F38-9E6E-FB220B65CB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63" name="Line 702">
                <a:extLst>
                  <a:ext uri="{FF2B5EF4-FFF2-40B4-BE49-F238E27FC236}">
                    <a16:creationId xmlns:a16="http://schemas.microsoft.com/office/drawing/2014/main" id="{94636B59-6876-4D65-9C24-02E3E84459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60" name="Group 712">
              <a:extLst>
                <a:ext uri="{FF2B5EF4-FFF2-40B4-BE49-F238E27FC236}">
                  <a16:creationId xmlns:a16="http://schemas.microsoft.com/office/drawing/2014/main" id="{C3526A52-478B-4C60-ABA9-F5FBC46A45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5850" name="Oval 407">
                <a:extLst>
                  <a:ext uri="{FF2B5EF4-FFF2-40B4-BE49-F238E27FC236}">
                    <a16:creationId xmlns:a16="http://schemas.microsoft.com/office/drawing/2014/main" id="{AEA87AE9-0F04-4964-ADB2-64A7ED2D9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51" name="Rectangle 410">
                <a:extLst>
                  <a:ext uri="{FF2B5EF4-FFF2-40B4-BE49-F238E27FC236}">
                    <a16:creationId xmlns:a16="http://schemas.microsoft.com/office/drawing/2014/main" id="{1DAF3312-26AF-4858-87D4-5F33619A2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52" name="Oval 411">
                <a:extLst>
                  <a:ext uri="{FF2B5EF4-FFF2-40B4-BE49-F238E27FC236}">
                    <a16:creationId xmlns:a16="http://schemas.microsoft.com/office/drawing/2014/main" id="{0D24F619-855B-4065-A94D-11BE675356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5853" name="Group 716">
                <a:extLst>
                  <a:ext uri="{FF2B5EF4-FFF2-40B4-BE49-F238E27FC236}">
                    <a16:creationId xmlns:a16="http://schemas.microsoft.com/office/drawing/2014/main" id="{60549BBD-81CD-452F-A0EE-38F41E3188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56" name="Freeform 717">
                  <a:extLst>
                    <a:ext uri="{FF2B5EF4-FFF2-40B4-BE49-F238E27FC236}">
                      <a16:creationId xmlns:a16="http://schemas.microsoft.com/office/drawing/2014/main" id="{BB296CF7-5070-40EB-A5BF-38626DA7AC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7" name="Freeform 718">
                  <a:extLst>
                    <a:ext uri="{FF2B5EF4-FFF2-40B4-BE49-F238E27FC236}">
                      <a16:creationId xmlns:a16="http://schemas.microsoft.com/office/drawing/2014/main" id="{4F310F66-D2DE-467A-81AC-21C9A4BA9A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54" name="Line 719">
                <a:extLst>
                  <a:ext uri="{FF2B5EF4-FFF2-40B4-BE49-F238E27FC236}">
                    <a16:creationId xmlns:a16="http://schemas.microsoft.com/office/drawing/2014/main" id="{E69949E6-CE44-4DCC-817E-21677913EF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55" name="Line 720">
                <a:extLst>
                  <a:ext uri="{FF2B5EF4-FFF2-40B4-BE49-F238E27FC236}">
                    <a16:creationId xmlns:a16="http://schemas.microsoft.com/office/drawing/2014/main" id="{83DE140E-14C6-448D-B8BE-EE05C2A5C6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61" name="Group 721">
              <a:extLst>
                <a:ext uri="{FF2B5EF4-FFF2-40B4-BE49-F238E27FC236}">
                  <a16:creationId xmlns:a16="http://schemas.microsoft.com/office/drawing/2014/main" id="{F6F4BE2E-0FA7-4FF4-82B0-906E70A2B7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5842" name="Oval 407">
                <a:extLst>
                  <a:ext uri="{FF2B5EF4-FFF2-40B4-BE49-F238E27FC236}">
                    <a16:creationId xmlns:a16="http://schemas.microsoft.com/office/drawing/2014/main" id="{9E89479C-812C-4DD0-AB33-20304327B1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43" name="Rectangle 410">
                <a:extLst>
                  <a:ext uri="{FF2B5EF4-FFF2-40B4-BE49-F238E27FC236}">
                    <a16:creationId xmlns:a16="http://schemas.microsoft.com/office/drawing/2014/main" id="{25C536F6-77EF-4F09-971C-0B4A6BF00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844" name="Oval 411">
                <a:extLst>
                  <a:ext uri="{FF2B5EF4-FFF2-40B4-BE49-F238E27FC236}">
                    <a16:creationId xmlns:a16="http://schemas.microsoft.com/office/drawing/2014/main" id="{5A51986D-FDD4-4826-89AE-10F38FCF4C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5845" name="Group 725">
                <a:extLst>
                  <a:ext uri="{FF2B5EF4-FFF2-40B4-BE49-F238E27FC236}">
                    <a16:creationId xmlns:a16="http://schemas.microsoft.com/office/drawing/2014/main" id="{FC2647C7-E4BE-4115-9A50-4AB16ABBC4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48" name="Freeform 726">
                  <a:extLst>
                    <a:ext uri="{FF2B5EF4-FFF2-40B4-BE49-F238E27FC236}">
                      <a16:creationId xmlns:a16="http://schemas.microsoft.com/office/drawing/2014/main" id="{C9D4D3F3-72EE-4932-823C-AE59956EB3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" name="Freeform 727">
                  <a:extLst>
                    <a:ext uri="{FF2B5EF4-FFF2-40B4-BE49-F238E27FC236}">
                      <a16:creationId xmlns:a16="http://schemas.microsoft.com/office/drawing/2014/main" id="{10344DD5-4FE1-40C4-8F02-DABC706E76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46" name="Line 728">
                <a:extLst>
                  <a:ext uri="{FF2B5EF4-FFF2-40B4-BE49-F238E27FC236}">
                    <a16:creationId xmlns:a16="http://schemas.microsoft.com/office/drawing/2014/main" id="{4EDB73FD-1C89-4FD9-872E-8A9F654C1E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47" name="Line 729">
                <a:extLst>
                  <a:ext uri="{FF2B5EF4-FFF2-40B4-BE49-F238E27FC236}">
                    <a16:creationId xmlns:a16="http://schemas.microsoft.com/office/drawing/2014/main" id="{D61CF7BA-36E3-4F89-8C08-8E47310CD4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762" name="Text Box 580">
              <a:extLst>
                <a:ext uri="{FF2B5EF4-FFF2-40B4-BE49-F238E27FC236}">
                  <a16:creationId xmlns:a16="http://schemas.microsoft.com/office/drawing/2014/main" id="{1BE80C65-99E6-4764-AF00-AA4659D35D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mobile network</a:t>
              </a:r>
            </a:p>
          </p:txBody>
        </p:sp>
        <p:sp>
          <p:nvSpPr>
            <p:cNvPr id="25763" name="Text Box 580">
              <a:extLst>
                <a:ext uri="{FF2B5EF4-FFF2-40B4-BE49-F238E27FC236}">
                  <a16:creationId xmlns:a16="http://schemas.microsoft.com/office/drawing/2014/main" id="{F8B91ABD-9E31-43C1-92D0-471DD60611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global ISP</a:t>
              </a:r>
            </a:p>
          </p:txBody>
        </p:sp>
        <p:sp>
          <p:nvSpPr>
            <p:cNvPr id="25764" name="Text Box 580">
              <a:extLst>
                <a:ext uri="{FF2B5EF4-FFF2-40B4-BE49-F238E27FC236}">
                  <a16:creationId xmlns:a16="http://schemas.microsoft.com/office/drawing/2014/main" id="{E7C7A17A-7550-411A-93F5-A13ED7AB81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regional ISP</a:t>
              </a:r>
            </a:p>
          </p:txBody>
        </p:sp>
        <p:sp>
          <p:nvSpPr>
            <p:cNvPr id="25765" name="Text Box 580">
              <a:extLst>
                <a:ext uri="{FF2B5EF4-FFF2-40B4-BE49-F238E27FC236}">
                  <a16:creationId xmlns:a16="http://schemas.microsoft.com/office/drawing/2014/main" id="{4376B7AD-924A-43AE-A281-A2D19C8206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network</a:t>
              </a:r>
            </a:p>
          </p:txBody>
        </p:sp>
        <p:sp>
          <p:nvSpPr>
            <p:cNvPr id="25766" name="Text Box 580">
              <a:extLst>
                <a:ext uri="{FF2B5EF4-FFF2-40B4-BE49-F238E27FC236}">
                  <a16:creationId xmlns:a16="http://schemas.microsoft.com/office/drawing/2014/main" id="{FAC95C7E-72EC-468E-BE92-05734CAADF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       network</a:t>
              </a:r>
            </a:p>
          </p:txBody>
        </p:sp>
        <p:pic>
          <p:nvPicPr>
            <p:cNvPr id="25767" name="Picture 269" descr="cell_tower_radiation copy">
              <a:extLst>
                <a:ext uri="{FF2B5EF4-FFF2-40B4-BE49-F238E27FC236}">
                  <a16:creationId xmlns:a16="http://schemas.microsoft.com/office/drawing/2014/main" id="{D97B5122-6447-40F1-B452-F6617C2C72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768" name="Group 347">
              <a:extLst>
                <a:ext uri="{FF2B5EF4-FFF2-40B4-BE49-F238E27FC236}">
                  <a16:creationId xmlns:a16="http://schemas.microsoft.com/office/drawing/2014/main" id="{7AD5CA28-6A48-4C72-ABF0-DC3A73D4F2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207" name="Oval 1206">
                <a:extLst>
                  <a:ext uri="{FF2B5EF4-FFF2-40B4-BE49-F238E27FC236}">
                    <a16:creationId xmlns:a16="http://schemas.microsoft.com/office/drawing/2014/main" id="{EFF628F3-5D07-4496-8FB6-B83D66205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08" name="Rectangle 1207">
                <a:extLst>
                  <a:ext uri="{FF2B5EF4-FFF2-40B4-BE49-F238E27FC236}">
                    <a16:creationId xmlns:a16="http://schemas.microsoft.com/office/drawing/2014/main" id="{F9DC60CA-D15B-44A2-91EF-BAAAFE6C0944}"/>
                  </a:ext>
                </a:extLst>
              </p:cNvPr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9" name="Oval 1208">
                <a:extLst>
                  <a:ext uri="{FF2B5EF4-FFF2-40B4-BE49-F238E27FC236}">
                    <a16:creationId xmlns:a16="http://schemas.microsoft.com/office/drawing/2014/main" id="{BE831EF7-FDB1-444A-BBDC-5AD291A8F8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10" name="Freeform 1209">
                <a:extLst>
                  <a:ext uri="{FF2B5EF4-FFF2-40B4-BE49-F238E27FC236}">
                    <a16:creationId xmlns:a16="http://schemas.microsoft.com/office/drawing/2014/main" id="{9ACBB2B0-DEC7-4244-80F0-0F2F3903513C}"/>
                  </a:ext>
                </a:extLst>
              </p:cNvPr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11" name="Freeform 1210">
                <a:extLst>
                  <a:ext uri="{FF2B5EF4-FFF2-40B4-BE49-F238E27FC236}">
                    <a16:creationId xmlns:a16="http://schemas.microsoft.com/office/drawing/2014/main" id="{FE56F409-C860-4CC3-9594-9058A9E20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12" name="Freeform 1211">
                <a:extLst>
                  <a:ext uri="{FF2B5EF4-FFF2-40B4-BE49-F238E27FC236}">
                    <a16:creationId xmlns:a16="http://schemas.microsoft.com/office/drawing/2014/main" id="{F97D2BA7-92D6-4463-9413-62213D907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13" name="Freeform 1212">
                <a:extLst>
                  <a:ext uri="{FF2B5EF4-FFF2-40B4-BE49-F238E27FC236}">
                    <a16:creationId xmlns:a16="http://schemas.microsoft.com/office/drawing/2014/main" id="{3994502E-99B9-4542-88A6-004E77AC41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14" name="Straight Connector 1213">
                <a:extLst>
                  <a:ext uri="{FF2B5EF4-FFF2-40B4-BE49-F238E27FC236}">
                    <a16:creationId xmlns:a16="http://schemas.microsoft.com/office/drawing/2014/main" id="{2CA83DD2-C81B-4C4D-86CF-183C398BEF07}"/>
                  </a:ext>
                </a:extLst>
              </p:cNvPr>
              <p:cNvCxnSpPr>
                <a:cxnSpLocks noChangeShapeType="1"/>
                <a:endCxn id="120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5" name="Straight Connector 1214">
                <a:extLst>
                  <a:ext uri="{FF2B5EF4-FFF2-40B4-BE49-F238E27FC236}">
                    <a16:creationId xmlns:a16="http://schemas.microsoft.com/office/drawing/2014/main" id="{FF3C176D-C578-4A17-B8B2-5C44C41CDF6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69" name="Group 347">
              <a:extLst>
                <a:ext uri="{FF2B5EF4-FFF2-40B4-BE49-F238E27FC236}">
                  <a16:creationId xmlns:a16="http://schemas.microsoft.com/office/drawing/2014/main" id="{FA5F422B-45F6-4560-9D8A-35A871FE16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198" name="Oval 1197">
                <a:extLst>
                  <a:ext uri="{FF2B5EF4-FFF2-40B4-BE49-F238E27FC236}">
                    <a16:creationId xmlns:a16="http://schemas.microsoft.com/office/drawing/2014/main" id="{87DB0220-271D-461E-942E-6ED88F814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99" name="Rectangle 1198">
                <a:extLst>
                  <a:ext uri="{FF2B5EF4-FFF2-40B4-BE49-F238E27FC236}">
                    <a16:creationId xmlns:a16="http://schemas.microsoft.com/office/drawing/2014/main" id="{3C080612-212B-40B5-BA98-5D5B9C464AFB}"/>
                  </a:ext>
                </a:extLst>
              </p:cNvPr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0" name="Oval 1199">
                <a:extLst>
                  <a:ext uri="{FF2B5EF4-FFF2-40B4-BE49-F238E27FC236}">
                    <a16:creationId xmlns:a16="http://schemas.microsoft.com/office/drawing/2014/main" id="{0155FB7E-E4FB-457D-B47C-A9F4F947D8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01" name="Freeform 1200">
                <a:extLst>
                  <a:ext uri="{FF2B5EF4-FFF2-40B4-BE49-F238E27FC236}">
                    <a16:creationId xmlns:a16="http://schemas.microsoft.com/office/drawing/2014/main" id="{0DF7EAA9-861E-4E3E-8030-074674F01C46}"/>
                  </a:ext>
                </a:extLst>
              </p:cNvPr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2" name="Freeform 1201">
                <a:extLst>
                  <a:ext uri="{FF2B5EF4-FFF2-40B4-BE49-F238E27FC236}">
                    <a16:creationId xmlns:a16="http://schemas.microsoft.com/office/drawing/2014/main" id="{908419E0-1F27-4AD9-B9C6-1CD8B253E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03" name="Freeform 1202">
                <a:extLst>
                  <a:ext uri="{FF2B5EF4-FFF2-40B4-BE49-F238E27FC236}">
                    <a16:creationId xmlns:a16="http://schemas.microsoft.com/office/drawing/2014/main" id="{8A6C1EF3-6CD6-411A-805C-9A4844F95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04" name="Freeform 1203">
                <a:extLst>
                  <a:ext uri="{FF2B5EF4-FFF2-40B4-BE49-F238E27FC236}">
                    <a16:creationId xmlns:a16="http://schemas.microsoft.com/office/drawing/2014/main" id="{865577DB-EB92-4B7C-BB55-6C42BB8702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05" name="Straight Connector 1204">
                <a:extLst>
                  <a:ext uri="{FF2B5EF4-FFF2-40B4-BE49-F238E27FC236}">
                    <a16:creationId xmlns:a16="http://schemas.microsoft.com/office/drawing/2014/main" id="{25E35F9D-0609-4F33-B14D-4570415FE100}"/>
                  </a:ext>
                </a:extLst>
              </p:cNvPr>
              <p:cNvCxnSpPr>
                <a:cxnSpLocks noChangeShapeType="1"/>
                <a:endCxn id="12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6" name="Straight Connector 1205">
                <a:extLst>
                  <a:ext uri="{FF2B5EF4-FFF2-40B4-BE49-F238E27FC236}">
                    <a16:creationId xmlns:a16="http://schemas.microsoft.com/office/drawing/2014/main" id="{0A64A9FA-B5C6-4475-A262-2B05FF18B18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0" name="Group 347">
              <a:extLst>
                <a:ext uri="{FF2B5EF4-FFF2-40B4-BE49-F238E27FC236}">
                  <a16:creationId xmlns:a16="http://schemas.microsoft.com/office/drawing/2014/main" id="{0722440C-9E73-43FB-A4F9-C89971A33E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189" name="Oval 1188">
                <a:extLst>
                  <a:ext uri="{FF2B5EF4-FFF2-40B4-BE49-F238E27FC236}">
                    <a16:creationId xmlns:a16="http://schemas.microsoft.com/office/drawing/2014/main" id="{8F28B978-C582-4620-8600-88F1B4B42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90" name="Rectangle 1189">
                <a:extLst>
                  <a:ext uri="{FF2B5EF4-FFF2-40B4-BE49-F238E27FC236}">
                    <a16:creationId xmlns:a16="http://schemas.microsoft.com/office/drawing/2014/main" id="{6AE347D6-122B-4B10-AD51-78EC4164EF03}"/>
                  </a:ext>
                </a:extLst>
              </p:cNvPr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1" name="Oval 1190">
                <a:extLst>
                  <a:ext uri="{FF2B5EF4-FFF2-40B4-BE49-F238E27FC236}">
                    <a16:creationId xmlns:a16="http://schemas.microsoft.com/office/drawing/2014/main" id="{930FD503-CF05-49A6-94B9-18C8A13AC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92" name="Freeform 1191">
                <a:extLst>
                  <a:ext uri="{FF2B5EF4-FFF2-40B4-BE49-F238E27FC236}">
                    <a16:creationId xmlns:a16="http://schemas.microsoft.com/office/drawing/2014/main" id="{87C15727-7B91-4B7F-9516-1EAC9DBC0727}"/>
                  </a:ext>
                </a:extLst>
              </p:cNvPr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3" name="Freeform 1192">
                <a:extLst>
                  <a:ext uri="{FF2B5EF4-FFF2-40B4-BE49-F238E27FC236}">
                    <a16:creationId xmlns:a16="http://schemas.microsoft.com/office/drawing/2014/main" id="{AB0FB063-4522-46F2-BD29-FD13E7C0FF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4" name="Freeform 1193">
                <a:extLst>
                  <a:ext uri="{FF2B5EF4-FFF2-40B4-BE49-F238E27FC236}">
                    <a16:creationId xmlns:a16="http://schemas.microsoft.com/office/drawing/2014/main" id="{7E6431BB-89C0-4D9C-BF05-38773E8E56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5" name="Freeform 1194">
                <a:extLst>
                  <a:ext uri="{FF2B5EF4-FFF2-40B4-BE49-F238E27FC236}">
                    <a16:creationId xmlns:a16="http://schemas.microsoft.com/office/drawing/2014/main" id="{3587DE46-7DAC-4215-AFB8-C45FADD80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96" name="Straight Connector 1195">
                <a:extLst>
                  <a:ext uri="{FF2B5EF4-FFF2-40B4-BE49-F238E27FC236}">
                    <a16:creationId xmlns:a16="http://schemas.microsoft.com/office/drawing/2014/main" id="{3226F872-10F2-4CB9-9114-306A858D1682}"/>
                  </a:ext>
                </a:extLst>
              </p:cNvPr>
              <p:cNvCxnSpPr>
                <a:cxnSpLocks noChangeShapeType="1"/>
                <a:endCxn id="119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7" name="Straight Connector 1196">
                <a:extLst>
                  <a:ext uri="{FF2B5EF4-FFF2-40B4-BE49-F238E27FC236}">
                    <a16:creationId xmlns:a16="http://schemas.microsoft.com/office/drawing/2014/main" id="{A3D65E8A-5CAD-4AB0-A34E-3C8EA8F640B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1" name="Group 347">
              <a:extLst>
                <a:ext uri="{FF2B5EF4-FFF2-40B4-BE49-F238E27FC236}">
                  <a16:creationId xmlns:a16="http://schemas.microsoft.com/office/drawing/2014/main" id="{44182774-860D-4EAF-90D1-1E46E08FFA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180" name="Oval 1179">
                <a:extLst>
                  <a:ext uri="{FF2B5EF4-FFF2-40B4-BE49-F238E27FC236}">
                    <a16:creationId xmlns:a16="http://schemas.microsoft.com/office/drawing/2014/main" id="{4C3E2305-A6AC-412D-8AE7-FFAF698A9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81" name="Rectangle 1180">
                <a:extLst>
                  <a:ext uri="{FF2B5EF4-FFF2-40B4-BE49-F238E27FC236}">
                    <a16:creationId xmlns:a16="http://schemas.microsoft.com/office/drawing/2014/main" id="{3E2D5F9C-03AD-4E58-AB73-319D1FDFD6E5}"/>
                  </a:ext>
                </a:extLst>
              </p:cNvPr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2" name="Oval 1181">
                <a:extLst>
                  <a:ext uri="{FF2B5EF4-FFF2-40B4-BE49-F238E27FC236}">
                    <a16:creationId xmlns:a16="http://schemas.microsoft.com/office/drawing/2014/main" id="{1A55AD94-9F60-41B9-8AA6-E80DEC370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83" name="Freeform 1182">
                <a:extLst>
                  <a:ext uri="{FF2B5EF4-FFF2-40B4-BE49-F238E27FC236}">
                    <a16:creationId xmlns:a16="http://schemas.microsoft.com/office/drawing/2014/main" id="{5A379711-E2D8-4AD1-B164-7673771216EA}"/>
                  </a:ext>
                </a:extLst>
              </p:cNvPr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4" name="Freeform 1183">
                <a:extLst>
                  <a:ext uri="{FF2B5EF4-FFF2-40B4-BE49-F238E27FC236}">
                    <a16:creationId xmlns:a16="http://schemas.microsoft.com/office/drawing/2014/main" id="{005060B3-56B9-48B4-9A99-BD2877313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5" name="Freeform 1184">
                <a:extLst>
                  <a:ext uri="{FF2B5EF4-FFF2-40B4-BE49-F238E27FC236}">
                    <a16:creationId xmlns:a16="http://schemas.microsoft.com/office/drawing/2014/main" id="{4DA94E0E-EFB1-4B96-ACE9-FDAD94304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6" name="Freeform 1185">
                <a:extLst>
                  <a:ext uri="{FF2B5EF4-FFF2-40B4-BE49-F238E27FC236}">
                    <a16:creationId xmlns:a16="http://schemas.microsoft.com/office/drawing/2014/main" id="{B46E6660-9BD7-4A75-AEA0-3E783AFBF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87" name="Straight Connector 1186">
                <a:extLst>
                  <a:ext uri="{FF2B5EF4-FFF2-40B4-BE49-F238E27FC236}">
                    <a16:creationId xmlns:a16="http://schemas.microsoft.com/office/drawing/2014/main" id="{0655CC39-5785-4259-A782-09383F29EA18}"/>
                  </a:ext>
                </a:extLst>
              </p:cNvPr>
              <p:cNvCxnSpPr>
                <a:cxnSpLocks noChangeShapeType="1"/>
                <a:endCxn id="11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8" name="Straight Connector 1187">
                <a:extLst>
                  <a:ext uri="{FF2B5EF4-FFF2-40B4-BE49-F238E27FC236}">
                    <a16:creationId xmlns:a16="http://schemas.microsoft.com/office/drawing/2014/main" id="{8CCF3241-7DBD-4BCE-A390-29FF2D455EF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2" name="Group 347">
              <a:extLst>
                <a:ext uri="{FF2B5EF4-FFF2-40B4-BE49-F238E27FC236}">
                  <a16:creationId xmlns:a16="http://schemas.microsoft.com/office/drawing/2014/main" id="{C3A71B5C-E1E4-4A29-97D1-F10225DFEB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171" name="Oval 1170">
                <a:extLst>
                  <a:ext uri="{FF2B5EF4-FFF2-40B4-BE49-F238E27FC236}">
                    <a16:creationId xmlns:a16="http://schemas.microsoft.com/office/drawing/2014/main" id="{7F736AC6-828E-4973-AE00-AEA5F01628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72" name="Rectangle 1171">
                <a:extLst>
                  <a:ext uri="{FF2B5EF4-FFF2-40B4-BE49-F238E27FC236}">
                    <a16:creationId xmlns:a16="http://schemas.microsoft.com/office/drawing/2014/main" id="{A94CBB14-CE3D-4A7F-A21F-F72FE25B83AD}"/>
                  </a:ext>
                </a:extLst>
              </p:cNvPr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3" name="Oval 1172">
                <a:extLst>
                  <a:ext uri="{FF2B5EF4-FFF2-40B4-BE49-F238E27FC236}">
                    <a16:creationId xmlns:a16="http://schemas.microsoft.com/office/drawing/2014/main" id="{2A461EFB-10C4-4BFE-9DBF-BFDFFB068A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74" name="Freeform 1173">
                <a:extLst>
                  <a:ext uri="{FF2B5EF4-FFF2-40B4-BE49-F238E27FC236}">
                    <a16:creationId xmlns:a16="http://schemas.microsoft.com/office/drawing/2014/main" id="{D044A9A8-C3DD-45F1-89CC-3729AECA4286}"/>
                  </a:ext>
                </a:extLst>
              </p:cNvPr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5" name="Freeform 1174">
                <a:extLst>
                  <a:ext uri="{FF2B5EF4-FFF2-40B4-BE49-F238E27FC236}">
                    <a16:creationId xmlns:a16="http://schemas.microsoft.com/office/drawing/2014/main" id="{792F128B-932B-4F73-85AE-1C0867D89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76" name="Freeform 1175">
                <a:extLst>
                  <a:ext uri="{FF2B5EF4-FFF2-40B4-BE49-F238E27FC236}">
                    <a16:creationId xmlns:a16="http://schemas.microsoft.com/office/drawing/2014/main" id="{F3B371AE-7D6F-4D2E-B3AF-D97A959AE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77" name="Freeform 1176">
                <a:extLst>
                  <a:ext uri="{FF2B5EF4-FFF2-40B4-BE49-F238E27FC236}">
                    <a16:creationId xmlns:a16="http://schemas.microsoft.com/office/drawing/2014/main" id="{C32626BA-4AAB-417E-855A-E880ACA30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78" name="Straight Connector 1177">
                <a:extLst>
                  <a:ext uri="{FF2B5EF4-FFF2-40B4-BE49-F238E27FC236}">
                    <a16:creationId xmlns:a16="http://schemas.microsoft.com/office/drawing/2014/main" id="{68EA4F4F-7880-4646-A0CB-AE4A9B9E9335}"/>
                  </a:ext>
                </a:extLst>
              </p:cNvPr>
              <p:cNvCxnSpPr>
                <a:cxnSpLocks noChangeShapeType="1"/>
                <a:endCxn id="11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9" name="Straight Connector 1178">
                <a:extLst>
                  <a:ext uri="{FF2B5EF4-FFF2-40B4-BE49-F238E27FC236}">
                    <a16:creationId xmlns:a16="http://schemas.microsoft.com/office/drawing/2014/main" id="{F1395951-A427-4E01-858C-93D9B2B93F8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3" name="Group 347">
              <a:extLst>
                <a:ext uri="{FF2B5EF4-FFF2-40B4-BE49-F238E27FC236}">
                  <a16:creationId xmlns:a16="http://schemas.microsoft.com/office/drawing/2014/main" id="{8E7450A9-F3CC-4C8B-8EB3-4D4CA17497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75AB8AA3-6DA3-4955-8723-CE0AA40F24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63" name="Rectangle 1162">
                <a:extLst>
                  <a:ext uri="{FF2B5EF4-FFF2-40B4-BE49-F238E27FC236}">
                    <a16:creationId xmlns:a16="http://schemas.microsoft.com/office/drawing/2014/main" id="{BBF4EF0F-C8A0-4A27-8FC3-8551172C1CB4}"/>
                  </a:ext>
                </a:extLst>
              </p:cNvPr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64" name="Oval 1163">
                <a:extLst>
                  <a:ext uri="{FF2B5EF4-FFF2-40B4-BE49-F238E27FC236}">
                    <a16:creationId xmlns:a16="http://schemas.microsoft.com/office/drawing/2014/main" id="{122D9917-E921-4B49-9062-CA7AA6A9D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65" name="Freeform 1164">
                <a:extLst>
                  <a:ext uri="{FF2B5EF4-FFF2-40B4-BE49-F238E27FC236}">
                    <a16:creationId xmlns:a16="http://schemas.microsoft.com/office/drawing/2014/main" id="{7A3184C7-48BD-4D59-8DB2-51ED8F6833CD}"/>
                  </a:ext>
                </a:extLst>
              </p:cNvPr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66" name="Freeform 1165">
                <a:extLst>
                  <a:ext uri="{FF2B5EF4-FFF2-40B4-BE49-F238E27FC236}">
                    <a16:creationId xmlns:a16="http://schemas.microsoft.com/office/drawing/2014/main" id="{7D9194E2-6A52-4D68-AF5D-EDFCBA240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67" name="Freeform 1166">
                <a:extLst>
                  <a:ext uri="{FF2B5EF4-FFF2-40B4-BE49-F238E27FC236}">
                    <a16:creationId xmlns:a16="http://schemas.microsoft.com/office/drawing/2014/main" id="{5D1B06E3-E290-48C7-A345-0AE592EE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68" name="Freeform 1167">
                <a:extLst>
                  <a:ext uri="{FF2B5EF4-FFF2-40B4-BE49-F238E27FC236}">
                    <a16:creationId xmlns:a16="http://schemas.microsoft.com/office/drawing/2014/main" id="{8A0A701E-56E1-4AD5-9AEF-5BA16C96E2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69" name="Straight Connector 1168">
                <a:extLst>
                  <a:ext uri="{FF2B5EF4-FFF2-40B4-BE49-F238E27FC236}">
                    <a16:creationId xmlns:a16="http://schemas.microsoft.com/office/drawing/2014/main" id="{596A0CC6-C1A4-4DA5-B2AF-1290A8FAB1FA}"/>
                  </a:ext>
                </a:extLst>
              </p:cNvPr>
              <p:cNvCxnSpPr>
                <a:cxnSpLocks noChangeShapeType="1"/>
                <a:endCxn id="11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0" name="Straight Connector 1169">
                <a:extLst>
                  <a:ext uri="{FF2B5EF4-FFF2-40B4-BE49-F238E27FC236}">
                    <a16:creationId xmlns:a16="http://schemas.microsoft.com/office/drawing/2014/main" id="{6B4ABFDE-6388-43F0-A704-B577B556E2C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4" name="Group 347">
              <a:extLst>
                <a:ext uri="{FF2B5EF4-FFF2-40B4-BE49-F238E27FC236}">
                  <a16:creationId xmlns:a16="http://schemas.microsoft.com/office/drawing/2014/main" id="{3E363812-8707-4AD0-A953-23F31B25B8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153" name="Oval 1152">
                <a:extLst>
                  <a:ext uri="{FF2B5EF4-FFF2-40B4-BE49-F238E27FC236}">
                    <a16:creationId xmlns:a16="http://schemas.microsoft.com/office/drawing/2014/main" id="{8A1F6215-1BA5-49E8-AD55-92E79D4F1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54" name="Rectangle 1153">
                <a:extLst>
                  <a:ext uri="{FF2B5EF4-FFF2-40B4-BE49-F238E27FC236}">
                    <a16:creationId xmlns:a16="http://schemas.microsoft.com/office/drawing/2014/main" id="{565AE189-73DB-463A-AC89-828782D074E9}"/>
                  </a:ext>
                </a:extLst>
              </p:cNvPr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5" name="Oval 1154">
                <a:extLst>
                  <a:ext uri="{FF2B5EF4-FFF2-40B4-BE49-F238E27FC236}">
                    <a16:creationId xmlns:a16="http://schemas.microsoft.com/office/drawing/2014/main" id="{985264D1-1A51-48EE-87BB-71055B1ED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56" name="Freeform 1155">
                <a:extLst>
                  <a:ext uri="{FF2B5EF4-FFF2-40B4-BE49-F238E27FC236}">
                    <a16:creationId xmlns:a16="http://schemas.microsoft.com/office/drawing/2014/main" id="{ECF117C1-47C0-46D1-A67D-176C958A76DF}"/>
                  </a:ext>
                </a:extLst>
              </p:cNvPr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7" name="Freeform 1156">
                <a:extLst>
                  <a:ext uri="{FF2B5EF4-FFF2-40B4-BE49-F238E27FC236}">
                    <a16:creationId xmlns:a16="http://schemas.microsoft.com/office/drawing/2014/main" id="{85108FCF-3C07-4DCA-9F03-C4CCAB5DD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58" name="Freeform 1157">
                <a:extLst>
                  <a:ext uri="{FF2B5EF4-FFF2-40B4-BE49-F238E27FC236}">
                    <a16:creationId xmlns:a16="http://schemas.microsoft.com/office/drawing/2014/main" id="{B8E312D1-4870-421C-828C-87AD2FF54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59" name="Freeform 1158">
                <a:extLst>
                  <a:ext uri="{FF2B5EF4-FFF2-40B4-BE49-F238E27FC236}">
                    <a16:creationId xmlns:a16="http://schemas.microsoft.com/office/drawing/2014/main" id="{F9179F04-7774-4B89-BC82-C7C7F190F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60" name="Straight Connector 1159">
                <a:extLst>
                  <a:ext uri="{FF2B5EF4-FFF2-40B4-BE49-F238E27FC236}">
                    <a16:creationId xmlns:a16="http://schemas.microsoft.com/office/drawing/2014/main" id="{E2AC5219-B954-4B88-9FCB-2EAB44D99C99}"/>
                  </a:ext>
                </a:extLst>
              </p:cNvPr>
              <p:cNvCxnSpPr>
                <a:cxnSpLocks noChangeShapeType="1"/>
                <a:endCxn id="11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1" name="Straight Connector 1160">
                <a:extLst>
                  <a:ext uri="{FF2B5EF4-FFF2-40B4-BE49-F238E27FC236}">
                    <a16:creationId xmlns:a16="http://schemas.microsoft.com/office/drawing/2014/main" id="{EF540BD1-29B8-41C4-8249-AFF475106C4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5775" name="Picture 1005" descr="antenna_stylized">
              <a:extLst>
                <a:ext uri="{FF2B5EF4-FFF2-40B4-BE49-F238E27FC236}">
                  <a16:creationId xmlns:a16="http://schemas.microsoft.com/office/drawing/2014/main" id="{51B92FB3-A89D-41AE-816F-70FEE83393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6" name="Picture 1005" descr="antenna_stylized">
              <a:extLst>
                <a:ext uri="{FF2B5EF4-FFF2-40B4-BE49-F238E27FC236}">
                  <a16:creationId xmlns:a16="http://schemas.microsoft.com/office/drawing/2014/main" id="{7135BFCD-6C1C-4635-8E3F-DD94691C5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7" name="Picture 1005" descr="antenna_stylized">
              <a:extLst>
                <a:ext uri="{FF2B5EF4-FFF2-40B4-BE49-F238E27FC236}">
                  <a16:creationId xmlns:a16="http://schemas.microsoft.com/office/drawing/2014/main" id="{F2D369ED-0CE7-49C8-B100-09C057B7CB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8" name="Picture 934" descr="antenna_radiation_stylized">
              <a:extLst>
                <a:ext uri="{FF2B5EF4-FFF2-40B4-BE49-F238E27FC236}">
                  <a16:creationId xmlns:a16="http://schemas.microsoft.com/office/drawing/2014/main" id="{3A5BF0CE-8D1A-46D1-975A-C3C477B1E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Footer Placeholder 2">
            <a:extLst>
              <a:ext uri="{FF2B5EF4-FFF2-40B4-BE49-F238E27FC236}">
                <a16:creationId xmlns:a16="http://schemas.microsoft.com/office/drawing/2014/main" id="{3DF07FF7-55DD-438B-9DA5-818EE440F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26978" name="Picture 16" descr="underline_base">
            <a:extLst>
              <a:ext uri="{FF2B5EF4-FFF2-40B4-BE49-F238E27FC236}">
                <a16:creationId xmlns:a16="http://schemas.microsoft.com/office/drawing/2014/main" id="{0A56E9B1-DA22-4C7D-B06A-8EAE022DED7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873125"/>
            <a:ext cx="54848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9" name="Rectangle 2">
            <a:extLst>
              <a:ext uri="{FF2B5EF4-FFF2-40B4-BE49-F238E27FC236}">
                <a16:creationId xmlns:a16="http://schemas.microsoft.com/office/drawing/2014/main" id="{8F13B477-3291-4B43-8FCA-7A8629B44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5425" y="172720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F569ED80-10F4-482B-AF20-1355149B3DA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3388" y="114300"/>
            <a:ext cx="7772400" cy="10287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Internet protocol stack</a:t>
            </a:r>
          </a:p>
        </p:txBody>
      </p:sp>
      <p:sp>
        <p:nvSpPr>
          <p:cNvPr id="140293" name="Rectangle 4">
            <a:extLst>
              <a:ext uri="{FF2B5EF4-FFF2-40B4-BE49-F238E27FC236}">
                <a16:creationId xmlns:a16="http://schemas.microsoft.com/office/drawing/2014/main" id="{FAF11E8E-39D0-4922-B8AB-AE8E20A60D20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7050" y="1333500"/>
            <a:ext cx="5554663" cy="4648200"/>
          </a:xfrm>
        </p:spPr>
        <p:txBody>
          <a:bodyPr/>
          <a:lstStyle/>
          <a:p>
            <a:pPr marL="287338" indent="-287338" eaLnBrk="1" hangingPunct="1">
              <a:lnSpc>
                <a:spcPct val="80000"/>
              </a:lnSpc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application:</a:t>
            </a:r>
            <a:r>
              <a:rPr lang="en-US" altLang="en-US">
                <a:ea typeface="ＭＳ Ｐゴシック" panose="020B0600070205080204" pitchFamily="34" charset="-128"/>
              </a:rPr>
              <a:t> supporting network applications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>
                <a:ea typeface="Arial" panose="020B0604020202020204" pitchFamily="34" charset="0"/>
              </a:rPr>
              <a:t>FTP, SMTP, HTTP</a:t>
            </a:r>
          </a:p>
          <a:p>
            <a:pPr marL="287338" indent="-287338" eaLnBrk="1" hangingPunct="1">
              <a:lnSpc>
                <a:spcPct val="80000"/>
              </a:lnSpc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transport:</a:t>
            </a:r>
            <a:r>
              <a:rPr lang="en-US" altLang="en-US">
                <a:ea typeface="ＭＳ Ｐゴシック" panose="020B0600070205080204" pitchFamily="34" charset="-128"/>
              </a:rPr>
              <a:t> process-process data transfer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>
                <a:ea typeface="Arial" panose="020B0604020202020204" pitchFamily="34" charset="0"/>
              </a:rPr>
              <a:t>TCP, UDP</a:t>
            </a:r>
          </a:p>
          <a:p>
            <a:pPr marL="287338" indent="-287338" eaLnBrk="1" hangingPunct="1">
              <a:lnSpc>
                <a:spcPct val="80000"/>
              </a:lnSpc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network:</a:t>
            </a:r>
            <a:r>
              <a:rPr lang="en-US" altLang="en-US">
                <a:ea typeface="ＭＳ Ｐゴシック" panose="020B0600070205080204" pitchFamily="34" charset="-128"/>
              </a:rPr>
              <a:t> routing of datagrams from source to destination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>
                <a:ea typeface="Arial" panose="020B0604020202020204" pitchFamily="34" charset="0"/>
              </a:rPr>
              <a:t>IP, routing protocols</a:t>
            </a:r>
          </a:p>
          <a:p>
            <a:pPr marL="287338" indent="-287338" eaLnBrk="1" hangingPunct="1">
              <a:lnSpc>
                <a:spcPct val="80000"/>
              </a:lnSpc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link:</a:t>
            </a:r>
            <a:r>
              <a:rPr lang="en-US" altLang="en-US">
                <a:ea typeface="ＭＳ Ｐゴシック" panose="020B0600070205080204" pitchFamily="34" charset="-128"/>
              </a:rPr>
              <a:t> data transfer between neighboring  network elements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>
                <a:ea typeface="Arial" panose="020B0604020202020204" pitchFamily="34" charset="0"/>
              </a:rPr>
              <a:t>Ethernet, 802.111 (WiFi), PPP</a:t>
            </a:r>
          </a:p>
          <a:p>
            <a:pPr marL="287338" indent="-287338" eaLnBrk="1" hangingPunct="1">
              <a:lnSpc>
                <a:spcPct val="80000"/>
              </a:lnSpc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physical:</a:t>
            </a:r>
            <a:r>
              <a:rPr lang="en-US" altLang="en-US">
                <a:ea typeface="ＭＳ Ｐゴシック" panose="020B0600070205080204" pitchFamily="34" charset="-128"/>
              </a:rPr>
              <a:t> bits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on the wire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endParaRPr lang="en-US" altLang="ja-JP">
              <a:ea typeface="ＭＳ Ｐゴシック" panose="020B0600070205080204" pitchFamily="34" charset="-128"/>
            </a:endParaRPr>
          </a:p>
          <a:p>
            <a:pPr marL="287338" indent="-287338" eaLnBrk="1" hangingPunct="1">
              <a:lnSpc>
                <a:spcPct val="80000"/>
              </a:lnSpc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6982" name="Rectangle 6">
            <a:extLst>
              <a:ext uri="{FF2B5EF4-FFF2-40B4-BE49-F238E27FC236}">
                <a16:creationId xmlns:a16="http://schemas.microsoft.com/office/drawing/2014/main" id="{DFE2314F-0BDD-4D59-87C4-0C48C468C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950" y="1824038"/>
            <a:ext cx="1892300" cy="353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26983" name="Text Box 7">
            <a:extLst>
              <a:ext uri="{FF2B5EF4-FFF2-40B4-BE49-F238E27FC236}">
                <a16:creationId xmlns:a16="http://schemas.microsoft.com/office/drawing/2014/main" id="{D8A521DC-B004-4629-9D7D-8F92DCD4C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2725" y="1920875"/>
            <a:ext cx="164465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application</a:t>
            </a:r>
          </a:p>
          <a:p>
            <a:pPr algn="ctr"/>
            <a:endParaRPr lang="en-US" altLang="en-US"/>
          </a:p>
          <a:p>
            <a:pPr algn="ctr"/>
            <a:r>
              <a:rPr lang="en-US" altLang="en-US"/>
              <a:t>transport</a:t>
            </a:r>
          </a:p>
          <a:p>
            <a:pPr algn="ctr"/>
            <a:endParaRPr lang="en-US" altLang="en-US"/>
          </a:p>
          <a:p>
            <a:pPr algn="ctr"/>
            <a:r>
              <a:rPr lang="en-US" altLang="en-US"/>
              <a:t>network</a:t>
            </a:r>
          </a:p>
          <a:p>
            <a:pPr algn="ctr"/>
            <a:endParaRPr lang="en-US" altLang="en-US"/>
          </a:p>
          <a:p>
            <a:pPr algn="ctr"/>
            <a:r>
              <a:rPr lang="en-US" altLang="en-US"/>
              <a:t>link</a:t>
            </a:r>
          </a:p>
          <a:p>
            <a:pPr algn="ctr"/>
            <a:endParaRPr lang="en-US" altLang="en-US"/>
          </a:p>
          <a:p>
            <a:pPr algn="ctr"/>
            <a:r>
              <a:rPr lang="en-US" altLang="en-US"/>
              <a:t>physical</a:t>
            </a:r>
          </a:p>
        </p:txBody>
      </p:sp>
      <p:sp>
        <p:nvSpPr>
          <p:cNvPr id="126984" name="Line 8">
            <a:extLst>
              <a:ext uri="{FF2B5EF4-FFF2-40B4-BE49-F238E27FC236}">
                <a16:creationId xmlns:a16="http://schemas.microsoft.com/office/drawing/2014/main" id="{0AEBE7CF-883E-4A24-924C-816A3329DFA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1600" y="251618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5" name="Line 9">
            <a:extLst>
              <a:ext uri="{FF2B5EF4-FFF2-40B4-BE49-F238E27FC236}">
                <a16:creationId xmlns:a16="http://schemas.microsoft.com/office/drawing/2014/main" id="{4911D93E-1BA7-4494-9481-06DA4E69B63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1600" y="32210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6" name="Line 10">
            <a:extLst>
              <a:ext uri="{FF2B5EF4-FFF2-40B4-BE49-F238E27FC236}">
                <a16:creationId xmlns:a16="http://schemas.microsoft.com/office/drawing/2014/main" id="{C1C5D2E2-910D-4691-8DA8-7B2CEFC0C0E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1600" y="39322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7" name="Line 11">
            <a:extLst>
              <a:ext uri="{FF2B5EF4-FFF2-40B4-BE49-F238E27FC236}">
                <a16:creationId xmlns:a16="http://schemas.microsoft.com/office/drawing/2014/main" id="{3C168804-DAFA-4330-9E3E-D764473840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1600" y="46434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8" name="Slide Number Placeholder 3">
            <a:extLst>
              <a:ext uri="{FF2B5EF4-FFF2-40B4-BE49-F238E27FC236}">
                <a16:creationId xmlns:a16="http://schemas.microsoft.com/office/drawing/2014/main" id="{7412B613-AEC5-4EC0-8C03-8FA45693F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DEE02B9A-DA3A-42E8-8BCA-19D6509C8DA7}" type="slidenum">
              <a:rPr lang="en-US" altLang="en-US" sz="1200">
                <a:latin typeface="Tahoma" panose="020B0604030504040204" pitchFamily="34" charset="0"/>
              </a:rPr>
              <a:pPr/>
              <a:t>60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Footer Placeholder 2">
            <a:extLst>
              <a:ext uri="{FF2B5EF4-FFF2-40B4-BE49-F238E27FC236}">
                <a16:creationId xmlns:a16="http://schemas.microsoft.com/office/drawing/2014/main" id="{BC2F3475-7E95-4162-8314-014A3EC17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C4146490-00DF-4A0A-AEDA-8B58F42C6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5575" y="163830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BD1D2253-3F35-4EBA-BAF7-1CF4A107C95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00050" y="85725"/>
            <a:ext cx="6503988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ISO/OSI reference model</a:t>
            </a:r>
          </a:p>
        </p:txBody>
      </p:sp>
      <p:sp>
        <p:nvSpPr>
          <p:cNvPr id="129028" name="Rectangle 4">
            <a:extLst>
              <a:ext uri="{FF2B5EF4-FFF2-40B4-BE49-F238E27FC236}">
                <a16:creationId xmlns:a16="http://schemas.microsoft.com/office/drawing/2014/main" id="{929E682F-3C3C-4546-9F81-5B405BC6924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84200" y="1422400"/>
            <a:ext cx="5154613" cy="4648200"/>
          </a:xfrm>
        </p:spPr>
        <p:txBody>
          <a:bodyPr/>
          <a:lstStyle/>
          <a:p>
            <a:pPr marL="287338" indent="-287338" eaLnBrk="1" hangingPunct="1"/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presentation:</a:t>
            </a:r>
            <a:r>
              <a:rPr lang="en-US" altLang="en-US">
                <a:ea typeface="ＭＳ Ｐゴシック" panose="020B0600070205080204" pitchFamily="34" charset="-128"/>
              </a:rPr>
              <a:t> allow applications to interpret meaning of data, e.g., encryption, compression, machine-specific conventions</a:t>
            </a:r>
          </a:p>
          <a:p>
            <a:pPr marL="287338" indent="-287338" eaLnBrk="1" hangingPunct="1"/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session:</a:t>
            </a:r>
            <a:r>
              <a:rPr lang="en-US" altLang="en-US">
                <a:ea typeface="ＭＳ Ｐゴシック" panose="020B0600070205080204" pitchFamily="34" charset="-128"/>
              </a:rPr>
              <a:t> synchronization, checkpointing, recovery of data exchange</a:t>
            </a:r>
          </a:p>
          <a:p>
            <a:pPr marL="287338" indent="-287338" eaLnBrk="1" hangingPunct="1"/>
            <a:r>
              <a:rPr lang="en-US" altLang="en-US">
                <a:ea typeface="ＭＳ Ｐゴシック" panose="020B0600070205080204" pitchFamily="34" charset="-128"/>
              </a:rPr>
              <a:t>Internet stack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missing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these layers!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these services, </a:t>
            </a:r>
            <a:r>
              <a:rPr lang="en-US" altLang="en-US" i="1">
                <a:ea typeface="Arial" panose="020B0604020202020204" pitchFamily="34" charset="0"/>
              </a:rPr>
              <a:t>if needed,</a:t>
            </a:r>
            <a:r>
              <a:rPr lang="en-US" altLang="en-US">
                <a:ea typeface="Arial" panose="020B0604020202020204" pitchFamily="34" charset="0"/>
              </a:rPr>
              <a:t> must be implemented in application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needed?</a:t>
            </a:r>
          </a:p>
        </p:txBody>
      </p:sp>
      <p:sp>
        <p:nvSpPr>
          <p:cNvPr id="129029" name="Rectangle 6">
            <a:extLst>
              <a:ext uri="{FF2B5EF4-FFF2-40B4-BE49-F238E27FC236}">
                <a16:creationId xmlns:a16="http://schemas.microsoft.com/office/drawing/2014/main" id="{E67C9F0E-15BC-42F9-994C-EED18360C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1275" y="1774825"/>
            <a:ext cx="1892300" cy="35861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30" name="Text Box 7">
            <a:extLst>
              <a:ext uri="{FF2B5EF4-FFF2-40B4-BE49-F238E27FC236}">
                <a16:creationId xmlns:a16="http://schemas.microsoft.com/office/drawing/2014/main" id="{998565EC-B383-47F2-AAF6-B76799165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413" y="1946275"/>
            <a:ext cx="1982787" cy="341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en-US" altLang="en-US"/>
              <a:t>application</a:t>
            </a:r>
          </a:p>
          <a:p>
            <a:pPr algn="ctr">
              <a:lnSpc>
                <a:spcPct val="70000"/>
              </a:lnSpc>
            </a:pPr>
            <a:endParaRPr lang="en-US" altLang="en-US"/>
          </a:p>
          <a:p>
            <a:pPr algn="ctr">
              <a:lnSpc>
                <a:spcPct val="70000"/>
              </a:lnSpc>
            </a:pPr>
            <a:r>
              <a:rPr lang="en-US" altLang="en-US"/>
              <a:t>presentation</a:t>
            </a:r>
          </a:p>
          <a:p>
            <a:pPr algn="ctr">
              <a:lnSpc>
                <a:spcPct val="70000"/>
              </a:lnSpc>
            </a:pPr>
            <a:endParaRPr lang="en-US" altLang="en-US"/>
          </a:p>
          <a:p>
            <a:pPr algn="ctr">
              <a:lnSpc>
                <a:spcPct val="70000"/>
              </a:lnSpc>
            </a:pPr>
            <a:r>
              <a:rPr lang="en-US" altLang="en-US"/>
              <a:t>session</a:t>
            </a:r>
          </a:p>
          <a:p>
            <a:pPr algn="ctr">
              <a:lnSpc>
                <a:spcPct val="70000"/>
              </a:lnSpc>
            </a:pPr>
            <a:endParaRPr lang="en-US" altLang="en-US"/>
          </a:p>
          <a:p>
            <a:pPr algn="ctr">
              <a:lnSpc>
                <a:spcPct val="70000"/>
              </a:lnSpc>
            </a:pPr>
            <a:r>
              <a:rPr lang="en-US" altLang="en-US"/>
              <a:t>transport</a:t>
            </a:r>
          </a:p>
          <a:p>
            <a:pPr algn="ctr">
              <a:lnSpc>
                <a:spcPct val="70000"/>
              </a:lnSpc>
            </a:pPr>
            <a:endParaRPr lang="en-US" altLang="en-US"/>
          </a:p>
          <a:p>
            <a:pPr algn="ctr">
              <a:lnSpc>
                <a:spcPct val="70000"/>
              </a:lnSpc>
            </a:pPr>
            <a:r>
              <a:rPr lang="en-US" altLang="en-US"/>
              <a:t>network</a:t>
            </a:r>
          </a:p>
          <a:p>
            <a:pPr algn="ctr">
              <a:lnSpc>
                <a:spcPct val="70000"/>
              </a:lnSpc>
            </a:pPr>
            <a:endParaRPr lang="en-US" altLang="en-US"/>
          </a:p>
          <a:p>
            <a:pPr algn="ctr">
              <a:lnSpc>
                <a:spcPct val="70000"/>
              </a:lnSpc>
            </a:pPr>
            <a:r>
              <a:rPr lang="en-US" altLang="en-US"/>
              <a:t>link</a:t>
            </a:r>
          </a:p>
          <a:p>
            <a:pPr algn="ctr">
              <a:lnSpc>
                <a:spcPct val="70000"/>
              </a:lnSpc>
            </a:pPr>
            <a:endParaRPr lang="en-US" altLang="en-US"/>
          </a:p>
          <a:p>
            <a:pPr algn="ctr">
              <a:lnSpc>
                <a:spcPct val="70000"/>
              </a:lnSpc>
            </a:pPr>
            <a:r>
              <a:rPr lang="en-US" altLang="en-US"/>
              <a:t>physical</a:t>
            </a:r>
          </a:p>
        </p:txBody>
      </p:sp>
      <p:sp>
        <p:nvSpPr>
          <p:cNvPr id="129031" name="Line 8">
            <a:extLst>
              <a:ext uri="{FF2B5EF4-FFF2-40B4-BE49-F238E27FC236}">
                <a16:creationId xmlns:a16="http://schemas.microsoft.com/office/drawing/2014/main" id="{80285EC8-46C4-4D34-894C-A8884D16D8E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0638" y="2366963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2" name="Line 9">
            <a:extLst>
              <a:ext uri="{FF2B5EF4-FFF2-40B4-BE49-F238E27FC236}">
                <a16:creationId xmlns:a16="http://schemas.microsoft.com/office/drawing/2014/main" id="{069FAEA5-B72D-4BD7-993E-4EDE4F3690B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4925" y="33432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3" name="Line 10">
            <a:extLst>
              <a:ext uri="{FF2B5EF4-FFF2-40B4-BE49-F238E27FC236}">
                <a16:creationId xmlns:a16="http://schemas.microsoft.com/office/drawing/2014/main" id="{F4D2A13C-F33B-4CAE-92BB-F732C784AA6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4925" y="3883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4" name="Line 11">
            <a:extLst>
              <a:ext uri="{FF2B5EF4-FFF2-40B4-BE49-F238E27FC236}">
                <a16:creationId xmlns:a16="http://schemas.microsoft.com/office/drawing/2014/main" id="{0E5D4900-02BA-42C0-BF8A-47A1E3AA92A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6513" y="4899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5" name="Line 12">
            <a:extLst>
              <a:ext uri="{FF2B5EF4-FFF2-40B4-BE49-F238E27FC236}">
                <a16:creationId xmlns:a16="http://schemas.microsoft.com/office/drawing/2014/main" id="{65BF9B94-6083-4B64-9194-51A5B9AC13E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0638" y="44164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6" name="Line 13">
            <a:extLst>
              <a:ext uri="{FF2B5EF4-FFF2-40B4-BE49-F238E27FC236}">
                <a16:creationId xmlns:a16="http://schemas.microsoft.com/office/drawing/2014/main" id="{50AD1176-8C8D-4AE8-807A-477F376CEB7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9050" y="28860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9037" name="Picture 18" descr="underline_base">
            <a:extLst>
              <a:ext uri="{FF2B5EF4-FFF2-40B4-BE49-F238E27FC236}">
                <a16:creationId xmlns:a16="http://schemas.microsoft.com/office/drawing/2014/main" id="{F73159C0-A62D-4EC8-B217-23CAAF37024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895350"/>
            <a:ext cx="59880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38" name="Slide Number Placeholder 3">
            <a:extLst>
              <a:ext uri="{FF2B5EF4-FFF2-40B4-BE49-F238E27FC236}">
                <a16:creationId xmlns:a16="http://schemas.microsoft.com/office/drawing/2014/main" id="{9ACB7BF2-38C1-4821-A8DA-3A0CC64E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ABA3EEBA-9056-4758-ADA9-1A0061F200D6}" type="slidenum">
              <a:rPr lang="en-US" altLang="en-US" sz="1200">
                <a:latin typeface="Tahoma" panose="020B0604030504040204" pitchFamily="34" charset="0"/>
              </a:rPr>
              <a:pPr/>
              <a:t>61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Freeform 99">
            <a:extLst>
              <a:ext uri="{FF2B5EF4-FFF2-40B4-BE49-F238E27FC236}">
                <a16:creationId xmlns:a16="http://schemas.microsoft.com/office/drawing/2014/main" id="{4DA08A2E-C239-4DCC-BD37-E6F3415F0302}"/>
              </a:ext>
            </a:extLst>
          </p:cNvPr>
          <p:cNvSpPr>
            <a:spLocks/>
          </p:cNvSpPr>
          <p:nvPr/>
        </p:nvSpPr>
        <p:spPr bwMode="auto">
          <a:xfrm>
            <a:off x="6978650" y="4156075"/>
            <a:ext cx="655638" cy="1135063"/>
          </a:xfrm>
          <a:custGeom>
            <a:avLst/>
            <a:gdLst>
              <a:gd name="T0" fmla="*/ 2147483647 w 413"/>
              <a:gd name="T1" fmla="*/ 2147483647 h 715"/>
              <a:gd name="T2" fmla="*/ 2147483647 w 413"/>
              <a:gd name="T3" fmla="*/ 0 h 715"/>
              <a:gd name="T4" fmla="*/ 0 w 413"/>
              <a:gd name="T5" fmla="*/ 2147483647 h 715"/>
              <a:gd name="T6" fmla="*/ 2147483647 w 413"/>
              <a:gd name="T7" fmla="*/ 2147483647 h 715"/>
              <a:gd name="T8" fmla="*/ 2147483647 w 413"/>
              <a:gd name="T9" fmla="*/ 2147483647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1074" name="Group 347">
            <a:extLst>
              <a:ext uri="{FF2B5EF4-FFF2-40B4-BE49-F238E27FC236}">
                <a16:creationId xmlns:a16="http://schemas.microsoft.com/office/drawing/2014/main" id="{FBC5C298-AD88-4AE4-A5E8-2F7CE7E0CF3F}"/>
              </a:ext>
            </a:extLst>
          </p:cNvPr>
          <p:cNvGrpSpPr>
            <a:grpSpLocks/>
          </p:cNvGrpSpPr>
          <p:nvPr/>
        </p:nvGrpSpPr>
        <p:grpSpPr bwMode="auto">
          <a:xfrm>
            <a:off x="7580313" y="4918075"/>
            <a:ext cx="984250" cy="600075"/>
            <a:chOff x="1871277" y="1576300"/>
            <a:chExt cx="1128371" cy="437861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E39C3224-8378-41FD-99AB-470EB43C5F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552111C-D904-459E-BEC7-E13398F770F4}"/>
                </a:ext>
              </a:extLst>
            </p:cNvPr>
            <p:cNvSpPr/>
            <p:nvPr/>
          </p:nvSpPr>
          <p:spPr bwMode="auto">
            <a:xfrm>
              <a:off x="1871277" y="1739629"/>
              <a:ext cx="1128371" cy="1158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DCD4A95-58BB-4F29-B5D7-0D0E87DEE69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6A986D2E-6C5B-41EB-B037-972C14C88F4C}"/>
                </a:ext>
              </a:extLst>
            </p:cNvPr>
            <p:cNvSpPr/>
            <p:nvPr/>
          </p:nvSpPr>
          <p:spPr bwMode="auto">
            <a:xfrm>
              <a:off x="2158830" y="1673602"/>
              <a:ext cx="549626" cy="16101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E7B6417C-2BD1-4FAA-9C94-28659A535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41CAEF36-755D-40B7-AAA6-0E184B0E1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FC410D4D-9E63-4B47-AD9F-9258A3E5D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A15F72E-02C5-48BE-AB21-7BC8FACFCD14}"/>
                </a:ext>
              </a:extLst>
            </p:cNvPr>
            <p:cNvCxnSpPr>
              <a:cxnSpLocks noChangeShapeType="1"/>
              <a:endCxn id="14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F830B99A-251C-43C6-A137-DB3A38C6F68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1075" name="Footer Placeholder 2">
            <a:extLst>
              <a:ext uri="{FF2B5EF4-FFF2-40B4-BE49-F238E27FC236}">
                <a16:creationId xmlns:a16="http://schemas.microsoft.com/office/drawing/2014/main" id="{CA66AAB6-0B57-41C6-B305-CBB32BAFA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31076" name="Picture 193" descr="underline_base">
            <a:extLst>
              <a:ext uri="{FF2B5EF4-FFF2-40B4-BE49-F238E27FC236}">
                <a16:creationId xmlns:a16="http://schemas.microsoft.com/office/drawing/2014/main" id="{AACFD234-16A9-4538-ADE6-45EB0E97CEE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795338"/>
            <a:ext cx="33702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7" name="Freeform 3">
            <a:extLst>
              <a:ext uri="{FF2B5EF4-FFF2-40B4-BE49-F238E27FC236}">
                <a16:creationId xmlns:a16="http://schemas.microsoft.com/office/drawing/2014/main" id="{386FAA20-254E-4A45-9BC4-5C6F9BE10CE6}"/>
              </a:ext>
            </a:extLst>
          </p:cNvPr>
          <p:cNvSpPr>
            <a:spLocks/>
          </p:cNvSpPr>
          <p:nvPr/>
        </p:nvSpPr>
        <p:spPr bwMode="auto">
          <a:xfrm>
            <a:off x="7129463" y="2246313"/>
            <a:ext cx="638175" cy="852487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1078" name="Group 180">
            <a:extLst>
              <a:ext uri="{FF2B5EF4-FFF2-40B4-BE49-F238E27FC236}">
                <a16:creationId xmlns:a16="http://schemas.microsoft.com/office/drawing/2014/main" id="{E4A0E960-6EB4-4A5A-B071-4AF4B7DF0A15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2754313"/>
            <a:ext cx="1052512" cy="355600"/>
            <a:chOff x="4410" y="1365"/>
            <a:chExt cx="663" cy="224"/>
          </a:xfrm>
        </p:grpSpPr>
        <p:sp>
          <p:nvSpPr>
            <p:cNvPr id="131205" name="Rectangle 181">
              <a:extLst>
                <a:ext uri="{FF2B5EF4-FFF2-40B4-BE49-F238E27FC236}">
                  <a16:creationId xmlns:a16="http://schemas.microsoft.com/office/drawing/2014/main" id="{7149E672-84D8-4D07-96FA-B22B49642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206" name="AutoShape 182">
              <a:extLst>
                <a:ext uri="{FF2B5EF4-FFF2-40B4-BE49-F238E27FC236}">
                  <a16:creationId xmlns:a16="http://schemas.microsoft.com/office/drawing/2014/main" id="{67A47861-5415-4D31-A8B3-F5CC15F8A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207" name="Freeform 183">
              <a:extLst>
                <a:ext uri="{FF2B5EF4-FFF2-40B4-BE49-F238E27FC236}">
                  <a16:creationId xmlns:a16="http://schemas.microsoft.com/office/drawing/2014/main" id="{481EDEB4-EA7F-4846-954A-78C8C2899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208" name="Freeform 184">
              <a:extLst>
                <a:ext uri="{FF2B5EF4-FFF2-40B4-BE49-F238E27FC236}">
                  <a16:creationId xmlns:a16="http://schemas.microsoft.com/office/drawing/2014/main" id="{22D2BF2F-B8DA-48A9-8782-E621C7B19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1209" name="Freeform 185">
              <a:extLst>
                <a:ext uri="{FF2B5EF4-FFF2-40B4-BE49-F238E27FC236}">
                  <a16:creationId xmlns:a16="http://schemas.microsoft.com/office/drawing/2014/main" id="{342D5F05-850C-45D5-8B65-2F2AAFFD4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31079" name="Freeform 2">
            <a:extLst>
              <a:ext uri="{FF2B5EF4-FFF2-40B4-BE49-F238E27FC236}">
                <a16:creationId xmlns:a16="http://schemas.microsoft.com/office/drawing/2014/main" id="{9B99D6BA-9BBC-4DD0-9F2C-7F7158A10A9B}"/>
              </a:ext>
            </a:extLst>
          </p:cNvPr>
          <p:cNvSpPr>
            <a:spLocks/>
          </p:cNvSpPr>
          <p:nvPr/>
        </p:nvSpPr>
        <p:spPr bwMode="auto">
          <a:xfrm>
            <a:off x="3817938" y="1447800"/>
            <a:ext cx="4048125" cy="3833813"/>
          </a:xfrm>
          <a:custGeom>
            <a:avLst/>
            <a:gdLst>
              <a:gd name="T0" fmla="*/ 2147483647 w 2550"/>
              <a:gd name="T1" fmla="*/ 0 h 2415"/>
              <a:gd name="T2" fmla="*/ 2147483647 w 2550"/>
              <a:gd name="T3" fmla="*/ 0 h 2415"/>
              <a:gd name="T4" fmla="*/ 2147483647 w 2550"/>
              <a:gd name="T5" fmla="*/ 2147483647 h 2415"/>
              <a:gd name="T6" fmla="*/ 0 w 2550"/>
              <a:gd name="T7" fmla="*/ 2147483647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0" name="Text Box 8">
            <a:extLst>
              <a:ext uri="{FF2B5EF4-FFF2-40B4-BE49-F238E27FC236}">
                <a16:creationId xmlns:a16="http://schemas.microsoft.com/office/drawing/2014/main" id="{9411B0DE-0CE1-461F-916F-1D5A69300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6213" y="223838"/>
            <a:ext cx="1100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rgbClr val="000099"/>
                </a:solidFill>
              </a:rPr>
              <a:t>source</a:t>
            </a:r>
          </a:p>
        </p:txBody>
      </p:sp>
      <p:sp>
        <p:nvSpPr>
          <p:cNvPr id="131081" name="Freeform 10">
            <a:extLst>
              <a:ext uri="{FF2B5EF4-FFF2-40B4-BE49-F238E27FC236}">
                <a16:creationId xmlns:a16="http://schemas.microsoft.com/office/drawing/2014/main" id="{E6E2585C-348D-49C1-A5F6-01102CE11E3C}"/>
              </a:ext>
            </a:extLst>
          </p:cNvPr>
          <p:cNvSpPr>
            <a:spLocks/>
          </p:cNvSpPr>
          <p:nvPr/>
        </p:nvSpPr>
        <p:spPr bwMode="auto">
          <a:xfrm>
            <a:off x="3868738" y="650875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2" name="Rectangle 23">
            <a:extLst>
              <a:ext uri="{FF2B5EF4-FFF2-40B4-BE49-F238E27FC236}">
                <a16:creationId xmlns:a16="http://schemas.microsoft.com/office/drawing/2014/main" id="{40E3CEE4-3BA6-4B61-A477-841C225C8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660400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31083" name="Rectangle 24">
            <a:extLst>
              <a:ext uri="{FF2B5EF4-FFF2-40B4-BE49-F238E27FC236}">
                <a16:creationId xmlns:a16="http://schemas.microsoft.com/office/drawing/2014/main" id="{801D83C5-C7D2-4415-AC13-BCFDB03AE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150" y="7318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31084" name="Line 25">
            <a:extLst>
              <a:ext uri="{FF2B5EF4-FFF2-40B4-BE49-F238E27FC236}">
                <a16:creationId xmlns:a16="http://schemas.microsoft.com/office/drawing/2014/main" id="{BDFCD0BA-3DB7-4DF3-83B6-C17432A3A9B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7150" y="10493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85" name="Text Box 26">
            <a:extLst>
              <a:ext uri="{FF2B5EF4-FFF2-40B4-BE49-F238E27FC236}">
                <a16:creationId xmlns:a16="http://schemas.microsoft.com/office/drawing/2014/main" id="{08B6DAD4-F472-4553-834B-3F3B312D6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4288" y="6985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en-US" sz="1800"/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physical</a:t>
            </a:r>
          </a:p>
        </p:txBody>
      </p:sp>
      <p:sp>
        <p:nvSpPr>
          <p:cNvPr id="131086" name="Line 27">
            <a:extLst>
              <a:ext uri="{FF2B5EF4-FFF2-40B4-BE49-F238E27FC236}">
                <a16:creationId xmlns:a16="http://schemas.microsoft.com/office/drawing/2014/main" id="{74F011E6-EE44-4017-83F0-3F22947446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5088" y="13700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87" name="Line 28">
            <a:extLst>
              <a:ext uri="{FF2B5EF4-FFF2-40B4-BE49-F238E27FC236}">
                <a16:creationId xmlns:a16="http://schemas.microsoft.com/office/drawing/2014/main" id="{44717AF9-D62F-4D68-BE51-2E08F18733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9850" y="16510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88" name="Line 29">
            <a:extLst>
              <a:ext uri="{FF2B5EF4-FFF2-40B4-BE49-F238E27FC236}">
                <a16:creationId xmlns:a16="http://schemas.microsoft.com/office/drawing/2014/main" id="{C18AF318-2BCB-48BE-A1C7-AE7965324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9850" y="19272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oup 39">
            <a:extLst>
              <a:ext uri="{FF2B5EF4-FFF2-40B4-BE49-F238E27FC236}">
                <a16:creationId xmlns:a16="http://schemas.microsoft.com/office/drawing/2014/main" id="{ADD6DBE8-C099-4DD0-B70F-7599E2EA52F1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1368425"/>
            <a:ext cx="1208088" cy="303213"/>
            <a:chOff x="501" y="1990"/>
            <a:chExt cx="761" cy="191"/>
          </a:xfrm>
        </p:grpSpPr>
        <p:sp>
          <p:nvSpPr>
            <p:cNvPr id="131199" name="Rectangle 40">
              <a:extLst>
                <a:ext uri="{FF2B5EF4-FFF2-40B4-BE49-F238E27FC236}">
                  <a16:creationId xmlns:a16="http://schemas.microsoft.com/office/drawing/2014/main" id="{C89BAE24-5BA8-4E9D-AD61-61FEB78B9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200" name="Rectangle 41">
              <a:extLst>
                <a:ext uri="{FF2B5EF4-FFF2-40B4-BE49-F238E27FC236}">
                  <a16:creationId xmlns:a16="http://schemas.microsoft.com/office/drawing/2014/main" id="{5DDE6CCC-0ECE-4031-96C6-32D4BD13F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t</a:t>
              </a:r>
            </a:p>
          </p:txBody>
        </p:sp>
        <p:sp>
          <p:nvSpPr>
            <p:cNvPr id="131201" name="Rectangle 42">
              <a:extLst>
                <a:ext uri="{FF2B5EF4-FFF2-40B4-BE49-F238E27FC236}">
                  <a16:creationId xmlns:a16="http://schemas.microsoft.com/office/drawing/2014/main" id="{005814C9-53FC-45BF-BDFC-ADEB2550A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n</a:t>
              </a:r>
            </a:p>
          </p:txBody>
        </p:sp>
        <p:sp>
          <p:nvSpPr>
            <p:cNvPr id="131202" name="Rectangle 43">
              <a:extLst>
                <a:ext uri="{FF2B5EF4-FFF2-40B4-BE49-F238E27FC236}">
                  <a16:creationId xmlns:a16="http://schemas.microsoft.com/office/drawing/2014/main" id="{E99A8F16-2C13-46DB-97F7-0FFC0462E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M</a:t>
              </a:r>
            </a:p>
          </p:txBody>
        </p:sp>
        <p:sp>
          <p:nvSpPr>
            <p:cNvPr id="131203" name="Line 44">
              <a:extLst>
                <a:ext uri="{FF2B5EF4-FFF2-40B4-BE49-F238E27FC236}">
                  <a16:creationId xmlns:a16="http://schemas.microsoft.com/office/drawing/2014/main" id="{07A691B1-FB92-4765-A4E6-069112CAC3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204" name="Line 45">
              <a:extLst>
                <a:ext uri="{FF2B5EF4-FFF2-40B4-BE49-F238E27FC236}">
                  <a16:creationId xmlns:a16="http://schemas.microsoft.com/office/drawing/2014/main" id="{732A311D-071C-4C20-8AAF-4C1D101006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645" name="Text Box 5">
            <a:extLst>
              <a:ext uri="{FF2B5EF4-FFF2-40B4-BE49-F238E27FC236}">
                <a16:creationId xmlns:a16="http://schemas.microsoft.com/office/drawing/2014/main" id="{E5DD3B65-C5F5-4993-984D-3BA4D2FF6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996950"/>
            <a:ext cx="9636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segment</a:t>
            </a:r>
          </a:p>
        </p:txBody>
      </p:sp>
      <p:grpSp>
        <p:nvGrpSpPr>
          <p:cNvPr id="6" name="Group 178">
            <a:extLst>
              <a:ext uri="{FF2B5EF4-FFF2-40B4-BE49-F238E27FC236}">
                <a16:creationId xmlns:a16="http://schemas.microsoft.com/office/drawing/2014/main" id="{4A6AC5F1-FCD6-4148-9E6F-3AD2FDB4B293}"/>
              </a:ext>
            </a:extLst>
          </p:cNvPr>
          <p:cNvGrpSpPr>
            <a:grpSpLocks/>
          </p:cNvGrpSpPr>
          <p:nvPr/>
        </p:nvGrpSpPr>
        <p:grpSpPr bwMode="auto">
          <a:xfrm>
            <a:off x="1533525" y="1033463"/>
            <a:ext cx="301625" cy="292100"/>
            <a:chOff x="1962" y="2058"/>
            <a:chExt cx="190" cy="184"/>
          </a:xfrm>
        </p:grpSpPr>
        <p:sp>
          <p:nvSpPr>
            <p:cNvPr id="131197" name="Rectangle 47">
              <a:extLst>
                <a:ext uri="{FF2B5EF4-FFF2-40B4-BE49-F238E27FC236}">
                  <a16:creationId xmlns:a16="http://schemas.microsoft.com/office/drawing/2014/main" id="{FE0F3161-ADF6-432A-8BFE-5FC6F2D66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198" name="Rectangle 48">
              <a:extLst>
                <a:ext uri="{FF2B5EF4-FFF2-40B4-BE49-F238E27FC236}">
                  <a16:creationId xmlns:a16="http://schemas.microsoft.com/office/drawing/2014/main" id="{D17DAF34-5E2C-4C9F-AC58-094B8D30D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t</a:t>
              </a:r>
            </a:p>
          </p:txBody>
        </p:sp>
      </p:grpSp>
      <p:sp>
        <p:nvSpPr>
          <p:cNvPr id="112644" name="Text Box 4">
            <a:extLst>
              <a:ext uri="{FF2B5EF4-FFF2-40B4-BE49-F238E27FC236}">
                <a16:creationId xmlns:a16="http://schemas.microsoft.com/office/drawing/2014/main" id="{24420145-CA9B-40C1-A30C-E3EC0E305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1336675"/>
            <a:ext cx="10429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datagram</a:t>
            </a:r>
          </a:p>
        </p:txBody>
      </p:sp>
      <p:sp>
        <p:nvSpPr>
          <p:cNvPr id="131093" name="Text Box 54">
            <a:extLst>
              <a:ext uri="{FF2B5EF4-FFF2-40B4-BE49-F238E27FC236}">
                <a16:creationId xmlns:a16="http://schemas.microsoft.com/office/drawing/2014/main" id="{04174DDF-4A68-42A0-B18B-761BB6F24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4157663"/>
            <a:ext cx="1412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>
                <a:solidFill>
                  <a:srgbClr val="000099"/>
                </a:solidFill>
              </a:rPr>
              <a:t>destination</a:t>
            </a:r>
          </a:p>
        </p:txBody>
      </p:sp>
      <p:sp>
        <p:nvSpPr>
          <p:cNvPr id="131094" name="Freeform 56">
            <a:extLst>
              <a:ext uri="{FF2B5EF4-FFF2-40B4-BE49-F238E27FC236}">
                <a16:creationId xmlns:a16="http://schemas.microsoft.com/office/drawing/2014/main" id="{44C87338-1381-4446-B54D-3656462C1251}"/>
              </a:ext>
            </a:extLst>
          </p:cNvPr>
          <p:cNvSpPr>
            <a:spLocks/>
          </p:cNvSpPr>
          <p:nvPr/>
        </p:nvSpPr>
        <p:spPr bwMode="auto">
          <a:xfrm>
            <a:off x="2979738" y="4540250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5" name="Rectangle 57">
            <a:extLst>
              <a:ext uri="{FF2B5EF4-FFF2-40B4-BE49-F238E27FC236}">
                <a16:creationId xmlns:a16="http://schemas.microsoft.com/office/drawing/2014/main" id="{689873FC-9788-42E9-8A3F-DCBE65684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775" y="4546600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31096" name="Rectangle 58">
            <a:extLst>
              <a:ext uri="{FF2B5EF4-FFF2-40B4-BE49-F238E27FC236}">
                <a16:creationId xmlns:a16="http://schemas.microsoft.com/office/drawing/2014/main" id="{DC9EA185-E443-4B77-B67C-CB158AF43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150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31097" name="Line 59">
            <a:extLst>
              <a:ext uri="{FF2B5EF4-FFF2-40B4-BE49-F238E27FC236}">
                <a16:creationId xmlns:a16="http://schemas.microsoft.com/office/drawing/2014/main" id="{337D1433-BC68-4375-8773-F4121235D9E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8150" y="49355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98" name="Text Box 60">
            <a:extLst>
              <a:ext uri="{FF2B5EF4-FFF2-40B4-BE49-F238E27FC236}">
                <a16:creationId xmlns:a16="http://schemas.microsoft.com/office/drawing/2014/main" id="{E47A11ED-5F9C-4C04-8B24-A9FFA144A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5288" y="45847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en-US" sz="1800"/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physical</a:t>
            </a:r>
          </a:p>
        </p:txBody>
      </p:sp>
      <p:sp>
        <p:nvSpPr>
          <p:cNvPr id="131099" name="Line 61">
            <a:extLst>
              <a:ext uri="{FF2B5EF4-FFF2-40B4-BE49-F238E27FC236}">
                <a16:creationId xmlns:a16="http://schemas.microsoft.com/office/drawing/2014/main" id="{2F442AD9-0413-41B1-A0A6-74C51BDC2C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6088" y="52562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0" name="Line 62">
            <a:extLst>
              <a:ext uri="{FF2B5EF4-FFF2-40B4-BE49-F238E27FC236}">
                <a16:creationId xmlns:a16="http://schemas.microsoft.com/office/drawing/2014/main" id="{58D56B8A-AECC-4A2F-BD6B-0F50A0B95C1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0850" y="55372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1" name="Line 63">
            <a:extLst>
              <a:ext uri="{FF2B5EF4-FFF2-40B4-BE49-F238E27FC236}">
                <a16:creationId xmlns:a16="http://schemas.microsoft.com/office/drawing/2014/main" id="{AE218088-EBFB-4F94-8FAF-E0FC7D7380C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0850" y="58134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0EC420-BF2E-4DF7-B2A3-0C87D4391021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4610100"/>
            <a:ext cx="1479550" cy="1220788"/>
            <a:chOff x="152400" y="4610100"/>
            <a:chExt cx="1479550" cy="1220788"/>
          </a:xfrm>
        </p:grpSpPr>
        <p:grpSp>
          <p:nvGrpSpPr>
            <p:cNvPr id="131173" name="Group 64">
              <a:extLst>
                <a:ext uri="{FF2B5EF4-FFF2-40B4-BE49-F238E27FC236}">
                  <a16:creationId xmlns:a16="http://schemas.microsoft.com/office/drawing/2014/main" id="{FDF7557F-B756-409A-A8F2-D4EDAB992A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" y="5527675"/>
              <a:ext cx="1479550" cy="303213"/>
              <a:chOff x="332" y="2224"/>
              <a:chExt cx="932" cy="191"/>
            </a:xfrm>
          </p:grpSpPr>
          <p:sp>
            <p:nvSpPr>
              <p:cNvPr id="131189" name="Rectangle 65">
                <a:extLst>
                  <a:ext uri="{FF2B5EF4-FFF2-40B4-BE49-F238E27FC236}">
                    <a16:creationId xmlns:a16="http://schemas.microsoft.com/office/drawing/2014/main" id="{8FD0D564-16D5-4A25-99ED-347D38B1D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1190" name="Rectangle 66">
                <a:extLst>
                  <a:ext uri="{FF2B5EF4-FFF2-40B4-BE49-F238E27FC236}">
                    <a16:creationId xmlns:a16="http://schemas.microsoft.com/office/drawing/2014/main" id="{38AA3E25-6321-4F36-9E33-B30811C24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t</a:t>
                </a:r>
              </a:p>
            </p:txBody>
          </p:sp>
          <p:sp>
            <p:nvSpPr>
              <p:cNvPr id="131191" name="Rectangle 67">
                <a:extLst>
                  <a:ext uri="{FF2B5EF4-FFF2-40B4-BE49-F238E27FC236}">
                    <a16:creationId xmlns:a16="http://schemas.microsoft.com/office/drawing/2014/main" id="{A1388A9A-9102-44C3-9FBF-CBEF41E6E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n</a:t>
                </a:r>
              </a:p>
            </p:txBody>
          </p:sp>
          <p:sp>
            <p:nvSpPr>
              <p:cNvPr id="131192" name="Rectangle 68">
                <a:extLst>
                  <a:ext uri="{FF2B5EF4-FFF2-40B4-BE49-F238E27FC236}">
                    <a16:creationId xmlns:a16="http://schemas.microsoft.com/office/drawing/2014/main" id="{5D96A5A7-638C-47A8-8C83-47B4E6E89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l</a:t>
                </a:r>
              </a:p>
            </p:txBody>
          </p:sp>
          <p:sp>
            <p:nvSpPr>
              <p:cNvPr id="131193" name="Rectangle 69">
                <a:extLst>
                  <a:ext uri="{FF2B5EF4-FFF2-40B4-BE49-F238E27FC236}">
                    <a16:creationId xmlns:a16="http://schemas.microsoft.com/office/drawing/2014/main" id="{D46448F7-2D24-4BBE-A40B-799B00AF4F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  <p:sp>
            <p:nvSpPr>
              <p:cNvPr id="131194" name="Line 70">
                <a:extLst>
                  <a:ext uri="{FF2B5EF4-FFF2-40B4-BE49-F238E27FC236}">
                    <a16:creationId xmlns:a16="http://schemas.microsoft.com/office/drawing/2014/main" id="{F4FB4261-E0C7-48BE-BD2B-24F74DDE77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95" name="Line 71">
                <a:extLst>
                  <a:ext uri="{FF2B5EF4-FFF2-40B4-BE49-F238E27FC236}">
                    <a16:creationId xmlns:a16="http://schemas.microsoft.com/office/drawing/2014/main" id="{79E0D152-B1BA-4A4C-8D2A-C368B48F53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96" name="Line 72">
                <a:extLst>
                  <a:ext uri="{FF2B5EF4-FFF2-40B4-BE49-F238E27FC236}">
                    <a16:creationId xmlns:a16="http://schemas.microsoft.com/office/drawing/2014/main" id="{34C55C11-4332-4E7C-97AB-514E3ECCE7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174" name="Group 73">
              <a:extLst>
                <a:ext uri="{FF2B5EF4-FFF2-40B4-BE49-F238E27FC236}">
                  <a16:creationId xmlns:a16="http://schemas.microsoft.com/office/drawing/2014/main" id="{B12CDCD0-BB9B-428C-B6DC-A6EFD63F8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688" y="5229225"/>
              <a:ext cx="1208087" cy="303213"/>
              <a:chOff x="501" y="1990"/>
              <a:chExt cx="761" cy="191"/>
            </a:xfrm>
          </p:grpSpPr>
          <p:sp>
            <p:nvSpPr>
              <p:cNvPr id="131183" name="Rectangle 74">
                <a:extLst>
                  <a:ext uri="{FF2B5EF4-FFF2-40B4-BE49-F238E27FC236}">
                    <a16:creationId xmlns:a16="http://schemas.microsoft.com/office/drawing/2014/main" id="{027875DE-FFF4-4D63-9CA4-50BF1E41F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1184" name="Rectangle 75">
                <a:extLst>
                  <a:ext uri="{FF2B5EF4-FFF2-40B4-BE49-F238E27FC236}">
                    <a16:creationId xmlns:a16="http://schemas.microsoft.com/office/drawing/2014/main" id="{7B313206-5715-4656-97C8-EF9BCDE15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t</a:t>
                </a:r>
              </a:p>
            </p:txBody>
          </p:sp>
          <p:sp>
            <p:nvSpPr>
              <p:cNvPr id="131185" name="Rectangle 76">
                <a:extLst>
                  <a:ext uri="{FF2B5EF4-FFF2-40B4-BE49-F238E27FC236}">
                    <a16:creationId xmlns:a16="http://schemas.microsoft.com/office/drawing/2014/main" id="{57BB0369-9670-4E25-92DC-73540FD34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n</a:t>
                </a:r>
              </a:p>
            </p:txBody>
          </p:sp>
          <p:sp>
            <p:nvSpPr>
              <p:cNvPr id="131186" name="Rectangle 77">
                <a:extLst>
                  <a:ext uri="{FF2B5EF4-FFF2-40B4-BE49-F238E27FC236}">
                    <a16:creationId xmlns:a16="http://schemas.microsoft.com/office/drawing/2014/main" id="{72930610-2B28-4C9F-AF71-757513710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  <p:sp>
            <p:nvSpPr>
              <p:cNvPr id="131187" name="Line 78">
                <a:extLst>
                  <a:ext uri="{FF2B5EF4-FFF2-40B4-BE49-F238E27FC236}">
                    <a16:creationId xmlns:a16="http://schemas.microsoft.com/office/drawing/2014/main" id="{F43C8EEE-BB4C-4ABC-A0D4-E3F59D397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88" name="Line 79">
                <a:extLst>
                  <a:ext uri="{FF2B5EF4-FFF2-40B4-BE49-F238E27FC236}">
                    <a16:creationId xmlns:a16="http://schemas.microsoft.com/office/drawing/2014/main" id="{A33AB5B8-1CAA-4EAF-8699-1758FAF65B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175" name="Group 80">
              <a:extLst>
                <a:ext uri="{FF2B5EF4-FFF2-40B4-BE49-F238E27FC236}">
                  <a16:creationId xmlns:a16="http://schemas.microsoft.com/office/drawing/2014/main" id="{08D4B153-C86D-41F7-93EF-2B33926325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3900" y="4921250"/>
              <a:ext cx="890588" cy="303213"/>
              <a:chOff x="645" y="1734"/>
              <a:chExt cx="561" cy="191"/>
            </a:xfrm>
          </p:grpSpPr>
          <p:sp>
            <p:nvSpPr>
              <p:cNvPr id="131179" name="Rectangle 81">
                <a:extLst>
                  <a:ext uri="{FF2B5EF4-FFF2-40B4-BE49-F238E27FC236}">
                    <a16:creationId xmlns:a16="http://schemas.microsoft.com/office/drawing/2014/main" id="{5994BD02-2F0D-4C45-8EE6-1DAB230318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" y="1751"/>
                <a:ext cx="4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1180" name="Rectangle 82">
                <a:extLst>
                  <a:ext uri="{FF2B5EF4-FFF2-40B4-BE49-F238E27FC236}">
                    <a16:creationId xmlns:a16="http://schemas.microsoft.com/office/drawing/2014/main" id="{098C777C-FF09-4AAA-8023-202E35F431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" y="173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t</a:t>
                </a:r>
              </a:p>
            </p:txBody>
          </p:sp>
          <p:sp>
            <p:nvSpPr>
              <p:cNvPr id="131181" name="Rectangle 83">
                <a:extLst>
                  <a:ext uri="{FF2B5EF4-FFF2-40B4-BE49-F238E27FC236}">
                    <a16:creationId xmlns:a16="http://schemas.microsoft.com/office/drawing/2014/main" id="{78DB317B-12DF-4065-96A4-8F8FB3DFDD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" y="173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  <p:sp>
            <p:nvSpPr>
              <p:cNvPr id="131182" name="Line 84">
                <a:extLst>
                  <a:ext uri="{FF2B5EF4-FFF2-40B4-BE49-F238E27FC236}">
                    <a16:creationId xmlns:a16="http://schemas.microsoft.com/office/drawing/2014/main" id="{E06C6E05-C80C-4A0B-B6BC-153ACB14A7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4" y="175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176" name="Group 85">
              <a:extLst>
                <a:ext uri="{FF2B5EF4-FFF2-40B4-BE49-F238E27FC236}">
                  <a16:creationId xmlns:a16="http://schemas.microsoft.com/office/drawing/2014/main" id="{99509253-A634-4ABF-895D-80820EA166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275" y="4610100"/>
              <a:ext cx="679450" cy="301625"/>
              <a:chOff x="780" y="1553"/>
              <a:chExt cx="428" cy="190"/>
            </a:xfrm>
          </p:grpSpPr>
          <p:sp>
            <p:nvSpPr>
              <p:cNvPr id="131177" name="Rectangle 86">
                <a:extLst>
                  <a:ext uri="{FF2B5EF4-FFF2-40B4-BE49-F238E27FC236}">
                    <a16:creationId xmlns:a16="http://schemas.microsoft.com/office/drawing/2014/main" id="{D959E110-D522-47BF-8F1F-A79D90125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1178" name="Rectangle 87">
                <a:extLst>
                  <a:ext uri="{FF2B5EF4-FFF2-40B4-BE49-F238E27FC236}">
                    <a16:creationId xmlns:a16="http://schemas.microsoft.com/office/drawing/2014/main" id="{14C31DAB-021B-4CF7-AE12-DAF8DE750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</p:grpSp>
      </p:grpSp>
      <p:grpSp>
        <p:nvGrpSpPr>
          <p:cNvPr id="131103" name="Group 88">
            <a:extLst>
              <a:ext uri="{FF2B5EF4-FFF2-40B4-BE49-F238E27FC236}">
                <a16:creationId xmlns:a16="http://schemas.microsoft.com/office/drawing/2014/main" id="{E94355BC-1F4D-41E6-A8FC-69853D0D33C1}"/>
              </a:ext>
            </a:extLst>
          </p:cNvPr>
          <p:cNvGrpSpPr>
            <a:grpSpLocks/>
          </p:cNvGrpSpPr>
          <p:nvPr/>
        </p:nvGrpSpPr>
        <p:grpSpPr bwMode="auto">
          <a:xfrm>
            <a:off x="5654675" y="4164013"/>
            <a:ext cx="1387475" cy="1035050"/>
            <a:chOff x="3601" y="168"/>
            <a:chExt cx="874" cy="652"/>
          </a:xfrm>
        </p:grpSpPr>
        <p:sp>
          <p:nvSpPr>
            <p:cNvPr id="131168" name="Rectangle 89">
              <a:extLst>
                <a:ext uri="{FF2B5EF4-FFF2-40B4-BE49-F238E27FC236}">
                  <a16:creationId xmlns:a16="http://schemas.microsoft.com/office/drawing/2014/main" id="{E0120A6B-E313-40E1-81BF-7320D7473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169" name="Rectangle 90">
              <a:extLst>
                <a:ext uri="{FF2B5EF4-FFF2-40B4-BE49-F238E27FC236}">
                  <a16:creationId xmlns:a16="http://schemas.microsoft.com/office/drawing/2014/main" id="{06221C47-A2F6-4DC5-953F-D789E1B71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170" name="Line 91">
              <a:extLst>
                <a:ext uri="{FF2B5EF4-FFF2-40B4-BE49-F238E27FC236}">
                  <a16:creationId xmlns:a16="http://schemas.microsoft.com/office/drawing/2014/main" id="{8E9C9556-B649-4254-BC64-17DF03A369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171" name="Text Box 92">
              <a:extLst>
                <a:ext uri="{FF2B5EF4-FFF2-40B4-BE49-F238E27FC236}">
                  <a16:creationId xmlns:a16="http://schemas.microsoft.com/office/drawing/2014/main" id="{6F1A1F04-12E3-4EDD-A258-3219132F99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en-US" sz="1800"/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en-US" sz="1800"/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en-US" sz="1800"/>
                <a:t>physical</a:t>
              </a:r>
            </a:p>
          </p:txBody>
        </p:sp>
        <p:sp>
          <p:nvSpPr>
            <p:cNvPr id="131172" name="Line 93">
              <a:extLst>
                <a:ext uri="{FF2B5EF4-FFF2-40B4-BE49-F238E27FC236}">
                  <a16:creationId xmlns:a16="http://schemas.microsoft.com/office/drawing/2014/main" id="{3D0E3485-CF89-4AFC-8D87-D5D2D0EE40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1104" name="Group 94">
            <a:extLst>
              <a:ext uri="{FF2B5EF4-FFF2-40B4-BE49-F238E27FC236}">
                <a16:creationId xmlns:a16="http://schemas.microsoft.com/office/drawing/2014/main" id="{700DD3CC-A57A-4F18-AE0C-71BE0442DDE9}"/>
              </a:ext>
            </a:extLst>
          </p:cNvPr>
          <p:cNvGrpSpPr>
            <a:grpSpLocks/>
          </p:cNvGrpSpPr>
          <p:nvPr/>
        </p:nvGrpSpPr>
        <p:grpSpPr bwMode="auto">
          <a:xfrm>
            <a:off x="5821363" y="2271713"/>
            <a:ext cx="1387475" cy="733425"/>
            <a:chOff x="4696" y="597"/>
            <a:chExt cx="874" cy="462"/>
          </a:xfrm>
        </p:grpSpPr>
        <p:sp>
          <p:nvSpPr>
            <p:cNvPr id="131164" name="Rectangle 95">
              <a:extLst>
                <a:ext uri="{FF2B5EF4-FFF2-40B4-BE49-F238E27FC236}">
                  <a16:creationId xmlns:a16="http://schemas.microsoft.com/office/drawing/2014/main" id="{8BBEC1B0-8FF5-43D8-BDFC-310B6F47D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165" name="Rectangle 96">
              <a:extLst>
                <a:ext uri="{FF2B5EF4-FFF2-40B4-BE49-F238E27FC236}">
                  <a16:creationId xmlns:a16="http://schemas.microsoft.com/office/drawing/2014/main" id="{25EA018A-1318-4498-A07C-0A85694E7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166" name="Line 97">
              <a:extLst>
                <a:ext uri="{FF2B5EF4-FFF2-40B4-BE49-F238E27FC236}">
                  <a16:creationId xmlns:a16="http://schemas.microsoft.com/office/drawing/2014/main" id="{5A33621B-441F-4D35-A524-273F1BB161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167" name="Text Box 98">
              <a:extLst>
                <a:ext uri="{FF2B5EF4-FFF2-40B4-BE49-F238E27FC236}">
                  <a16:creationId xmlns:a16="http://schemas.microsoft.com/office/drawing/2014/main" id="{6D470155-15C0-4B61-98C8-58877DC524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en-US" sz="1800"/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en-US" sz="1800"/>
                <a:t>physical</a:t>
              </a:r>
            </a:p>
          </p:txBody>
        </p:sp>
      </p:grpSp>
      <p:sp>
        <p:nvSpPr>
          <p:cNvPr id="131105" name="Freeform 114">
            <a:extLst>
              <a:ext uri="{FF2B5EF4-FFF2-40B4-BE49-F238E27FC236}">
                <a16:creationId xmlns:a16="http://schemas.microsoft.com/office/drawing/2014/main" id="{94677A37-318B-4548-966A-02A94A47F5CA}"/>
              </a:ext>
            </a:extLst>
          </p:cNvPr>
          <p:cNvSpPr>
            <a:spLocks/>
          </p:cNvSpPr>
          <p:nvPr/>
        </p:nvSpPr>
        <p:spPr bwMode="auto">
          <a:xfrm>
            <a:off x="1828800" y="533400"/>
            <a:ext cx="5264150" cy="5494338"/>
          </a:xfrm>
          <a:custGeom>
            <a:avLst/>
            <a:gdLst>
              <a:gd name="T0" fmla="*/ 2147483647 w 3316"/>
              <a:gd name="T1" fmla="*/ 0 h 3461"/>
              <a:gd name="T2" fmla="*/ 2147483647 w 3316"/>
              <a:gd name="T3" fmla="*/ 2147483647 h 3461"/>
              <a:gd name="T4" fmla="*/ 2147483647 w 3316"/>
              <a:gd name="T5" fmla="*/ 2147483647 h 3461"/>
              <a:gd name="T6" fmla="*/ 2147483647 w 3316"/>
              <a:gd name="T7" fmla="*/ 2147483647 h 3461"/>
              <a:gd name="T8" fmla="*/ 2147483647 w 3316"/>
              <a:gd name="T9" fmla="*/ 2147483647 h 3461"/>
              <a:gd name="T10" fmla="*/ 2147483647 w 3316"/>
              <a:gd name="T11" fmla="*/ 2147483647 h 3461"/>
              <a:gd name="T12" fmla="*/ 2147483647 w 3316"/>
              <a:gd name="T13" fmla="*/ 2147483647 h 3461"/>
              <a:gd name="T14" fmla="*/ 2147483647 w 3316"/>
              <a:gd name="T15" fmla="*/ 2147483647 h 3461"/>
              <a:gd name="T16" fmla="*/ 2147483647 w 3316"/>
              <a:gd name="T17" fmla="*/ 2147483647 h 3461"/>
              <a:gd name="T18" fmla="*/ 2147483647 w 3316"/>
              <a:gd name="T19" fmla="*/ 2147483647 h 3461"/>
              <a:gd name="T20" fmla="*/ 2147483647 w 3316"/>
              <a:gd name="T21" fmla="*/ 2147483647 h 3461"/>
              <a:gd name="T22" fmla="*/ 0 w 3316"/>
              <a:gd name="T23" fmla="*/ 2147483647 h 3461"/>
              <a:gd name="T24" fmla="*/ 0 w 3316"/>
              <a:gd name="T25" fmla="*/ 2147483647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138A4D-0BF5-40DB-85AE-3BBFEC17880B}"/>
              </a:ext>
            </a:extLst>
          </p:cNvPr>
          <p:cNvGrpSpPr>
            <a:grpSpLocks/>
          </p:cNvGrpSpPr>
          <p:nvPr/>
        </p:nvGrpSpPr>
        <p:grpSpPr bwMode="auto">
          <a:xfrm>
            <a:off x="4238625" y="4240213"/>
            <a:ext cx="1479550" cy="609600"/>
            <a:chOff x="4238625" y="4240213"/>
            <a:chExt cx="1479550" cy="609600"/>
          </a:xfrm>
        </p:grpSpPr>
        <p:grpSp>
          <p:nvGrpSpPr>
            <p:cNvPr id="131148" name="Group 115">
              <a:extLst>
                <a:ext uri="{FF2B5EF4-FFF2-40B4-BE49-F238E27FC236}">
                  <a16:creationId xmlns:a16="http://schemas.microsoft.com/office/drawing/2014/main" id="{9CFCFCBD-D83F-4FF0-891A-81FEEA6FE3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8625" y="4546600"/>
              <a:ext cx="1479550" cy="303213"/>
              <a:chOff x="332" y="2224"/>
              <a:chExt cx="932" cy="191"/>
            </a:xfrm>
          </p:grpSpPr>
          <p:sp>
            <p:nvSpPr>
              <p:cNvPr id="131156" name="Rectangle 116">
                <a:extLst>
                  <a:ext uri="{FF2B5EF4-FFF2-40B4-BE49-F238E27FC236}">
                    <a16:creationId xmlns:a16="http://schemas.microsoft.com/office/drawing/2014/main" id="{0B76BBD1-29A1-4B53-98F3-C78A252666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1157" name="Rectangle 117">
                <a:extLst>
                  <a:ext uri="{FF2B5EF4-FFF2-40B4-BE49-F238E27FC236}">
                    <a16:creationId xmlns:a16="http://schemas.microsoft.com/office/drawing/2014/main" id="{A4598918-E642-4B99-96AD-75A006B6B5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t</a:t>
                </a:r>
              </a:p>
            </p:txBody>
          </p:sp>
          <p:sp>
            <p:nvSpPr>
              <p:cNvPr id="131158" name="Rectangle 118">
                <a:extLst>
                  <a:ext uri="{FF2B5EF4-FFF2-40B4-BE49-F238E27FC236}">
                    <a16:creationId xmlns:a16="http://schemas.microsoft.com/office/drawing/2014/main" id="{BFDE2789-16B8-4ECE-9ECF-6F062DF82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n</a:t>
                </a:r>
              </a:p>
            </p:txBody>
          </p:sp>
          <p:sp>
            <p:nvSpPr>
              <p:cNvPr id="131159" name="Rectangle 119">
                <a:extLst>
                  <a:ext uri="{FF2B5EF4-FFF2-40B4-BE49-F238E27FC236}">
                    <a16:creationId xmlns:a16="http://schemas.microsoft.com/office/drawing/2014/main" id="{E8CF7EB1-5D10-41E2-8878-830546EB4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l</a:t>
                </a:r>
              </a:p>
            </p:txBody>
          </p:sp>
          <p:sp>
            <p:nvSpPr>
              <p:cNvPr id="131160" name="Rectangle 120">
                <a:extLst>
                  <a:ext uri="{FF2B5EF4-FFF2-40B4-BE49-F238E27FC236}">
                    <a16:creationId xmlns:a16="http://schemas.microsoft.com/office/drawing/2014/main" id="{3AD5BD3F-F893-4ABD-A646-B991BE565C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  <p:sp>
            <p:nvSpPr>
              <p:cNvPr id="131161" name="Line 121">
                <a:extLst>
                  <a:ext uri="{FF2B5EF4-FFF2-40B4-BE49-F238E27FC236}">
                    <a16:creationId xmlns:a16="http://schemas.microsoft.com/office/drawing/2014/main" id="{DF8BD156-6A50-44E5-A69A-7E129767ED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62" name="Line 122">
                <a:extLst>
                  <a:ext uri="{FF2B5EF4-FFF2-40B4-BE49-F238E27FC236}">
                    <a16:creationId xmlns:a16="http://schemas.microsoft.com/office/drawing/2014/main" id="{F2A418F4-748D-4760-B1AC-6524453A44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63" name="Line 123">
                <a:extLst>
                  <a:ext uri="{FF2B5EF4-FFF2-40B4-BE49-F238E27FC236}">
                    <a16:creationId xmlns:a16="http://schemas.microsoft.com/office/drawing/2014/main" id="{708B2FB7-4203-44BE-B044-BE298171DE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149" name="Group 124">
              <a:extLst>
                <a:ext uri="{FF2B5EF4-FFF2-40B4-BE49-F238E27FC236}">
                  <a16:creationId xmlns:a16="http://schemas.microsoft.com/office/drawing/2014/main" id="{DA118E53-6C7A-486C-B7CE-683344C899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388" y="4240213"/>
              <a:ext cx="1208087" cy="303212"/>
              <a:chOff x="501" y="1990"/>
              <a:chExt cx="761" cy="191"/>
            </a:xfrm>
          </p:grpSpPr>
          <p:sp>
            <p:nvSpPr>
              <p:cNvPr id="131150" name="Rectangle 125">
                <a:extLst>
                  <a:ext uri="{FF2B5EF4-FFF2-40B4-BE49-F238E27FC236}">
                    <a16:creationId xmlns:a16="http://schemas.microsoft.com/office/drawing/2014/main" id="{F9B8ADCD-181D-401B-9963-BD5A49D00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1151" name="Rectangle 126">
                <a:extLst>
                  <a:ext uri="{FF2B5EF4-FFF2-40B4-BE49-F238E27FC236}">
                    <a16:creationId xmlns:a16="http://schemas.microsoft.com/office/drawing/2014/main" id="{AEE1834F-5AB0-4021-8AD9-DE74AEC0AB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t</a:t>
                </a:r>
              </a:p>
            </p:txBody>
          </p:sp>
          <p:sp>
            <p:nvSpPr>
              <p:cNvPr id="131152" name="Rectangle 127">
                <a:extLst>
                  <a:ext uri="{FF2B5EF4-FFF2-40B4-BE49-F238E27FC236}">
                    <a16:creationId xmlns:a16="http://schemas.microsoft.com/office/drawing/2014/main" id="{FD448497-2C9D-431C-8E13-F6F4CC59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n</a:t>
                </a:r>
              </a:p>
            </p:txBody>
          </p:sp>
          <p:sp>
            <p:nvSpPr>
              <p:cNvPr id="131153" name="Rectangle 128">
                <a:extLst>
                  <a:ext uri="{FF2B5EF4-FFF2-40B4-BE49-F238E27FC236}">
                    <a16:creationId xmlns:a16="http://schemas.microsoft.com/office/drawing/2014/main" id="{308890F8-46B4-4039-B9F4-3D2A28D03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  <p:sp>
            <p:nvSpPr>
              <p:cNvPr id="131154" name="Line 129">
                <a:extLst>
                  <a:ext uri="{FF2B5EF4-FFF2-40B4-BE49-F238E27FC236}">
                    <a16:creationId xmlns:a16="http://schemas.microsoft.com/office/drawing/2014/main" id="{78BF9E00-59F6-4C7B-A0CB-B507FF2490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55" name="Line 130">
                <a:extLst>
                  <a:ext uri="{FF2B5EF4-FFF2-40B4-BE49-F238E27FC236}">
                    <a16:creationId xmlns:a16="http://schemas.microsoft.com/office/drawing/2014/main" id="{0437A3A1-58E8-42C4-AC95-B328631034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" name="Group 140">
            <a:extLst>
              <a:ext uri="{FF2B5EF4-FFF2-40B4-BE49-F238E27FC236}">
                <a16:creationId xmlns:a16="http://schemas.microsoft.com/office/drawing/2014/main" id="{5E9E6C9D-90BA-407C-B744-A0DC49F517A8}"/>
              </a:ext>
            </a:extLst>
          </p:cNvPr>
          <p:cNvGrpSpPr>
            <a:grpSpLocks/>
          </p:cNvGrpSpPr>
          <p:nvPr/>
        </p:nvGrpSpPr>
        <p:grpSpPr bwMode="auto">
          <a:xfrm>
            <a:off x="7269163" y="4606925"/>
            <a:ext cx="1208087" cy="303213"/>
            <a:chOff x="501" y="1990"/>
            <a:chExt cx="761" cy="191"/>
          </a:xfrm>
        </p:grpSpPr>
        <p:sp>
          <p:nvSpPr>
            <p:cNvPr id="131142" name="Rectangle 141">
              <a:extLst>
                <a:ext uri="{FF2B5EF4-FFF2-40B4-BE49-F238E27FC236}">
                  <a16:creationId xmlns:a16="http://schemas.microsoft.com/office/drawing/2014/main" id="{F95AE249-BBD0-4903-98DF-8D64ACB62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143" name="Rectangle 142">
              <a:extLst>
                <a:ext uri="{FF2B5EF4-FFF2-40B4-BE49-F238E27FC236}">
                  <a16:creationId xmlns:a16="http://schemas.microsoft.com/office/drawing/2014/main" id="{D3914B75-3F69-4BF5-829A-C2361D727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t</a:t>
              </a:r>
            </a:p>
          </p:txBody>
        </p:sp>
        <p:sp>
          <p:nvSpPr>
            <p:cNvPr id="131144" name="Rectangle 143">
              <a:extLst>
                <a:ext uri="{FF2B5EF4-FFF2-40B4-BE49-F238E27FC236}">
                  <a16:creationId xmlns:a16="http://schemas.microsoft.com/office/drawing/2014/main" id="{C3E995E3-C160-44E5-B7EE-E2CEFC084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n</a:t>
              </a:r>
            </a:p>
          </p:txBody>
        </p:sp>
        <p:sp>
          <p:nvSpPr>
            <p:cNvPr id="131145" name="Rectangle 144">
              <a:extLst>
                <a:ext uri="{FF2B5EF4-FFF2-40B4-BE49-F238E27FC236}">
                  <a16:creationId xmlns:a16="http://schemas.microsoft.com/office/drawing/2014/main" id="{8C006888-5192-4B86-AC05-76A067562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M</a:t>
              </a:r>
            </a:p>
          </p:txBody>
        </p:sp>
        <p:sp>
          <p:nvSpPr>
            <p:cNvPr id="131146" name="Line 145">
              <a:extLst>
                <a:ext uri="{FF2B5EF4-FFF2-40B4-BE49-F238E27FC236}">
                  <a16:creationId xmlns:a16="http://schemas.microsoft.com/office/drawing/2014/main" id="{F8BC93FB-50F2-4911-A363-3A30518FA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147" name="Line 146">
              <a:extLst>
                <a:ext uri="{FF2B5EF4-FFF2-40B4-BE49-F238E27FC236}">
                  <a16:creationId xmlns:a16="http://schemas.microsoft.com/office/drawing/2014/main" id="{ADA5B689-BB26-47B7-85F2-8D9EF36946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56">
            <a:extLst>
              <a:ext uri="{FF2B5EF4-FFF2-40B4-BE49-F238E27FC236}">
                <a16:creationId xmlns:a16="http://schemas.microsoft.com/office/drawing/2014/main" id="{D1628759-6B0D-4E89-A2DE-5B539CA4B7EF}"/>
              </a:ext>
            </a:extLst>
          </p:cNvPr>
          <p:cNvGrpSpPr>
            <a:grpSpLocks/>
          </p:cNvGrpSpPr>
          <p:nvPr/>
        </p:nvGrpSpPr>
        <p:grpSpPr bwMode="auto">
          <a:xfrm>
            <a:off x="938213" y="1665288"/>
            <a:ext cx="1479550" cy="303212"/>
            <a:chOff x="332" y="2224"/>
            <a:chExt cx="932" cy="191"/>
          </a:xfrm>
        </p:grpSpPr>
        <p:sp>
          <p:nvSpPr>
            <p:cNvPr id="131134" name="Rectangle 157">
              <a:extLst>
                <a:ext uri="{FF2B5EF4-FFF2-40B4-BE49-F238E27FC236}">
                  <a16:creationId xmlns:a16="http://schemas.microsoft.com/office/drawing/2014/main" id="{AA92F3C7-0D4F-46D7-A75D-EA32023CD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135" name="Rectangle 158">
              <a:extLst>
                <a:ext uri="{FF2B5EF4-FFF2-40B4-BE49-F238E27FC236}">
                  <a16:creationId xmlns:a16="http://schemas.microsoft.com/office/drawing/2014/main" id="{5AC59437-4CC7-49AA-8BF1-DE38DF616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t</a:t>
              </a:r>
            </a:p>
          </p:txBody>
        </p:sp>
        <p:sp>
          <p:nvSpPr>
            <p:cNvPr id="131136" name="Rectangle 159">
              <a:extLst>
                <a:ext uri="{FF2B5EF4-FFF2-40B4-BE49-F238E27FC236}">
                  <a16:creationId xmlns:a16="http://schemas.microsoft.com/office/drawing/2014/main" id="{E4D5B1E1-E5EC-48BA-B631-FC64EF82A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n</a:t>
              </a:r>
            </a:p>
          </p:txBody>
        </p:sp>
        <p:sp>
          <p:nvSpPr>
            <p:cNvPr id="131137" name="Rectangle 160">
              <a:extLst>
                <a:ext uri="{FF2B5EF4-FFF2-40B4-BE49-F238E27FC236}">
                  <a16:creationId xmlns:a16="http://schemas.microsoft.com/office/drawing/2014/main" id="{4988177D-43A7-4E8C-9B99-E146FD367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l</a:t>
              </a:r>
            </a:p>
          </p:txBody>
        </p:sp>
        <p:sp>
          <p:nvSpPr>
            <p:cNvPr id="131138" name="Rectangle 161">
              <a:extLst>
                <a:ext uri="{FF2B5EF4-FFF2-40B4-BE49-F238E27FC236}">
                  <a16:creationId xmlns:a16="http://schemas.microsoft.com/office/drawing/2014/main" id="{B3C2CF4C-0A43-4E96-AB58-1DF4A6D85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M</a:t>
              </a:r>
            </a:p>
          </p:txBody>
        </p:sp>
        <p:sp>
          <p:nvSpPr>
            <p:cNvPr id="131139" name="Line 162">
              <a:extLst>
                <a:ext uri="{FF2B5EF4-FFF2-40B4-BE49-F238E27FC236}">
                  <a16:creationId xmlns:a16="http://schemas.microsoft.com/office/drawing/2014/main" id="{C1FA3C05-75DE-44FC-9F4B-BD42FF54BC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140" name="Line 163">
              <a:extLst>
                <a:ext uri="{FF2B5EF4-FFF2-40B4-BE49-F238E27FC236}">
                  <a16:creationId xmlns:a16="http://schemas.microsoft.com/office/drawing/2014/main" id="{DE8D4E2D-6D13-442B-9F9E-14BD249A00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141" name="Line 164">
              <a:extLst>
                <a:ext uri="{FF2B5EF4-FFF2-40B4-BE49-F238E27FC236}">
                  <a16:creationId xmlns:a16="http://schemas.microsoft.com/office/drawing/2014/main" id="{929A37E0-56C6-4BD0-B257-61EF0A34D8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1109" name="Text Box 166">
            <a:extLst>
              <a:ext uri="{FF2B5EF4-FFF2-40B4-BE49-F238E27FC236}">
                <a16:creationId xmlns:a16="http://schemas.microsoft.com/office/drawing/2014/main" id="{383CD89B-59AB-4489-9233-C0D0FC54A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25" y="5411788"/>
            <a:ext cx="844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/>
              <a:t>router</a:t>
            </a:r>
          </a:p>
        </p:txBody>
      </p:sp>
      <p:sp>
        <p:nvSpPr>
          <p:cNvPr id="131110" name="Text Box 167">
            <a:extLst>
              <a:ext uri="{FF2B5EF4-FFF2-40B4-BE49-F238E27FC236}">
                <a16:creationId xmlns:a16="http://schemas.microsoft.com/office/drawing/2014/main" id="{6E4A76A4-0A96-4A14-8871-B3E4F8A7E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5913" y="3098800"/>
            <a:ext cx="895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/>
              <a:t>switch</a:t>
            </a:r>
          </a:p>
        </p:txBody>
      </p:sp>
      <p:sp>
        <p:nvSpPr>
          <p:cNvPr id="131111" name="Rectangle 168">
            <a:extLst>
              <a:ext uri="{FF2B5EF4-FFF2-40B4-BE49-F238E27FC236}">
                <a16:creationId xmlns:a16="http://schemas.microsoft.com/office/drawing/2014/main" id="{070FFCDF-4F25-4DCF-87F5-61A314BDACA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995863" y="0"/>
            <a:ext cx="3805237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Encapsulation</a:t>
            </a:r>
          </a:p>
        </p:txBody>
      </p:sp>
      <p:sp>
        <p:nvSpPr>
          <p:cNvPr id="112814" name="Text Box 174">
            <a:extLst>
              <a:ext uri="{FF2B5EF4-FFF2-40B4-BE49-F238E27FC236}">
                <a16:creationId xmlns:a16="http://schemas.microsoft.com/office/drawing/2014/main" id="{E67F0247-6627-49A4-9D86-659C6E446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63" y="692150"/>
            <a:ext cx="1008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message</a:t>
            </a:r>
          </a:p>
        </p:txBody>
      </p:sp>
      <p:grpSp>
        <p:nvGrpSpPr>
          <p:cNvPr id="17" name="Group 175">
            <a:extLst>
              <a:ext uri="{FF2B5EF4-FFF2-40B4-BE49-F238E27FC236}">
                <a16:creationId xmlns:a16="http://schemas.microsoft.com/office/drawing/2014/main" id="{2BCC3243-6454-4CEE-9CB7-24E32FA9BCEE}"/>
              </a:ext>
            </a:extLst>
          </p:cNvPr>
          <p:cNvGrpSpPr>
            <a:grpSpLocks/>
          </p:cNvGrpSpPr>
          <p:nvPr/>
        </p:nvGrpSpPr>
        <p:grpSpPr bwMode="auto">
          <a:xfrm>
            <a:off x="1763713" y="719138"/>
            <a:ext cx="679450" cy="301625"/>
            <a:chOff x="780" y="1553"/>
            <a:chExt cx="428" cy="190"/>
          </a:xfrm>
        </p:grpSpPr>
        <p:sp>
          <p:nvSpPr>
            <p:cNvPr id="131132" name="Rectangle 176">
              <a:extLst>
                <a:ext uri="{FF2B5EF4-FFF2-40B4-BE49-F238E27FC236}">
                  <a16:creationId xmlns:a16="http://schemas.microsoft.com/office/drawing/2014/main" id="{DFDADC61-4CCE-4800-BFE2-0B50ABB36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133" name="Rectangle 177">
              <a:extLst>
                <a:ext uri="{FF2B5EF4-FFF2-40B4-BE49-F238E27FC236}">
                  <a16:creationId xmlns:a16="http://schemas.microsoft.com/office/drawing/2014/main" id="{9CDDED60-774E-47C3-83E0-1989D7F84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M</a:t>
              </a:r>
            </a:p>
          </p:txBody>
        </p:sp>
      </p:grpSp>
      <p:grpSp>
        <p:nvGrpSpPr>
          <p:cNvPr id="18" name="Group 185">
            <a:extLst>
              <a:ext uri="{FF2B5EF4-FFF2-40B4-BE49-F238E27FC236}">
                <a16:creationId xmlns:a16="http://schemas.microsoft.com/office/drawing/2014/main" id="{0A6B5AA3-FFE8-4A49-BCCE-72501FEED543}"/>
              </a:ext>
            </a:extLst>
          </p:cNvPr>
          <p:cNvGrpSpPr>
            <a:grpSpLocks/>
          </p:cNvGrpSpPr>
          <p:nvPr/>
        </p:nvGrpSpPr>
        <p:grpSpPr bwMode="auto">
          <a:xfrm>
            <a:off x="1528763" y="1039813"/>
            <a:ext cx="903287" cy="301625"/>
            <a:chOff x="1851" y="2046"/>
            <a:chExt cx="569" cy="190"/>
          </a:xfrm>
        </p:grpSpPr>
        <p:grpSp>
          <p:nvGrpSpPr>
            <p:cNvPr id="131126" name="Group 179">
              <a:extLst>
                <a:ext uri="{FF2B5EF4-FFF2-40B4-BE49-F238E27FC236}">
                  <a16:creationId xmlns:a16="http://schemas.microsoft.com/office/drawing/2014/main" id="{04816F6D-B5AF-4211-80AE-5DB7F4C501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131130" name="Rectangle 180">
                <a:extLst>
                  <a:ext uri="{FF2B5EF4-FFF2-40B4-BE49-F238E27FC236}">
                    <a16:creationId xmlns:a16="http://schemas.microsoft.com/office/drawing/2014/main" id="{5430FDB6-15A2-4B05-B724-598A66AAA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1131" name="Rectangle 181">
                <a:extLst>
                  <a:ext uri="{FF2B5EF4-FFF2-40B4-BE49-F238E27FC236}">
                    <a16:creationId xmlns:a16="http://schemas.microsoft.com/office/drawing/2014/main" id="{4C1174AE-881A-4E5D-9A38-C34D005829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t</a:t>
                </a:r>
              </a:p>
            </p:txBody>
          </p:sp>
        </p:grpSp>
        <p:grpSp>
          <p:nvGrpSpPr>
            <p:cNvPr id="131127" name="Group 182">
              <a:extLst>
                <a:ext uri="{FF2B5EF4-FFF2-40B4-BE49-F238E27FC236}">
                  <a16:creationId xmlns:a16="http://schemas.microsoft.com/office/drawing/2014/main" id="{03AAAA5F-19E0-40F9-A845-C805EBBD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31128" name="Rectangle 183">
                <a:extLst>
                  <a:ext uri="{FF2B5EF4-FFF2-40B4-BE49-F238E27FC236}">
                    <a16:creationId xmlns:a16="http://schemas.microsoft.com/office/drawing/2014/main" id="{55DC6FF3-65EC-4383-ADAB-12821A3FC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1129" name="Rectangle 184">
                <a:extLst>
                  <a:ext uri="{FF2B5EF4-FFF2-40B4-BE49-F238E27FC236}">
                    <a16:creationId xmlns:a16="http://schemas.microsoft.com/office/drawing/2014/main" id="{3BBE37BB-F48B-46C2-9076-FAD8C1406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</p:grpSp>
      </p:grpSp>
      <p:grpSp>
        <p:nvGrpSpPr>
          <p:cNvPr id="21" name="Group 187">
            <a:extLst>
              <a:ext uri="{FF2B5EF4-FFF2-40B4-BE49-F238E27FC236}">
                <a16:creationId xmlns:a16="http://schemas.microsoft.com/office/drawing/2014/main" id="{75E37A2E-431E-4548-9BC5-2F58635F3FF4}"/>
              </a:ext>
            </a:extLst>
          </p:cNvPr>
          <p:cNvGrpSpPr>
            <a:grpSpLocks/>
          </p:cNvGrpSpPr>
          <p:nvPr/>
        </p:nvGrpSpPr>
        <p:grpSpPr bwMode="auto">
          <a:xfrm>
            <a:off x="1235075" y="1363663"/>
            <a:ext cx="301625" cy="292100"/>
            <a:chOff x="1962" y="2058"/>
            <a:chExt cx="190" cy="184"/>
          </a:xfrm>
        </p:grpSpPr>
        <p:sp>
          <p:nvSpPr>
            <p:cNvPr id="131124" name="Rectangle 188">
              <a:extLst>
                <a:ext uri="{FF2B5EF4-FFF2-40B4-BE49-F238E27FC236}">
                  <a16:creationId xmlns:a16="http://schemas.microsoft.com/office/drawing/2014/main" id="{52349FDE-C69B-4793-B755-EBAD9AFE3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125" name="Rectangle 189">
              <a:extLst>
                <a:ext uri="{FF2B5EF4-FFF2-40B4-BE49-F238E27FC236}">
                  <a16:creationId xmlns:a16="http://schemas.microsoft.com/office/drawing/2014/main" id="{BC3AC15E-7C72-4A1E-AFEF-C8F457B8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n</a:t>
              </a:r>
            </a:p>
          </p:txBody>
        </p:sp>
      </p:grpSp>
      <p:sp>
        <p:nvSpPr>
          <p:cNvPr id="112647" name="Text Box 7">
            <a:extLst>
              <a:ext uri="{FF2B5EF4-FFF2-40B4-BE49-F238E27FC236}">
                <a16:creationId xmlns:a16="http://schemas.microsoft.com/office/drawing/2014/main" id="{DFC46EDE-53BD-4B8C-8D0E-5E6A0ABDD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63" y="1643063"/>
            <a:ext cx="704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frame</a:t>
            </a:r>
          </a:p>
        </p:txBody>
      </p:sp>
      <p:grpSp>
        <p:nvGrpSpPr>
          <p:cNvPr id="131117" name="Group 187">
            <a:extLst>
              <a:ext uri="{FF2B5EF4-FFF2-40B4-BE49-F238E27FC236}">
                <a16:creationId xmlns:a16="http://schemas.microsoft.com/office/drawing/2014/main" id="{DF1E1D60-55CD-44AF-B354-3C09C6A0619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178175" y="4970463"/>
            <a:ext cx="803275" cy="771525"/>
            <a:chOff x="-44" y="1473"/>
            <a:chExt cx="981" cy="1105"/>
          </a:xfrm>
        </p:grpSpPr>
        <p:pic>
          <p:nvPicPr>
            <p:cNvPr id="131122" name="Picture 188" descr="desktop_computer_stylized_medium">
              <a:extLst>
                <a:ext uri="{FF2B5EF4-FFF2-40B4-BE49-F238E27FC236}">
                  <a16:creationId xmlns:a16="http://schemas.microsoft.com/office/drawing/2014/main" id="{4F453305-9D12-4E93-AD63-E85FF1457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123" name="Freeform 189">
              <a:extLst>
                <a:ext uri="{FF2B5EF4-FFF2-40B4-BE49-F238E27FC236}">
                  <a16:creationId xmlns:a16="http://schemas.microsoft.com/office/drawing/2014/main" id="{F5ECB883-4B91-4629-B9F0-A9F67A9308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1118" name="Group 190">
            <a:extLst>
              <a:ext uri="{FF2B5EF4-FFF2-40B4-BE49-F238E27FC236}">
                <a16:creationId xmlns:a16="http://schemas.microsoft.com/office/drawing/2014/main" id="{BF38D25D-CEA8-442A-822F-68D2E129A64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140200" y="1087438"/>
            <a:ext cx="803275" cy="771525"/>
            <a:chOff x="-44" y="1473"/>
            <a:chExt cx="981" cy="1105"/>
          </a:xfrm>
        </p:grpSpPr>
        <p:pic>
          <p:nvPicPr>
            <p:cNvPr id="131120" name="Picture 191" descr="desktop_computer_stylized_medium">
              <a:extLst>
                <a:ext uri="{FF2B5EF4-FFF2-40B4-BE49-F238E27FC236}">
                  <a16:creationId xmlns:a16="http://schemas.microsoft.com/office/drawing/2014/main" id="{C85FA042-8391-4C83-9F5D-35CDE96EDD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121" name="Freeform 192">
              <a:extLst>
                <a:ext uri="{FF2B5EF4-FFF2-40B4-BE49-F238E27FC236}">
                  <a16:creationId xmlns:a16="http://schemas.microsoft.com/office/drawing/2014/main" id="{17620F54-542F-4445-82AF-231A7433B7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31119" name="Slide Number Placeholder 3">
            <a:extLst>
              <a:ext uri="{FF2B5EF4-FFF2-40B4-BE49-F238E27FC236}">
                <a16:creationId xmlns:a16="http://schemas.microsoft.com/office/drawing/2014/main" id="{22F97CCA-119B-4CD6-9314-67B66DC64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767132C1-09A9-4F89-9BBD-ED1CF065578D}" type="slidenum">
              <a:rPr lang="en-US" altLang="en-US" sz="1200">
                <a:latin typeface="Tahoma" panose="020B0604030504040204" pitchFamily="34" charset="0"/>
              </a:rPr>
              <a:pPr/>
              <a:t>62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37 L -4.72222E-6 0.04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12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926 L -3.05556E-6 0.047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3.05556E-6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3.05556E-6 0.13889 L 0.40295 0.13889 L 0.40295 0.09885 L 0.57152 0.10093 L 0.57152 0.57709 L 0.66371 0.50857 L 0.66371 0.42848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77" y="2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156 -0.048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5" grpId="1"/>
      <p:bldP spid="112644" grpId="0"/>
      <p:bldP spid="112644" grpId="1"/>
      <p:bldP spid="112814" grpId="0"/>
      <p:bldP spid="112647" grpId="0"/>
      <p:bldP spid="112647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Footer Placeholder 2">
            <a:extLst>
              <a:ext uri="{FF2B5EF4-FFF2-40B4-BE49-F238E27FC236}">
                <a16:creationId xmlns:a16="http://schemas.microsoft.com/office/drawing/2014/main" id="{C32EC67D-AFC5-4DB2-A1F2-A3315E263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33122" name="Picture 2" descr="underline_base">
            <a:extLst>
              <a:ext uri="{FF2B5EF4-FFF2-40B4-BE49-F238E27FC236}">
                <a16:creationId xmlns:a16="http://schemas.microsoft.com/office/drawing/2014/main" id="{470BE25F-98F8-4C1C-B952-E533160437A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3" name="Rectangle 2">
            <a:extLst>
              <a:ext uri="{FF2B5EF4-FFF2-40B4-BE49-F238E27FC236}">
                <a16:creationId xmlns:a16="http://schemas.microsoft.com/office/drawing/2014/main" id="{3600C1DA-135D-4BEE-9864-592D6200C05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Chapter 1: roadmap</a:t>
            </a:r>
          </a:p>
        </p:txBody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390831EF-242E-4AFF-9E54-4F98CE37D4F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1.1 what </a:t>
            </a:r>
            <a:r>
              <a:rPr lang="en-US" altLang="en-US" sz="2800" i="1">
                <a:solidFill>
                  <a:srgbClr val="000099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1.2</a:t>
            </a:r>
            <a:r>
              <a:rPr lang="en-US" altLang="en-US" sz="2800">
                <a:ea typeface="Arial" panose="020B0604020202020204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1.3 </a:t>
            </a:r>
            <a:r>
              <a:rPr lang="en-US" altLang="en-US" sz="2800">
                <a:ea typeface="Arial" panose="020B0604020202020204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1.4 </a:t>
            </a:r>
            <a:r>
              <a:rPr lang="en-US" altLang="en-US" sz="2800">
                <a:ea typeface="Arial" panose="020B0604020202020204" pitchFamily="34" charset="0"/>
              </a:rPr>
              <a:t>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1.5</a:t>
            </a:r>
            <a:r>
              <a:rPr lang="en-US" altLang="en-US" sz="2800">
                <a:ea typeface="Arial" panose="020B0604020202020204" pitchFamily="34" charset="0"/>
              </a:rPr>
              <a:t>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CC0000"/>
                </a:solidFill>
                <a:ea typeface="Arial" panose="020B0604020202020204" pitchFamily="34" charset="0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1.7</a:t>
            </a:r>
            <a:r>
              <a:rPr lang="en-US" altLang="en-US" sz="2800">
                <a:ea typeface="Arial" panose="020B0604020202020204" pitchFamily="34" charset="0"/>
              </a:rPr>
              <a:t> history</a:t>
            </a: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33125" name="Slide Number Placeholder 3">
            <a:extLst>
              <a:ext uri="{FF2B5EF4-FFF2-40B4-BE49-F238E27FC236}">
                <a16:creationId xmlns:a16="http://schemas.microsoft.com/office/drawing/2014/main" id="{D92F7D69-B208-4B56-A118-F9694E3D3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58E96894-CB80-4874-BEC6-75AE91DF933B}" type="slidenum">
              <a:rPr lang="en-US" altLang="en-US" sz="1200">
                <a:latin typeface="Tahoma" panose="020B0604030504040204" pitchFamily="34" charset="0"/>
              </a:rPr>
              <a:pPr/>
              <a:t>63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Footer Placeholder 2">
            <a:extLst>
              <a:ext uri="{FF2B5EF4-FFF2-40B4-BE49-F238E27FC236}">
                <a16:creationId xmlns:a16="http://schemas.microsoft.com/office/drawing/2014/main" id="{99A7F284-EE8E-4D89-BC3E-79AB7D161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35170" name="Picture 9" descr="underline_base">
            <a:extLst>
              <a:ext uri="{FF2B5EF4-FFF2-40B4-BE49-F238E27FC236}">
                <a16:creationId xmlns:a16="http://schemas.microsoft.com/office/drawing/2014/main" id="{FC438474-1020-4311-92A0-DCAC21C3ED0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892175"/>
            <a:ext cx="4113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1" name="Rectangle 2">
            <a:extLst>
              <a:ext uri="{FF2B5EF4-FFF2-40B4-BE49-F238E27FC236}">
                <a16:creationId xmlns:a16="http://schemas.microsoft.com/office/drawing/2014/main" id="{CAC04580-6FFD-4AAF-A224-05F30129A0C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777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Network security</a:t>
            </a:r>
          </a:p>
        </p:txBody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9B76936F-CF14-4A11-AB6C-601DC7A0E4F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365250"/>
            <a:ext cx="7772400" cy="5119688"/>
          </a:xfrm>
        </p:spPr>
        <p:txBody>
          <a:bodyPr/>
          <a:lstStyle/>
          <a:p>
            <a:pPr marL="287338" indent="-287338" eaLnBrk="1" hangingPunct="1"/>
            <a:r>
              <a:rPr lang="en-US" altLang="en-US">
                <a:solidFill>
                  <a:srgbClr val="CC0000"/>
                </a:solidFill>
                <a:ea typeface="ＭＳ Ｐゴシック" panose="020B0600070205080204" pitchFamily="34" charset="-128"/>
              </a:rPr>
              <a:t>field of network security: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how bad guys can attack computer networks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how we can defend networks against attacks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how to design architectures that are immune to attacks</a:t>
            </a:r>
          </a:p>
          <a:p>
            <a:pPr marL="287338" indent="-287338" eaLnBrk="1" hangingPunct="1"/>
            <a:r>
              <a:rPr lang="en-US" altLang="en-US">
                <a:solidFill>
                  <a:srgbClr val="CC0000"/>
                </a:solidFill>
                <a:ea typeface="ＭＳ Ｐゴシック" panose="020B0600070205080204" pitchFamily="34" charset="-128"/>
              </a:rPr>
              <a:t>Internet not originally designed with (much) security in mind</a:t>
            </a:r>
          </a:p>
          <a:p>
            <a:pPr marL="682625" lvl="1" indent="-225425" eaLnBrk="1" hangingPunct="1"/>
            <a:r>
              <a:rPr lang="en-US" altLang="en-US" i="1">
                <a:ea typeface="Arial" panose="020B0604020202020204" pitchFamily="34" charset="0"/>
              </a:rPr>
              <a:t>original vision:</a:t>
            </a:r>
            <a:r>
              <a:rPr lang="en-US" altLang="en-US">
                <a:ea typeface="Arial" panose="020B0604020202020204" pitchFamily="34" charset="0"/>
              </a:rPr>
              <a:t>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a group of mutually trusting users attached to a transparent network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</a:t>
            </a:r>
            <a:r>
              <a:rPr lang="en-US" altLang="ja-JP">
                <a:ea typeface="ＭＳ Ｐゴシック" panose="020B0600070205080204" pitchFamily="34" charset="-128"/>
                <a:sym typeface="Wingdings" panose="05000000000000000000" pitchFamily="2" charset="2"/>
              </a:rPr>
              <a:t></a:t>
            </a:r>
            <a:endParaRPr lang="en-US" altLang="ja-JP">
              <a:ea typeface="ＭＳ Ｐゴシック" panose="020B0600070205080204" pitchFamily="34" charset="-128"/>
            </a:endParaRP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Internet protocol designers playing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catch-up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endParaRPr lang="en-US" altLang="ja-JP">
              <a:ea typeface="ＭＳ Ｐゴシック" panose="020B0600070205080204" pitchFamily="34" charset="-128"/>
            </a:endParaRP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security considerations in all layers!</a:t>
            </a:r>
          </a:p>
          <a:p>
            <a:pPr marL="287338" indent="-287338"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35173" name="Slide Number Placeholder 3">
            <a:extLst>
              <a:ext uri="{FF2B5EF4-FFF2-40B4-BE49-F238E27FC236}">
                <a16:creationId xmlns:a16="http://schemas.microsoft.com/office/drawing/2014/main" id="{EC6045BB-16F2-4F7C-80B5-658CEEE7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15F3AA6B-2DE5-43D7-A2E0-AE2EAADED4D8}" type="slidenum">
              <a:rPr lang="en-US" altLang="en-US" sz="1200">
                <a:latin typeface="Tahoma" panose="020B0604030504040204" pitchFamily="34" charset="0"/>
              </a:rPr>
              <a:pPr/>
              <a:t>64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Footer Placeholder 2">
            <a:extLst>
              <a:ext uri="{FF2B5EF4-FFF2-40B4-BE49-F238E27FC236}">
                <a16:creationId xmlns:a16="http://schemas.microsoft.com/office/drawing/2014/main" id="{87311E15-65D2-42DC-BC12-F4FC93AF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36194" name="Picture 8" descr="underline_base">
            <a:extLst>
              <a:ext uri="{FF2B5EF4-FFF2-40B4-BE49-F238E27FC236}">
                <a16:creationId xmlns:a16="http://schemas.microsoft.com/office/drawing/2014/main" id="{2085C902-461D-463B-94E3-9A1AFCF37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879475"/>
            <a:ext cx="8548688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5" name="Rectangle 2">
            <a:extLst>
              <a:ext uri="{FF2B5EF4-FFF2-40B4-BE49-F238E27FC236}">
                <a16:creationId xmlns:a16="http://schemas.microsoft.com/office/drawing/2014/main" id="{E066D192-177B-4FF5-8483-2BA197AF79E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69863" y="95250"/>
            <a:ext cx="8996362" cy="1143000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Bad guys: put malware into hosts via Internet</a:t>
            </a:r>
          </a:p>
        </p:txBody>
      </p:sp>
      <p:sp>
        <p:nvSpPr>
          <p:cNvPr id="136196" name="Rectangle 4">
            <a:extLst>
              <a:ext uri="{FF2B5EF4-FFF2-40B4-BE49-F238E27FC236}">
                <a16:creationId xmlns:a16="http://schemas.microsoft.com/office/drawing/2014/main" id="{C7F20633-D2EA-45BA-9977-D21B56770CF0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4675" y="1406525"/>
            <a:ext cx="7710488" cy="4772025"/>
          </a:xfrm>
        </p:spPr>
        <p:txBody>
          <a:bodyPr/>
          <a:lstStyle/>
          <a:p>
            <a:pPr marL="287338" indent="-287338" eaLnBrk="1" hangingPunct="1">
              <a:spcBef>
                <a:spcPct val="50000"/>
              </a:spcBef>
            </a:pPr>
            <a:r>
              <a:rPr lang="en-US" altLang="en-US">
                <a:ea typeface="ＭＳ Ｐゴシック" panose="020B0600070205080204" pitchFamily="34" charset="-128"/>
              </a:rPr>
              <a:t>malware can get in host from:</a:t>
            </a:r>
            <a:endParaRPr lang="en-US" altLang="en-US">
              <a:solidFill>
                <a:srgbClr val="000099"/>
              </a:solidFill>
              <a:ea typeface="ＭＳ Ｐゴシック" panose="020B0600070205080204" pitchFamily="34" charset="-128"/>
            </a:endParaRPr>
          </a:p>
          <a:p>
            <a:pPr marL="682625" lvl="1" indent="-225425" eaLnBrk="1" hangingPunct="1">
              <a:spcBef>
                <a:spcPct val="50000"/>
              </a:spcBef>
            </a:pPr>
            <a:r>
              <a:rPr lang="en-US" altLang="en-US" i="1">
                <a:solidFill>
                  <a:srgbClr val="000099"/>
                </a:solidFill>
                <a:ea typeface="Arial" panose="020B0604020202020204" pitchFamily="34" charset="0"/>
              </a:rPr>
              <a:t>virus: </a:t>
            </a:r>
            <a:r>
              <a:rPr lang="en-US" altLang="en-US">
                <a:ea typeface="Arial" panose="020B0604020202020204" pitchFamily="34" charset="0"/>
              </a:rPr>
              <a:t>self-replicating infection by receiving/executing  object (e.g., e-mail attachment)</a:t>
            </a:r>
          </a:p>
          <a:p>
            <a:pPr marL="682625" lvl="1" indent="-225425" eaLnBrk="1" hangingPunct="1">
              <a:spcBef>
                <a:spcPct val="50000"/>
              </a:spcBef>
            </a:pPr>
            <a:r>
              <a:rPr lang="en-US" altLang="en-US" i="1">
                <a:solidFill>
                  <a:srgbClr val="000099"/>
                </a:solidFill>
                <a:ea typeface="Arial" panose="020B0604020202020204" pitchFamily="34" charset="0"/>
              </a:rPr>
              <a:t>worm: </a:t>
            </a:r>
            <a:r>
              <a:rPr lang="en-US" altLang="en-US">
                <a:ea typeface="Arial" panose="020B0604020202020204" pitchFamily="34" charset="0"/>
              </a:rPr>
              <a:t>self-replicating infection by passively receiving object that gets itself executed</a:t>
            </a:r>
          </a:p>
          <a:p>
            <a:pPr marL="287338" indent="-287338" eaLnBrk="1" hangingPunct="1">
              <a:spcBef>
                <a:spcPct val="50000"/>
              </a:spcBef>
            </a:pPr>
            <a:r>
              <a:rPr lang="en-US" altLang="en-US">
                <a:solidFill>
                  <a:srgbClr val="000099"/>
                </a:solidFill>
                <a:ea typeface="ＭＳ Ｐゴシック" panose="020B0600070205080204" pitchFamily="34" charset="-128"/>
              </a:rPr>
              <a:t>spyware malware</a:t>
            </a:r>
            <a:r>
              <a:rPr lang="en-US" altLang="en-US">
                <a:ea typeface="ＭＳ Ｐゴシック" panose="020B0600070205080204" pitchFamily="34" charset="-128"/>
              </a:rPr>
              <a:t> can record keystrokes, web sites visited, upload info to collection site</a:t>
            </a:r>
          </a:p>
          <a:p>
            <a:pPr marL="287338" indent="-287338" eaLnBrk="1" hangingPunct="1">
              <a:spcBef>
                <a:spcPct val="50000"/>
              </a:spcBef>
            </a:pPr>
            <a:r>
              <a:rPr lang="en-US" altLang="en-US">
                <a:ea typeface="ＭＳ Ｐゴシック" panose="020B0600070205080204" pitchFamily="34" charset="-128"/>
              </a:rPr>
              <a:t>infected host can be enrolled in  </a:t>
            </a:r>
            <a:r>
              <a:rPr lang="en-US" altLang="en-US">
                <a:solidFill>
                  <a:srgbClr val="000099"/>
                </a:solidFill>
                <a:ea typeface="ＭＳ Ｐゴシック" panose="020B0600070205080204" pitchFamily="34" charset="-128"/>
              </a:rPr>
              <a:t>botnet,</a:t>
            </a:r>
            <a:r>
              <a:rPr lang="en-US" altLang="en-US">
                <a:ea typeface="ＭＳ Ｐゴシック" panose="020B0600070205080204" pitchFamily="34" charset="-128"/>
              </a:rPr>
              <a:t> used for spam. DDoS attacks</a:t>
            </a:r>
          </a:p>
        </p:txBody>
      </p:sp>
      <p:sp>
        <p:nvSpPr>
          <p:cNvPr id="136197" name="Slide Number Placeholder 3">
            <a:extLst>
              <a:ext uri="{FF2B5EF4-FFF2-40B4-BE49-F238E27FC236}">
                <a16:creationId xmlns:a16="http://schemas.microsoft.com/office/drawing/2014/main" id="{BAE2DE12-0139-4C6D-AE83-F45E8D0B1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1BD0B246-43F9-4C78-B1A2-446849BB73BE}" type="slidenum">
              <a:rPr lang="en-US" altLang="en-US" sz="1200">
                <a:latin typeface="Tahoma" panose="020B0604030504040204" pitchFamily="34" charset="0"/>
              </a:rPr>
              <a:pPr/>
              <a:t>65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Footer Placeholder 2">
            <a:extLst>
              <a:ext uri="{FF2B5EF4-FFF2-40B4-BE49-F238E27FC236}">
                <a16:creationId xmlns:a16="http://schemas.microsoft.com/office/drawing/2014/main" id="{D9D4E94E-D7E0-4C87-884F-A9ED865F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grpSp>
        <p:nvGrpSpPr>
          <p:cNvPr id="137218" name="Group 131">
            <a:extLst>
              <a:ext uri="{FF2B5EF4-FFF2-40B4-BE49-F238E27FC236}">
                <a16:creationId xmlns:a16="http://schemas.microsoft.com/office/drawing/2014/main" id="{95CE9474-D6D8-4DE5-B929-7D05B04D547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716588" y="3614738"/>
            <a:ext cx="735012" cy="681037"/>
            <a:chOff x="-44" y="1473"/>
            <a:chExt cx="981" cy="1105"/>
          </a:xfrm>
        </p:grpSpPr>
        <p:pic>
          <p:nvPicPr>
            <p:cNvPr id="137319" name="Picture 132" descr="desktop_computer_stylized_medium">
              <a:extLst>
                <a:ext uri="{FF2B5EF4-FFF2-40B4-BE49-F238E27FC236}">
                  <a16:creationId xmlns:a16="http://schemas.microsoft.com/office/drawing/2014/main" id="{0648EB68-E9C7-4149-BDE5-ADEAB7DB9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320" name="Freeform 133">
              <a:extLst>
                <a:ext uri="{FF2B5EF4-FFF2-40B4-BE49-F238E27FC236}">
                  <a16:creationId xmlns:a16="http://schemas.microsoft.com/office/drawing/2014/main" id="{5FE307F1-9C92-411D-83B1-7717BF43E3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" name="Group 186">
            <a:extLst>
              <a:ext uri="{FF2B5EF4-FFF2-40B4-BE49-F238E27FC236}">
                <a16:creationId xmlns:a16="http://schemas.microsoft.com/office/drawing/2014/main" id="{1D779350-356F-4E35-B397-C264A2B4F2E3}"/>
              </a:ext>
            </a:extLst>
          </p:cNvPr>
          <p:cNvGrpSpPr>
            <a:grpSpLocks/>
          </p:cNvGrpSpPr>
          <p:nvPr/>
        </p:nvGrpSpPr>
        <p:grpSpPr bwMode="auto">
          <a:xfrm>
            <a:off x="6257925" y="3857625"/>
            <a:ext cx="831850" cy="1260475"/>
            <a:chOff x="5069" y="1396"/>
            <a:chExt cx="524" cy="794"/>
          </a:xfrm>
        </p:grpSpPr>
        <p:sp>
          <p:nvSpPr>
            <p:cNvPr id="137285" name="Text Box 21">
              <a:extLst>
                <a:ext uri="{FF2B5EF4-FFF2-40B4-BE49-F238E27FC236}">
                  <a16:creationId xmlns:a16="http://schemas.microsoft.com/office/drawing/2014/main" id="{E26F90F6-2D01-45D6-A82C-661F487CD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9" y="1940"/>
              <a:ext cx="5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/>
                <a:t>target</a:t>
              </a:r>
            </a:p>
          </p:txBody>
        </p:sp>
        <p:grpSp>
          <p:nvGrpSpPr>
            <p:cNvPr id="137286" name="Group 153">
              <a:extLst>
                <a:ext uri="{FF2B5EF4-FFF2-40B4-BE49-F238E27FC236}">
                  <a16:creationId xmlns:a16="http://schemas.microsoft.com/office/drawing/2014/main" id="{E2138F25-521F-4B98-8F4B-18A072508F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00" y="1396"/>
              <a:ext cx="258" cy="574"/>
              <a:chOff x="4140" y="429"/>
              <a:chExt cx="1425" cy="2396"/>
            </a:xfrm>
          </p:grpSpPr>
          <p:sp>
            <p:nvSpPr>
              <p:cNvPr id="137287" name="Freeform 154">
                <a:extLst>
                  <a:ext uri="{FF2B5EF4-FFF2-40B4-BE49-F238E27FC236}">
                    <a16:creationId xmlns:a16="http://schemas.microsoft.com/office/drawing/2014/main" id="{979620EA-7BB1-4F96-8925-5E037CEFB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288" name="Rectangle 155">
                <a:extLst>
                  <a:ext uri="{FF2B5EF4-FFF2-40B4-BE49-F238E27FC236}">
                    <a16:creationId xmlns:a16="http://schemas.microsoft.com/office/drawing/2014/main" id="{C2C1E344-284C-4793-B66C-D662FCA57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9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7289" name="Freeform 156">
                <a:extLst>
                  <a:ext uri="{FF2B5EF4-FFF2-40B4-BE49-F238E27FC236}">
                    <a16:creationId xmlns:a16="http://schemas.microsoft.com/office/drawing/2014/main" id="{FAE63383-4F79-45E0-96DB-A136AE21C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290" name="Freeform 157">
                <a:extLst>
                  <a:ext uri="{FF2B5EF4-FFF2-40B4-BE49-F238E27FC236}">
                    <a16:creationId xmlns:a16="http://schemas.microsoft.com/office/drawing/2014/main" id="{6289D58E-F133-49F9-85E8-0565D7C6ED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291" name="Rectangle 158">
                <a:extLst>
                  <a:ext uri="{FF2B5EF4-FFF2-40B4-BE49-F238E27FC236}">
                    <a16:creationId xmlns:a16="http://schemas.microsoft.com/office/drawing/2014/main" id="{57692C9C-3382-4C39-AAAA-CAAA8FD42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2" y="692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37292" name="Group 159">
                <a:extLst>
                  <a:ext uri="{FF2B5EF4-FFF2-40B4-BE49-F238E27FC236}">
                    <a16:creationId xmlns:a16="http://schemas.microsoft.com/office/drawing/2014/main" id="{68729BAB-817A-4143-9945-3F32DB2F5E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7317" name="AutoShape 160">
                  <a:extLst>
                    <a:ext uri="{FF2B5EF4-FFF2-40B4-BE49-F238E27FC236}">
                      <a16:creationId xmlns:a16="http://schemas.microsoft.com/office/drawing/2014/main" id="{48D49FBC-922D-4D6C-A213-7A77A0B887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37318" name="AutoShape 161">
                  <a:extLst>
                    <a:ext uri="{FF2B5EF4-FFF2-40B4-BE49-F238E27FC236}">
                      <a16:creationId xmlns:a16="http://schemas.microsoft.com/office/drawing/2014/main" id="{B1073100-A294-4D47-9D62-0E7883D8A2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89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37293" name="Rectangle 162">
                <a:extLst>
                  <a:ext uri="{FF2B5EF4-FFF2-40B4-BE49-F238E27FC236}">
                    <a16:creationId xmlns:a16="http://schemas.microsoft.com/office/drawing/2014/main" id="{F8AC75F0-881F-40B6-B574-125566D5B4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018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37294" name="Group 163">
                <a:extLst>
                  <a:ext uri="{FF2B5EF4-FFF2-40B4-BE49-F238E27FC236}">
                    <a16:creationId xmlns:a16="http://schemas.microsoft.com/office/drawing/2014/main" id="{9CD846D9-C6C2-4220-A400-AB72DEDF51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7315" name="AutoShape 164">
                  <a:extLst>
                    <a:ext uri="{FF2B5EF4-FFF2-40B4-BE49-F238E27FC236}">
                      <a16:creationId xmlns:a16="http://schemas.microsoft.com/office/drawing/2014/main" id="{87A97C7D-5E9C-452A-817F-8D3C4E38BD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6"/>
                  <a:ext cx="724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37316" name="AutoShape 165">
                  <a:extLst>
                    <a:ext uri="{FF2B5EF4-FFF2-40B4-BE49-F238E27FC236}">
                      <a16:creationId xmlns:a16="http://schemas.microsoft.com/office/drawing/2014/main" id="{338B9232-3433-4E20-9887-F3664C64E8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4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37295" name="Rectangle 166">
                <a:extLst>
                  <a:ext uri="{FF2B5EF4-FFF2-40B4-BE49-F238E27FC236}">
                    <a16:creationId xmlns:a16="http://schemas.microsoft.com/office/drawing/2014/main" id="{5EBD2D14-83BD-41F7-8099-606F07DCBE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" y="1360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7296" name="Rectangle 167">
                <a:extLst>
                  <a:ext uri="{FF2B5EF4-FFF2-40B4-BE49-F238E27FC236}">
                    <a16:creationId xmlns:a16="http://schemas.microsoft.com/office/drawing/2014/main" id="{08D035B4-42F3-413B-A36A-526AE4586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37297" name="Group 168">
                <a:extLst>
                  <a:ext uri="{FF2B5EF4-FFF2-40B4-BE49-F238E27FC236}">
                    <a16:creationId xmlns:a16="http://schemas.microsoft.com/office/drawing/2014/main" id="{A40BE24D-BB98-4CE4-AA95-66A83DAB68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7313" name="AutoShape 169">
                  <a:extLst>
                    <a:ext uri="{FF2B5EF4-FFF2-40B4-BE49-F238E27FC236}">
                      <a16:creationId xmlns:a16="http://schemas.microsoft.com/office/drawing/2014/main" id="{D5433403-FFC5-4283-80DE-0543C1BC46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37314" name="AutoShape 170">
                  <a:extLst>
                    <a:ext uri="{FF2B5EF4-FFF2-40B4-BE49-F238E27FC236}">
                      <a16:creationId xmlns:a16="http://schemas.microsoft.com/office/drawing/2014/main" id="{AE828E11-D6A0-4689-B264-C39AC42A29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37298" name="Freeform 171">
                <a:extLst>
                  <a:ext uri="{FF2B5EF4-FFF2-40B4-BE49-F238E27FC236}">
                    <a16:creationId xmlns:a16="http://schemas.microsoft.com/office/drawing/2014/main" id="{AC68212C-37CE-40DF-AFB9-2B3153568F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7299" name="Group 172">
                <a:extLst>
                  <a:ext uri="{FF2B5EF4-FFF2-40B4-BE49-F238E27FC236}">
                    <a16:creationId xmlns:a16="http://schemas.microsoft.com/office/drawing/2014/main" id="{129BEBFC-C68B-4F29-AE6B-F61883B2AD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7311" name="AutoShape 173">
                  <a:extLst>
                    <a:ext uri="{FF2B5EF4-FFF2-40B4-BE49-F238E27FC236}">
                      <a16:creationId xmlns:a16="http://schemas.microsoft.com/office/drawing/2014/main" id="{DC3DF1D3-5F69-42C1-8E98-6BA88E2EC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37312" name="AutoShape 174">
                  <a:extLst>
                    <a:ext uri="{FF2B5EF4-FFF2-40B4-BE49-F238E27FC236}">
                      <a16:creationId xmlns:a16="http://schemas.microsoft.com/office/drawing/2014/main" id="{23E24889-4CE8-47CE-8F97-123DD1BD17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4"/>
                  <a:ext cx="695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37300" name="Rectangle 175">
                <a:extLst>
                  <a:ext uri="{FF2B5EF4-FFF2-40B4-BE49-F238E27FC236}">
                    <a16:creationId xmlns:a16="http://schemas.microsoft.com/office/drawing/2014/main" id="{2812239A-DEF5-4E74-B51D-A56C33AA84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6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7301" name="Freeform 176">
                <a:extLst>
                  <a:ext uri="{FF2B5EF4-FFF2-40B4-BE49-F238E27FC236}">
                    <a16:creationId xmlns:a16="http://schemas.microsoft.com/office/drawing/2014/main" id="{EE3E0CCD-B97A-4C2D-BC45-92227F6FC0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302" name="Freeform 177">
                <a:extLst>
                  <a:ext uri="{FF2B5EF4-FFF2-40B4-BE49-F238E27FC236}">
                    <a16:creationId xmlns:a16="http://schemas.microsoft.com/office/drawing/2014/main" id="{09C06527-8DA8-4829-8922-48F2C98DF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303" name="Oval 178">
                <a:extLst>
                  <a:ext uri="{FF2B5EF4-FFF2-40B4-BE49-F238E27FC236}">
                    <a16:creationId xmlns:a16="http://schemas.microsoft.com/office/drawing/2014/main" id="{15636069-AA7D-4C3A-95BF-C4BF227D1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2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7304" name="Freeform 179">
                <a:extLst>
                  <a:ext uri="{FF2B5EF4-FFF2-40B4-BE49-F238E27FC236}">
                    <a16:creationId xmlns:a16="http://schemas.microsoft.com/office/drawing/2014/main" id="{F539C4B3-74B2-40B5-BD76-94D0AD42F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305" name="AutoShape 180">
                <a:extLst>
                  <a:ext uri="{FF2B5EF4-FFF2-40B4-BE49-F238E27FC236}">
                    <a16:creationId xmlns:a16="http://schemas.microsoft.com/office/drawing/2014/main" id="{3BD0D1F0-892A-47D8-9820-D423BAE62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9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7306" name="AutoShape 181">
                <a:extLst>
                  <a:ext uri="{FF2B5EF4-FFF2-40B4-BE49-F238E27FC236}">
                    <a16:creationId xmlns:a16="http://schemas.microsoft.com/office/drawing/2014/main" id="{40D3D9BE-17C6-4B50-8411-9D41E59D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2712"/>
                <a:ext cx="1072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7307" name="Oval 182">
                <a:extLst>
                  <a:ext uri="{FF2B5EF4-FFF2-40B4-BE49-F238E27FC236}">
                    <a16:creationId xmlns:a16="http://schemas.microsoft.com/office/drawing/2014/main" id="{B45A8532-3EEF-4B5D-BE46-4E4DF1825B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2383"/>
                <a:ext cx="160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7308" name="Oval 183">
                <a:extLst>
                  <a:ext uri="{FF2B5EF4-FFF2-40B4-BE49-F238E27FC236}">
                    <a16:creationId xmlns:a16="http://schemas.microsoft.com/office/drawing/2014/main" id="{0405A911-AE15-4B62-8723-98E96ED78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8" y="2383"/>
                <a:ext cx="160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37309" name="Oval 184">
                <a:extLst>
                  <a:ext uri="{FF2B5EF4-FFF2-40B4-BE49-F238E27FC236}">
                    <a16:creationId xmlns:a16="http://schemas.microsoft.com/office/drawing/2014/main" id="{13AB0882-01C7-46E9-BCBB-5F1BBA0F0C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5" y="2383"/>
                <a:ext cx="155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7310" name="Rectangle 185">
                <a:extLst>
                  <a:ext uri="{FF2B5EF4-FFF2-40B4-BE49-F238E27FC236}">
                    <a16:creationId xmlns:a16="http://schemas.microsoft.com/office/drawing/2014/main" id="{BCB2F8B7-F05C-475E-A960-08F0726BB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6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2E1A597E-4086-44D7-872E-1C5A717BB40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87350" y="1212850"/>
            <a:ext cx="8132763" cy="11715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Denial of Service (DoS):</a:t>
            </a:r>
            <a:r>
              <a:rPr lang="en-US" altLang="en-US">
                <a:ea typeface="ＭＳ Ｐゴシック" panose="020B0600070205080204" pitchFamily="34" charset="-128"/>
              </a:rPr>
              <a:t> attackers make resources (server, bandwidth) unavailable to legitimate traffic by overwhelming resource with bogus traffic</a:t>
            </a:r>
          </a:p>
        </p:txBody>
      </p:sp>
      <p:sp>
        <p:nvSpPr>
          <p:cNvPr id="281604" name="Rectangle 4">
            <a:extLst>
              <a:ext uri="{FF2B5EF4-FFF2-40B4-BE49-F238E27FC236}">
                <a16:creationId xmlns:a16="http://schemas.microsoft.com/office/drawing/2014/main" id="{97B1C6F9-7A43-42FC-A78D-82653D10B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013" y="2652713"/>
            <a:ext cx="4114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en-US">
                <a:solidFill>
                  <a:srgbClr val="000099"/>
                </a:solidFill>
                <a:latin typeface="Gill Sans MT" panose="020B0502020104020203" pitchFamily="34" charset="0"/>
              </a:rPr>
              <a:t>1.</a:t>
            </a:r>
            <a:r>
              <a:rPr lang="en-US" altLang="en-US">
                <a:latin typeface="Gill Sans MT" panose="020B0502020104020203" pitchFamily="34" charset="0"/>
              </a:rPr>
              <a:t> select target</a:t>
            </a:r>
          </a:p>
        </p:txBody>
      </p:sp>
      <p:sp>
        <p:nvSpPr>
          <p:cNvPr id="281605" name="Rectangle 5">
            <a:extLst>
              <a:ext uri="{FF2B5EF4-FFF2-40B4-BE49-F238E27FC236}">
                <a16:creationId xmlns:a16="http://schemas.microsoft.com/office/drawing/2014/main" id="{B05797AA-DE3D-4215-8267-C923AB4BD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171825"/>
            <a:ext cx="37957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en-US">
                <a:solidFill>
                  <a:srgbClr val="000099"/>
                </a:solidFill>
                <a:latin typeface="Gill Sans MT" panose="020B0502020104020203" pitchFamily="34" charset="0"/>
              </a:rPr>
              <a:t>2.</a:t>
            </a:r>
            <a:r>
              <a:rPr lang="en-US" altLang="en-US">
                <a:latin typeface="Gill Sans MT" panose="020B0502020104020203" pitchFamily="34" charset="0"/>
              </a:rPr>
              <a:t> break into hosts around the network (see botnet)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AutoNum type="arabicPeriod" startAt="2"/>
            </a:pPr>
            <a:endParaRPr lang="en-US" altLang="en-US">
              <a:latin typeface="Gill Sans MT" panose="020B0502020104020203" pitchFamily="34" charset="0"/>
            </a:endParaRPr>
          </a:p>
        </p:txBody>
      </p:sp>
      <p:sp>
        <p:nvSpPr>
          <p:cNvPr id="281606" name="Rectangle 6">
            <a:extLst>
              <a:ext uri="{FF2B5EF4-FFF2-40B4-BE49-F238E27FC236}">
                <a16:creationId xmlns:a16="http://schemas.microsoft.com/office/drawing/2014/main" id="{BF93C94D-4FC4-4BAA-BF45-EA24E044D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3" y="4040188"/>
            <a:ext cx="4114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en-US">
                <a:solidFill>
                  <a:srgbClr val="000099"/>
                </a:solidFill>
                <a:latin typeface="Gill Sans MT" panose="020B0502020104020203" pitchFamily="34" charset="0"/>
              </a:rPr>
              <a:t>3.</a:t>
            </a:r>
            <a:r>
              <a:rPr lang="en-US" altLang="en-US">
                <a:latin typeface="Gill Sans MT" panose="020B0502020104020203" pitchFamily="34" charset="0"/>
              </a:rPr>
              <a:t> send packets to target from compromised hosts</a:t>
            </a:r>
          </a:p>
        </p:txBody>
      </p:sp>
      <p:sp>
        <p:nvSpPr>
          <p:cNvPr id="137224" name="Rectangle 2">
            <a:extLst>
              <a:ext uri="{FF2B5EF4-FFF2-40B4-BE49-F238E27FC236}">
                <a16:creationId xmlns:a16="http://schemas.microsoft.com/office/drawing/2014/main" id="{0696D7AF-A3FE-4520-8A17-203AA05B6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5" y="146050"/>
            <a:ext cx="8435975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99"/>
                </a:solidFill>
                <a:latin typeface="Gill Sans MT" panose="020B0502020104020203" pitchFamily="34" charset="0"/>
              </a:rPr>
              <a:t>Bad guys: </a:t>
            </a:r>
            <a:r>
              <a:rPr lang="en-US" altLang="en-US" sz="3200">
                <a:solidFill>
                  <a:srgbClr val="000099"/>
                </a:solidFill>
                <a:latin typeface="Gill Sans MT" panose="020B0502020104020203" pitchFamily="34" charset="0"/>
              </a:rPr>
              <a:t>attack server, network infrastructure</a:t>
            </a:r>
          </a:p>
        </p:txBody>
      </p:sp>
      <p:grpSp>
        <p:nvGrpSpPr>
          <p:cNvPr id="9" name="Group 152">
            <a:extLst>
              <a:ext uri="{FF2B5EF4-FFF2-40B4-BE49-F238E27FC236}">
                <a16:creationId xmlns:a16="http://schemas.microsoft.com/office/drawing/2014/main" id="{366ABC47-3DEF-4137-84BB-75B717D974BE}"/>
              </a:ext>
            </a:extLst>
          </p:cNvPr>
          <p:cNvGrpSpPr>
            <a:grpSpLocks/>
          </p:cNvGrpSpPr>
          <p:nvPr/>
        </p:nvGrpSpPr>
        <p:grpSpPr bwMode="auto">
          <a:xfrm>
            <a:off x="5046663" y="3152775"/>
            <a:ext cx="2720975" cy="2674938"/>
            <a:chOff x="-262" y="2555"/>
            <a:chExt cx="1714" cy="1685"/>
          </a:xfrm>
        </p:grpSpPr>
        <p:sp>
          <p:nvSpPr>
            <p:cNvPr id="137275" name="Line 63">
              <a:extLst>
                <a:ext uri="{FF2B5EF4-FFF2-40B4-BE49-F238E27FC236}">
                  <a16:creationId xmlns:a16="http://schemas.microsoft.com/office/drawing/2014/main" id="{77519E67-C543-4D36-96AB-6C681A1FDB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" y="3261"/>
              <a:ext cx="436" cy="16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276" name="Line 64">
              <a:extLst>
                <a:ext uri="{FF2B5EF4-FFF2-40B4-BE49-F238E27FC236}">
                  <a16:creationId xmlns:a16="http://schemas.microsoft.com/office/drawing/2014/main" id="{42EAFE9E-54EA-48EE-816E-3169A59599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3" y="3470"/>
              <a:ext cx="226" cy="32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277" name="Line 65">
              <a:extLst>
                <a:ext uri="{FF2B5EF4-FFF2-40B4-BE49-F238E27FC236}">
                  <a16:creationId xmlns:a16="http://schemas.microsoft.com/office/drawing/2014/main" id="{EF4FA50E-4BE9-4D0E-8969-44A11B536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57" y="3410"/>
              <a:ext cx="595" cy="45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278" name="Line 66">
              <a:extLst>
                <a:ext uri="{FF2B5EF4-FFF2-40B4-BE49-F238E27FC236}">
                  <a16:creationId xmlns:a16="http://schemas.microsoft.com/office/drawing/2014/main" id="{5F123887-355C-4B45-B5E1-13F7D5FFF9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" y="2555"/>
              <a:ext cx="16" cy="46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279" name="Line 67">
              <a:extLst>
                <a:ext uri="{FF2B5EF4-FFF2-40B4-BE49-F238E27FC236}">
                  <a16:creationId xmlns:a16="http://schemas.microsoft.com/office/drawing/2014/main" id="{5E71F162-D0A5-4C15-95F0-DFBF337C8B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9" y="3011"/>
              <a:ext cx="473" cy="18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280" name="Line 68">
              <a:extLst>
                <a:ext uri="{FF2B5EF4-FFF2-40B4-BE49-F238E27FC236}">
                  <a16:creationId xmlns:a16="http://schemas.microsoft.com/office/drawing/2014/main" id="{CA5AACCB-1A14-45A9-940C-839FE27E17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62" y="3083"/>
              <a:ext cx="879" cy="1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281" name="Line 69">
              <a:extLst>
                <a:ext uri="{FF2B5EF4-FFF2-40B4-BE49-F238E27FC236}">
                  <a16:creationId xmlns:a16="http://schemas.microsoft.com/office/drawing/2014/main" id="{64120087-2D5A-437B-BBF3-85A95C3A1E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201" y="3362"/>
              <a:ext cx="800" cy="64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282" name="Line 70">
              <a:extLst>
                <a:ext uri="{FF2B5EF4-FFF2-40B4-BE49-F238E27FC236}">
                  <a16:creationId xmlns:a16="http://schemas.microsoft.com/office/drawing/2014/main" id="{C6A5B1DA-0D29-4D6C-83F7-1ADBA3EA52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2" y="2623"/>
              <a:ext cx="352" cy="39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283" name="Line 71">
              <a:extLst>
                <a:ext uri="{FF2B5EF4-FFF2-40B4-BE49-F238E27FC236}">
                  <a16:creationId xmlns:a16="http://schemas.microsoft.com/office/drawing/2014/main" id="{8CE34D32-D0DB-4FE1-B362-FCE19AD97B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4" y="3582"/>
              <a:ext cx="198" cy="6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284" name="Line 72">
              <a:extLst>
                <a:ext uri="{FF2B5EF4-FFF2-40B4-BE49-F238E27FC236}">
                  <a16:creationId xmlns:a16="http://schemas.microsoft.com/office/drawing/2014/main" id="{907C6FCC-F973-4D58-9285-B8BED2E0CF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" y="2738"/>
              <a:ext cx="416" cy="2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7226" name="Picture 112" descr="underline_base">
            <a:extLst>
              <a:ext uri="{FF2B5EF4-FFF2-40B4-BE49-F238E27FC236}">
                <a16:creationId xmlns:a16="http://schemas.microsoft.com/office/drawing/2014/main" id="{8096EEAB-2047-4716-9D94-C4188634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63588"/>
            <a:ext cx="77295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7227" name="Group 113">
            <a:extLst>
              <a:ext uri="{FF2B5EF4-FFF2-40B4-BE49-F238E27FC236}">
                <a16:creationId xmlns:a16="http://schemas.microsoft.com/office/drawing/2014/main" id="{AAEAC0B1-6631-485B-B6A7-67F493809A3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212013" y="2792413"/>
            <a:ext cx="735012" cy="681037"/>
            <a:chOff x="-44" y="1473"/>
            <a:chExt cx="981" cy="1105"/>
          </a:xfrm>
        </p:grpSpPr>
        <p:pic>
          <p:nvPicPr>
            <p:cNvPr id="137273" name="Picture 114" descr="desktop_computer_stylized_medium">
              <a:extLst>
                <a:ext uri="{FF2B5EF4-FFF2-40B4-BE49-F238E27FC236}">
                  <a16:creationId xmlns:a16="http://schemas.microsoft.com/office/drawing/2014/main" id="{D2863FF7-3DDE-4D79-9B80-5D3344FFFE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4" name="Freeform 115">
              <a:extLst>
                <a:ext uri="{FF2B5EF4-FFF2-40B4-BE49-F238E27FC236}">
                  <a16:creationId xmlns:a16="http://schemas.microsoft.com/office/drawing/2014/main" id="{986A26C8-D8AA-4C87-8D2D-A5ACD83D9A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7228" name="Group 116">
            <a:extLst>
              <a:ext uri="{FF2B5EF4-FFF2-40B4-BE49-F238E27FC236}">
                <a16:creationId xmlns:a16="http://schemas.microsoft.com/office/drawing/2014/main" id="{F9565F02-C3D4-4C75-BE62-9764063DA0A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499350" y="3629025"/>
            <a:ext cx="735013" cy="681038"/>
            <a:chOff x="-44" y="1473"/>
            <a:chExt cx="981" cy="1105"/>
          </a:xfrm>
        </p:grpSpPr>
        <p:pic>
          <p:nvPicPr>
            <p:cNvPr id="137271" name="Picture 117" descr="desktop_computer_stylized_medium">
              <a:extLst>
                <a:ext uri="{FF2B5EF4-FFF2-40B4-BE49-F238E27FC236}">
                  <a16:creationId xmlns:a16="http://schemas.microsoft.com/office/drawing/2014/main" id="{A406EC8A-3AF8-41F3-9FA3-3D55122EE7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2" name="Freeform 118">
              <a:extLst>
                <a:ext uri="{FF2B5EF4-FFF2-40B4-BE49-F238E27FC236}">
                  <a16:creationId xmlns:a16="http://schemas.microsoft.com/office/drawing/2014/main" id="{6B5EE394-71ED-4FB6-928B-F3159F8C52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7229" name="Group 119">
            <a:extLst>
              <a:ext uri="{FF2B5EF4-FFF2-40B4-BE49-F238E27FC236}">
                <a16:creationId xmlns:a16="http://schemas.microsoft.com/office/drawing/2014/main" id="{5DF04D8F-349B-4084-8610-57BF0DE88F3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558088" y="4330700"/>
            <a:ext cx="735012" cy="681038"/>
            <a:chOff x="-44" y="1473"/>
            <a:chExt cx="981" cy="1105"/>
          </a:xfrm>
        </p:grpSpPr>
        <p:pic>
          <p:nvPicPr>
            <p:cNvPr id="137269" name="Picture 120" descr="desktop_computer_stylized_medium">
              <a:extLst>
                <a:ext uri="{FF2B5EF4-FFF2-40B4-BE49-F238E27FC236}">
                  <a16:creationId xmlns:a16="http://schemas.microsoft.com/office/drawing/2014/main" id="{3B04B5B9-1D46-4029-B328-2FE26BC8F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0" name="Freeform 121">
              <a:extLst>
                <a:ext uri="{FF2B5EF4-FFF2-40B4-BE49-F238E27FC236}">
                  <a16:creationId xmlns:a16="http://schemas.microsoft.com/office/drawing/2014/main" id="{D4F61A37-CC14-4F6D-B5B6-89F000A802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7230" name="Group 122">
            <a:extLst>
              <a:ext uri="{FF2B5EF4-FFF2-40B4-BE49-F238E27FC236}">
                <a16:creationId xmlns:a16="http://schemas.microsoft.com/office/drawing/2014/main" id="{EA96B352-33D6-469E-8515-22572D6255B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594600" y="5111750"/>
            <a:ext cx="735013" cy="681038"/>
            <a:chOff x="-44" y="1473"/>
            <a:chExt cx="981" cy="1105"/>
          </a:xfrm>
        </p:grpSpPr>
        <p:pic>
          <p:nvPicPr>
            <p:cNvPr id="137267" name="Picture 123" descr="desktop_computer_stylized_medium">
              <a:extLst>
                <a:ext uri="{FF2B5EF4-FFF2-40B4-BE49-F238E27FC236}">
                  <a16:creationId xmlns:a16="http://schemas.microsoft.com/office/drawing/2014/main" id="{97A88F84-2757-45CB-87D7-9E6241880B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8" name="Freeform 124">
              <a:extLst>
                <a:ext uri="{FF2B5EF4-FFF2-40B4-BE49-F238E27FC236}">
                  <a16:creationId xmlns:a16="http://schemas.microsoft.com/office/drawing/2014/main" id="{8DE391C0-FEBA-4256-BE52-3C57D4741E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7231" name="Group 125">
            <a:extLst>
              <a:ext uri="{FF2B5EF4-FFF2-40B4-BE49-F238E27FC236}">
                <a16:creationId xmlns:a16="http://schemas.microsoft.com/office/drawing/2014/main" id="{DCDD8F5C-0708-48A5-8202-68801E5E5F8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249988" y="2921000"/>
            <a:ext cx="735012" cy="681038"/>
            <a:chOff x="-44" y="1473"/>
            <a:chExt cx="981" cy="1105"/>
          </a:xfrm>
        </p:grpSpPr>
        <p:pic>
          <p:nvPicPr>
            <p:cNvPr id="137265" name="Picture 126" descr="desktop_computer_stylized_medium">
              <a:extLst>
                <a:ext uri="{FF2B5EF4-FFF2-40B4-BE49-F238E27FC236}">
                  <a16:creationId xmlns:a16="http://schemas.microsoft.com/office/drawing/2014/main" id="{ED3FA6BA-C83D-4C81-97DB-2DEC39BCCD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6" name="Freeform 127">
              <a:extLst>
                <a:ext uri="{FF2B5EF4-FFF2-40B4-BE49-F238E27FC236}">
                  <a16:creationId xmlns:a16="http://schemas.microsoft.com/office/drawing/2014/main" id="{68A4A0B7-0AD4-4555-A839-09418AB442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7232" name="Group 128">
            <a:extLst>
              <a:ext uri="{FF2B5EF4-FFF2-40B4-BE49-F238E27FC236}">
                <a16:creationId xmlns:a16="http://schemas.microsoft.com/office/drawing/2014/main" id="{07760E7B-2BD5-4BC1-B559-757D5BAAB3E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245100" y="2982913"/>
            <a:ext cx="735013" cy="681037"/>
            <a:chOff x="-44" y="1473"/>
            <a:chExt cx="981" cy="1105"/>
          </a:xfrm>
        </p:grpSpPr>
        <p:pic>
          <p:nvPicPr>
            <p:cNvPr id="137263" name="Picture 129" descr="desktop_computer_stylized_medium">
              <a:extLst>
                <a:ext uri="{FF2B5EF4-FFF2-40B4-BE49-F238E27FC236}">
                  <a16:creationId xmlns:a16="http://schemas.microsoft.com/office/drawing/2014/main" id="{6A185DDB-81E6-4551-A2FB-440B88E1F2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4" name="Freeform 130">
              <a:extLst>
                <a:ext uri="{FF2B5EF4-FFF2-40B4-BE49-F238E27FC236}">
                  <a16:creationId xmlns:a16="http://schemas.microsoft.com/office/drawing/2014/main" id="{2B89456C-DD2E-4D3C-83D2-8D6D65EDCA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7233" name="Group 134">
            <a:extLst>
              <a:ext uri="{FF2B5EF4-FFF2-40B4-BE49-F238E27FC236}">
                <a16:creationId xmlns:a16="http://schemas.microsoft.com/office/drawing/2014/main" id="{D15CD459-4D45-448A-B982-6A1795E107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529138" y="3687763"/>
            <a:ext cx="735012" cy="681037"/>
            <a:chOff x="-44" y="1473"/>
            <a:chExt cx="981" cy="1105"/>
          </a:xfrm>
        </p:grpSpPr>
        <p:pic>
          <p:nvPicPr>
            <p:cNvPr id="137261" name="Picture 135" descr="desktop_computer_stylized_medium">
              <a:extLst>
                <a:ext uri="{FF2B5EF4-FFF2-40B4-BE49-F238E27FC236}">
                  <a16:creationId xmlns:a16="http://schemas.microsoft.com/office/drawing/2014/main" id="{A21CDEC0-2A39-4953-9B46-DB8D1F097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2" name="Freeform 136">
              <a:extLst>
                <a:ext uri="{FF2B5EF4-FFF2-40B4-BE49-F238E27FC236}">
                  <a16:creationId xmlns:a16="http://schemas.microsoft.com/office/drawing/2014/main" id="{AAD4E2B5-B046-4ED1-A04B-352437F55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7234" name="Group 137">
            <a:extLst>
              <a:ext uri="{FF2B5EF4-FFF2-40B4-BE49-F238E27FC236}">
                <a16:creationId xmlns:a16="http://schemas.microsoft.com/office/drawing/2014/main" id="{32B90FC1-C46A-45B4-AF9B-3F691DC84BB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160963" y="4422775"/>
            <a:ext cx="735012" cy="681038"/>
            <a:chOff x="-44" y="1473"/>
            <a:chExt cx="981" cy="1105"/>
          </a:xfrm>
        </p:grpSpPr>
        <p:pic>
          <p:nvPicPr>
            <p:cNvPr id="137259" name="Picture 138" descr="desktop_computer_stylized_medium">
              <a:extLst>
                <a:ext uri="{FF2B5EF4-FFF2-40B4-BE49-F238E27FC236}">
                  <a16:creationId xmlns:a16="http://schemas.microsoft.com/office/drawing/2014/main" id="{24601913-CB9E-4BBC-8040-D0BDAF4AF3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0" name="Freeform 139">
              <a:extLst>
                <a:ext uri="{FF2B5EF4-FFF2-40B4-BE49-F238E27FC236}">
                  <a16:creationId xmlns:a16="http://schemas.microsoft.com/office/drawing/2014/main" id="{FE0327AA-CEEA-4766-BD6E-3BCCB740CC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7235" name="Group 140">
            <a:extLst>
              <a:ext uri="{FF2B5EF4-FFF2-40B4-BE49-F238E27FC236}">
                <a16:creationId xmlns:a16="http://schemas.microsoft.com/office/drawing/2014/main" id="{6F295912-2CEA-43F5-AE62-087621E98AB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91188" y="5032375"/>
            <a:ext cx="735012" cy="681038"/>
            <a:chOff x="-44" y="1473"/>
            <a:chExt cx="981" cy="1105"/>
          </a:xfrm>
        </p:grpSpPr>
        <p:pic>
          <p:nvPicPr>
            <p:cNvPr id="137257" name="Picture 141" descr="desktop_computer_stylized_medium">
              <a:extLst>
                <a:ext uri="{FF2B5EF4-FFF2-40B4-BE49-F238E27FC236}">
                  <a16:creationId xmlns:a16="http://schemas.microsoft.com/office/drawing/2014/main" id="{579CE4F6-D072-46DC-AE0B-3640553ABA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8" name="Freeform 142">
              <a:extLst>
                <a:ext uri="{FF2B5EF4-FFF2-40B4-BE49-F238E27FC236}">
                  <a16:creationId xmlns:a16="http://schemas.microsoft.com/office/drawing/2014/main" id="{05B0EDF7-40AC-4C09-9875-05D63BB1F5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7236" name="Group 143">
            <a:extLst>
              <a:ext uri="{FF2B5EF4-FFF2-40B4-BE49-F238E27FC236}">
                <a16:creationId xmlns:a16="http://schemas.microsoft.com/office/drawing/2014/main" id="{8B9FAAA6-F7F8-414D-A726-CA75CA31953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768850" y="5322888"/>
            <a:ext cx="735013" cy="681037"/>
            <a:chOff x="-44" y="1473"/>
            <a:chExt cx="981" cy="1105"/>
          </a:xfrm>
        </p:grpSpPr>
        <p:pic>
          <p:nvPicPr>
            <p:cNvPr id="137255" name="Picture 144" descr="desktop_computer_stylized_medium">
              <a:extLst>
                <a:ext uri="{FF2B5EF4-FFF2-40B4-BE49-F238E27FC236}">
                  <a16:creationId xmlns:a16="http://schemas.microsoft.com/office/drawing/2014/main" id="{F0A56B56-9210-4FB6-AA12-CE3B38578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6" name="Freeform 145">
              <a:extLst>
                <a:ext uri="{FF2B5EF4-FFF2-40B4-BE49-F238E27FC236}">
                  <a16:creationId xmlns:a16="http://schemas.microsoft.com/office/drawing/2014/main" id="{31294BDA-31F5-408F-942D-A86D183E4C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7237" name="Group 146">
            <a:extLst>
              <a:ext uri="{FF2B5EF4-FFF2-40B4-BE49-F238E27FC236}">
                <a16:creationId xmlns:a16="http://schemas.microsoft.com/office/drawing/2014/main" id="{2A1C0927-A972-42AC-899D-97E376223AD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961063" y="5829300"/>
            <a:ext cx="735012" cy="681038"/>
            <a:chOff x="-44" y="1473"/>
            <a:chExt cx="981" cy="1105"/>
          </a:xfrm>
        </p:grpSpPr>
        <p:pic>
          <p:nvPicPr>
            <p:cNvPr id="137253" name="Picture 147" descr="desktop_computer_stylized_medium">
              <a:extLst>
                <a:ext uri="{FF2B5EF4-FFF2-40B4-BE49-F238E27FC236}">
                  <a16:creationId xmlns:a16="http://schemas.microsoft.com/office/drawing/2014/main" id="{06BC7808-4AF2-4C0B-A601-187A48E26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4" name="Freeform 148">
              <a:extLst>
                <a:ext uri="{FF2B5EF4-FFF2-40B4-BE49-F238E27FC236}">
                  <a16:creationId xmlns:a16="http://schemas.microsoft.com/office/drawing/2014/main" id="{A028166B-27D0-4C1B-B6B7-D5C8030270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7238" name="Group 149">
            <a:extLst>
              <a:ext uri="{FF2B5EF4-FFF2-40B4-BE49-F238E27FC236}">
                <a16:creationId xmlns:a16="http://schemas.microsoft.com/office/drawing/2014/main" id="{03356C53-9BAC-41EC-BD59-BFA28F60563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705600" y="5440363"/>
            <a:ext cx="735013" cy="681037"/>
            <a:chOff x="-44" y="1473"/>
            <a:chExt cx="981" cy="1105"/>
          </a:xfrm>
        </p:grpSpPr>
        <p:pic>
          <p:nvPicPr>
            <p:cNvPr id="137251" name="Picture 150" descr="desktop_computer_stylized_medium">
              <a:extLst>
                <a:ext uri="{FF2B5EF4-FFF2-40B4-BE49-F238E27FC236}">
                  <a16:creationId xmlns:a16="http://schemas.microsoft.com/office/drawing/2014/main" id="{9BB719D4-F874-4FCD-B8ED-792B8AAF0C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2" name="Freeform 151">
              <a:extLst>
                <a:ext uri="{FF2B5EF4-FFF2-40B4-BE49-F238E27FC236}">
                  <a16:creationId xmlns:a16="http://schemas.microsoft.com/office/drawing/2014/main" id="{7CFA94AE-6BE5-4344-B6E6-1F1968259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" name="Group 89">
            <a:extLst>
              <a:ext uri="{FF2B5EF4-FFF2-40B4-BE49-F238E27FC236}">
                <a16:creationId xmlns:a16="http://schemas.microsoft.com/office/drawing/2014/main" id="{C8A1ECDE-2472-4447-AA70-C07C0285FAF4}"/>
              </a:ext>
            </a:extLst>
          </p:cNvPr>
          <p:cNvGrpSpPr>
            <a:grpSpLocks/>
          </p:cNvGrpSpPr>
          <p:nvPr/>
        </p:nvGrpSpPr>
        <p:grpSpPr bwMode="auto">
          <a:xfrm>
            <a:off x="4554538" y="2860675"/>
            <a:ext cx="3525837" cy="3408363"/>
            <a:chOff x="2920" y="1824"/>
            <a:chExt cx="2221" cy="2147"/>
          </a:xfrm>
        </p:grpSpPr>
        <p:pic>
          <p:nvPicPr>
            <p:cNvPr id="137241" name="Picture 7">
              <a:extLst>
                <a:ext uri="{FF2B5EF4-FFF2-40B4-BE49-F238E27FC236}">
                  <a16:creationId xmlns:a16="http://schemas.microsoft.com/office/drawing/2014/main" id="{652AD5DF-D057-4844-BD63-AE6C3DABF2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2" name="Picture 54">
              <a:extLst>
                <a:ext uri="{FF2B5EF4-FFF2-40B4-BE49-F238E27FC236}">
                  <a16:creationId xmlns:a16="http://schemas.microsoft.com/office/drawing/2014/main" id="{218ED78D-85A0-4A4D-889B-56D1594E82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1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3" name="Picture 55">
              <a:extLst>
                <a:ext uri="{FF2B5EF4-FFF2-40B4-BE49-F238E27FC236}">
                  <a16:creationId xmlns:a16="http://schemas.microsoft.com/office/drawing/2014/main" id="{27B82AEE-220D-4FA1-80D2-E263A8D6C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2376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4" name="Picture 56">
              <a:extLst>
                <a:ext uri="{FF2B5EF4-FFF2-40B4-BE49-F238E27FC236}">
                  <a16:creationId xmlns:a16="http://schemas.microsoft.com/office/drawing/2014/main" id="{B4CD9514-4BE9-409E-B2C2-4F2327AA99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0" y="2803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5" name="Picture 57">
              <a:extLst>
                <a:ext uri="{FF2B5EF4-FFF2-40B4-BE49-F238E27FC236}">
                  <a16:creationId xmlns:a16="http://schemas.microsoft.com/office/drawing/2014/main" id="{B73E5EC1-9B72-4AAA-954B-89F8E58FB3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0" y="3230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6" name="Picture 58">
              <a:extLst>
                <a:ext uri="{FF2B5EF4-FFF2-40B4-BE49-F238E27FC236}">
                  <a16:creationId xmlns:a16="http://schemas.microsoft.com/office/drawing/2014/main" id="{F0BF515F-DADA-4501-A291-842ED9089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" y="369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7" name="Picture 59">
              <a:extLst>
                <a:ext uri="{FF2B5EF4-FFF2-40B4-BE49-F238E27FC236}">
                  <a16:creationId xmlns:a16="http://schemas.microsoft.com/office/drawing/2014/main" id="{27C159B7-FA8E-43D4-B9D0-1F05FFA83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4" y="3308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8" name="Picture 60">
              <a:extLst>
                <a:ext uri="{FF2B5EF4-FFF2-40B4-BE49-F238E27FC236}">
                  <a16:creationId xmlns:a16="http://schemas.microsoft.com/office/drawing/2014/main" id="{94BDB1F6-8C14-4F62-869E-612333A0A3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8" y="2339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9" name="Picture 61">
              <a:extLst>
                <a:ext uri="{FF2B5EF4-FFF2-40B4-BE49-F238E27FC236}">
                  <a16:creationId xmlns:a16="http://schemas.microsoft.com/office/drawing/2014/main" id="{C13C148F-52E7-45A2-8CEE-469551FD62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4" y="3395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50" name="Picture 62">
              <a:extLst>
                <a:ext uri="{FF2B5EF4-FFF2-40B4-BE49-F238E27FC236}">
                  <a16:creationId xmlns:a16="http://schemas.microsoft.com/office/drawing/2014/main" id="{9CE58FC8-BC41-495A-9E73-2A929BBD2C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2" y="1824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7240" name="Slide Number Placeholder 3">
            <a:extLst>
              <a:ext uri="{FF2B5EF4-FFF2-40B4-BE49-F238E27FC236}">
                <a16:creationId xmlns:a16="http://schemas.microsoft.com/office/drawing/2014/main" id="{2B536656-E758-4B38-AFA0-F4A061B88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6FAA3B80-408B-4186-BA37-CA6A5718B0A9}" type="slidenum">
              <a:rPr lang="en-US" altLang="en-US" sz="1200">
                <a:latin typeface="Tahoma" panose="020B0604030504040204" pitchFamily="34" charset="0"/>
              </a:rPr>
              <a:pPr/>
              <a:t>66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4" grpId="0" build="p" autoUpdateAnimBg="0"/>
      <p:bldP spid="281605" grpId="0" autoUpdateAnimBg="0"/>
      <p:bldP spid="281606" grpId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Footer Placeholder 2">
            <a:extLst>
              <a:ext uri="{FF2B5EF4-FFF2-40B4-BE49-F238E27FC236}">
                <a16:creationId xmlns:a16="http://schemas.microsoft.com/office/drawing/2014/main" id="{B948B4FF-B151-43DF-8E39-94AC58217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grpSp>
        <p:nvGrpSpPr>
          <p:cNvPr id="138242" name="Group 90">
            <a:extLst>
              <a:ext uri="{FF2B5EF4-FFF2-40B4-BE49-F238E27FC236}">
                <a16:creationId xmlns:a16="http://schemas.microsoft.com/office/drawing/2014/main" id="{53D71E3D-08E2-4EBC-8A2C-BB904EE65A7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510088" y="3351213"/>
            <a:ext cx="735012" cy="681037"/>
            <a:chOff x="-44" y="1473"/>
            <a:chExt cx="981" cy="1105"/>
          </a:xfrm>
        </p:grpSpPr>
        <p:pic>
          <p:nvPicPr>
            <p:cNvPr id="138319" name="Picture 91" descr="desktop_computer_stylized_medium">
              <a:extLst>
                <a:ext uri="{FF2B5EF4-FFF2-40B4-BE49-F238E27FC236}">
                  <a16:creationId xmlns:a16="http://schemas.microsoft.com/office/drawing/2014/main" id="{28C63590-3B5E-4487-B7EC-D871419E1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320" name="Freeform 92">
              <a:extLst>
                <a:ext uri="{FF2B5EF4-FFF2-40B4-BE49-F238E27FC236}">
                  <a16:creationId xmlns:a16="http://schemas.microsoft.com/office/drawing/2014/main" id="{C7FCEA26-1C12-4B3A-9634-28BD44FA5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111D142F-BEDE-4E87-AF2D-FD123B5BC6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60375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Bad guys can sniff packets</a:t>
            </a:r>
          </a:p>
        </p:txBody>
      </p:sp>
      <p:sp>
        <p:nvSpPr>
          <p:cNvPr id="138244" name="Rectangle 17">
            <a:extLst>
              <a:ext uri="{FF2B5EF4-FFF2-40B4-BE49-F238E27FC236}">
                <a16:creationId xmlns:a16="http://schemas.microsoft.com/office/drawing/2014/main" id="{7BD983C9-76D7-4A36-9565-58F42D69062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93713" y="1355725"/>
            <a:ext cx="8077200" cy="1484313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 i="1">
                <a:solidFill>
                  <a:srgbClr val="CC0000"/>
                </a:solidFill>
                <a:ea typeface="ＭＳ Ｐゴシック" panose="020B0600070205080204" pitchFamily="34" charset="-128"/>
              </a:rPr>
              <a:t>packet </a:t>
            </a:r>
            <a:r>
              <a:rPr lang="ja-JP" altLang="en-US" sz="3200" i="1">
                <a:solidFill>
                  <a:srgbClr val="CC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3200" i="1">
                <a:solidFill>
                  <a:srgbClr val="CC0000"/>
                </a:solidFill>
                <a:ea typeface="ＭＳ Ｐゴシック" panose="020B0600070205080204" pitchFamily="34" charset="-128"/>
              </a:rPr>
              <a:t>sniffing</a:t>
            </a:r>
            <a:r>
              <a:rPr lang="ja-JP" altLang="en-US" sz="3200" i="1">
                <a:solidFill>
                  <a:srgbClr val="CC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3200" i="1">
                <a:solidFill>
                  <a:srgbClr val="CC0000"/>
                </a:solidFill>
                <a:ea typeface="ＭＳ Ｐゴシック" panose="020B0600070205080204" pitchFamily="34" charset="-128"/>
              </a:rPr>
              <a:t>:</a:t>
            </a:r>
            <a:r>
              <a:rPr lang="en-US" altLang="ja-JP" i="1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>
                <a:ea typeface="Arial" panose="020B0604020202020204" pitchFamily="34" charset="0"/>
              </a:rPr>
              <a:t>broadcast media (shared Ethernet, wireless)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>
                <a:ea typeface="Arial" panose="020B0604020202020204" pitchFamily="34" charset="0"/>
              </a:rPr>
              <a:t>promiscuous network interface reads/records all packets (e.g., including passwords!) passing by</a:t>
            </a:r>
          </a:p>
        </p:txBody>
      </p:sp>
      <p:sp>
        <p:nvSpPr>
          <p:cNvPr id="138245" name="Freeform 43">
            <a:extLst>
              <a:ext uri="{FF2B5EF4-FFF2-40B4-BE49-F238E27FC236}">
                <a16:creationId xmlns:a16="http://schemas.microsoft.com/office/drawing/2014/main" id="{5B521C5F-5515-40A6-A54E-AD245C27006C}"/>
              </a:ext>
            </a:extLst>
          </p:cNvPr>
          <p:cNvSpPr>
            <a:spLocks/>
          </p:cNvSpPr>
          <p:nvPr/>
        </p:nvSpPr>
        <p:spPr bwMode="auto">
          <a:xfrm>
            <a:off x="2005013" y="4086225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46" name="Freeform 44">
            <a:extLst>
              <a:ext uri="{FF2B5EF4-FFF2-40B4-BE49-F238E27FC236}">
                <a16:creationId xmlns:a16="http://schemas.microsoft.com/office/drawing/2014/main" id="{4DC62D1D-FE27-4608-A450-62D7EEC39041}"/>
              </a:ext>
            </a:extLst>
          </p:cNvPr>
          <p:cNvSpPr>
            <a:spLocks/>
          </p:cNvSpPr>
          <p:nvPr/>
        </p:nvSpPr>
        <p:spPr bwMode="auto">
          <a:xfrm>
            <a:off x="4837113" y="3956050"/>
            <a:ext cx="4762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47" name="Line 45">
            <a:extLst>
              <a:ext uri="{FF2B5EF4-FFF2-40B4-BE49-F238E27FC236}">
                <a16:creationId xmlns:a16="http://schemas.microsoft.com/office/drawing/2014/main" id="{52020F5D-3E7C-4125-97A5-D9002FB7AE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79763" y="44783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48" name="Line 46">
            <a:extLst>
              <a:ext uri="{FF2B5EF4-FFF2-40B4-BE49-F238E27FC236}">
                <a16:creationId xmlns:a16="http://schemas.microsoft.com/office/drawing/2014/main" id="{84438A10-116F-45E2-BF85-1C9C42D486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813" y="51895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49" name="Text Box 47">
            <a:extLst>
              <a:ext uri="{FF2B5EF4-FFF2-40B4-BE49-F238E27FC236}">
                <a16:creationId xmlns:a16="http://schemas.microsoft.com/office/drawing/2014/main" id="{94BDF2A5-E401-420A-967A-CFB4D3C1C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2088" y="33750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A</a:t>
            </a:r>
          </a:p>
        </p:txBody>
      </p:sp>
      <p:sp>
        <p:nvSpPr>
          <p:cNvPr id="138250" name="Text Box 48">
            <a:extLst>
              <a:ext uri="{FF2B5EF4-FFF2-40B4-BE49-F238E27FC236}">
                <a16:creationId xmlns:a16="http://schemas.microsoft.com/office/drawing/2014/main" id="{5B77C332-A731-48C2-8267-006B583F3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1025" y="4838700"/>
            <a:ext cx="388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B</a:t>
            </a:r>
          </a:p>
        </p:txBody>
      </p:sp>
      <p:sp>
        <p:nvSpPr>
          <p:cNvPr id="138251" name="Text Box 49">
            <a:extLst>
              <a:ext uri="{FF2B5EF4-FFF2-40B4-BE49-F238E27FC236}">
                <a16:creationId xmlns:a16="http://schemas.microsoft.com/office/drawing/2014/main" id="{E8C1697D-A306-45B7-AA23-CAC256D08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33528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C</a:t>
            </a:r>
          </a:p>
        </p:txBody>
      </p:sp>
      <p:grpSp>
        <p:nvGrpSpPr>
          <p:cNvPr id="138252" name="Group 50">
            <a:extLst>
              <a:ext uri="{FF2B5EF4-FFF2-40B4-BE49-F238E27FC236}">
                <a16:creationId xmlns:a16="http://schemas.microsoft.com/office/drawing/2014/main" id="{E9BE29B5-9442-47ED-B723-BB7110A7E83D}"/>
              </a:ext>
            </a:extLst>
          </p:cNvPr>
          <p:cNvGrpSpPr>
            <a:grpSpLocks/>
          </p:cNvGrpSpPr>
          <p:nvPr/>
        </p:nvGrpSpPr>
        <p:grpSpPr bwMode="auto">
          <a:xfrm>
            <a:off x="3833813" y="4605338"/>
            <a:ext cx="2295525" cy="336550"/>
            <a:chOff x="2418" y="3342"/>
            <a:chExt cx="1446" cy="212"/>
          </a:xfrm>
        </p:grpSpPr>
        <p:sp>
          <p:nvSpPr>
            <p:cNvPr id="138314" name="Rectangle 51">
              <a:extLst>
                <a:ext uri="{FF2B5EF4-FFF2-40B4-BE49-F238E27FC236}">
                  <a16:creationId xmlns:a16="http://schemas.microsoft.com/office/drawing/2014/main" id="{7BCDCF3D-2FBF-4331-BAED-DB19D3A6C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38315" name="Line 52">
              <a:extLst>
                <a:ext uri="{FF2B5EF4-FFF2-40B4-BE49-F238E27FC236}">
                  <a16:creationId xmlns:a16="http://schemas.microsoft.com/office/drawing/2014/main" id="{820E4BE2-CF09-4C23-89B1-3922F18A05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316" name="Line 53">
              <a:extLst>
                <a:ext uri="{FF2B5EF4-FFF2-40B4-BE49-F238E27FC236}">
                  <a16:creationId xmlns:a16="http://schemas.microsoft.com/office/drawing/2014/main" id="{AB64F3F1-2B06-4C55-BC8B-3CE451B8D5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317" name="Line 54">
              <a:extLst>
                <a:ext uri="{FF2B5EF4-FFF2-40B4-BE49-F238E27FC236}">
                  <a16:creationId xmlns:a16="http://schemas.microsoft.com/office/drawing/2014/main" id="{08AAFB28-CED7-4EA4-8BB6-92FEBF00D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318" name="Text Box 55">
              <a:extLst>
                <a:ext uri="{FF2B5EF4-FFF2-40B4-BE49-F238E27FC236}">
                  <a16:creationId xmlns:a16="http://schemas.microsoft.com/office/drawing/2014/main" id="{C95E39EE-C082-4149-8726-D626B80D2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src:B dest:A     payload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</p:grpSp>
      <p:sp>
        <p:nvSpPr>
          <p:cNvPr id="138253" name="Freeform 56">
            <a:extLst>
              <a:ext uri="{FF2B5EF4-FFF2-40B4-BE49-F238E27FC236}">
                <a16:creationId xmlns:a16="http://schemas.microsoft.com/office/drawing/2014/main" id="{7F5BA7A0-5D14-4EEA-93A3-862386CE950F}"/>
              </a:ext>
            </a:extLst>
          </p:cNvPr>
          <p:cNvSpPr>
            <a:spLocks/>
          </p:cNvSpPr>
          <p:nvPr/>
        </p:nvSpPr>
        <p:spPr bwMode="auto">
          <a:xfrm>
            <a:off x="3802063" y="4560888"/>
            <a:ext cx="2635250" cy="241300"/>
          </a:xfrm>
          <a:custGeom>
            <a:avLst/>
            <a:gdLst>
              <a:gd name="T0" fmla="*/ 2147483647 w 1660"/>
              <a:gd name="T1" fmla="*/ 2147483647 h 152"/>
              <a:gd name="T2" fmla="*/ 2147483647 w 1660"/>
              <a:gd name="T3" fmla="*/ 0 h 152"/>
              <a:gd name="T4" fmla="*/ 0 w 1660"/>
              <a:gd name="T5" fmla="*/ 2147483647 h 152"/>
              <a:gd name="T6" fmla="*/ 0 60000 65536"/>
              <a:gd name="T7" fmla="*/ 0 60000 65536"/>
              <a:gd name="T8" fmla="*/ 0 60000 65536"/>
              <a:gd name="T9" fmla="*/ 0 w 1660"/>
              <a:gd name="T10" fmla="*/ 0 h 152"/>
              <a:gd name="T11" fmla="*/ 1660 w 1660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0" h="152">
                <a:moveTo>
                  <a:pt x="1660" y="152"/>
                </a:moveTo>
                <a:lnTo>
                  <a:pt x="1660" y="0"/>
                </a:lnTo>
                <a:lnTo>
                  <a:pt x="0" y="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54" name="Line 57">
            <a:extLst>
              <a:ext uri="{FF2B5EF4-FFF2-40B4-BE49-F238E27FC236}">
                <a16:creationId xmlns:a16="http://schemas.microsoft.com/office/drawing/2014/main" id="{BE59DB0A-9DBD-4AE2-B383-75340846D5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45063" y="3957638"/>
            <a:ext cx="0" cy="6032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567" name="Rectangle 59">
            <a:extLst>
              <a:ext uri="{FF2B5EF4-FFF2-40B4-BE49-F238E27FC236}">
                <a16:creationId xmlns:a16="http://schemas.microsoft.com/office/drawing/2014/main" id="{6B54AEA1-5F2C-4F70-BC7C-DB25034E7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" y="5480050"/>
            <a:ext cx="77724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0100" lvl="1" indent="-342900"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wireshark software used for end-of-chapter labs is a (free) packet-sniffer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0"/>
              <a:buNone/>
              <a:defRPr/>
            </a:pPr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8256" name="Picture 60">
            <a:extLst>
              <a:ext uri="{FF2B5EF4-FFF2-40B4-BE49-F238E27FC236}">
                <a16:creationId xmlns:a16="http://schemas.microsoft.com/office/drawing/2014/main" id="{70A63998-7307-4288-BDC9-1F2672CBC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19475"/>
            <a:ext cx="4714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57" name="Picture 51" descr="underline_base">
            <a:extLst>
              <a:ext uri="{FF2B5EF4-FFF2-40B4-BE49-F238E27FC236}">
                <a16:creationId xmlns:a16="http://schemas.microsoft.com/office/drawing/2014/main" id="{50607A95-1875-47F4-A05E-B7A4AD62F736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898525"/>
            <a:ext cx="5976938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8258" name="Group 54">
            <a:extLst>
              <a:ext uri="{FF2B5EF4-FFF2-40B4-BE49-F238E27FC236}">
                <a16:creationId xmlns:a16="http://schemas.microsoft.com/office/drawing/2014/main" id="{07D33C36-A478-4CA2-BA1E-3A5E68F13B4B}"/>
              </a:ext>
            </a:extLst>
          </p:cNvPr>
          <p:cNvGrpSpPr>
            <a:grpSpLocks/>
          </p:cNvGrpSpPr>
          <p:nvPr/>
        </p:nvGrpSpPr>
        <p:grpSpPr bwMode="auto">
          <a:xfrm>
            <a:off x="1830388" y="3413125"/>
            <a:ext cx="365125" cy="712788"/>
            <a:chOff x="4140" y="429"/>
            <a:chExt cx="1425" cy="2396"/>
          </a:xfrm>
        </p:grpSpPr>
        <p:sp>
          <p:nvSpPr>
            <p:cNvPr id="138282" name="Freeform 55">
              <a:extLst>
                <a:ext uri="{FF2B5EF4-FFF2-40B4-BE49-F238E27FC236}">
                  <a16:creationId xmlns:a16="http://schemas.microsoft.com/office/drawing/2014/main" id="{DE4EC997-6C0C-4B22-A23C-3BF5948A3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283" name="Rectangle 56">
              <a:extLst>
                <a:ext uri="{FF2B5EF4-FFF2-40B4-BE49-F238E27FC236}">
                  <a16:creationId xmlns:a16="http://schemas.microsoft.com/office/drawing/2014/main" id="{DA9C6FA4-120B-497E-B367-DFC174506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8284" name="Freeform 57">
              <a:extLst>
                <a:ext uri="{FF2B5EF4-FFF2-40B4-BE49-F238E27FC236}">
                  <a16:creationId xmlns:a16="http://schemas.microsoft.com/office/drawing/2014/main" id="{27A29623-EDFA-482E-82D0-75E689D6A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285" name="Freeform 58">
              <a:extLst>
                <a:ext uri="{FF2B5EF4-FFF2-40B4-BE49-F238E27FC236}">
                  <a16:creationId xmlns:a16="http://schemas.microsoft.com/office/drawing/2014/main" id="{D22454E9-EC33-45FB-B4BF-30736116B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286" name="Rectangle 59">
              <a:extLst>
                <a:ext uri="{FF2B5EF4-FFF2-40B4-BE49-F238E27FC236}">
                  <a16:creationId xmlns:a16="http://schemas.microsoft.com/office/drawing/2014/main" id="{C6D76729-EA84-4B29-97B9-69C8B0F3A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38287" name="Group 60">
              <a:extLst>
                <a:ext uri="{FF2B5EF4-FFF2-40B4-BE49-F238E27FC236}">
                  <a16:creationId xmlns:a16="http://schemas.microsoft.com/office/drawing/2014/main" id="{8D82DC7C-6CDB-43C5-951D-6D71FEAB2F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8312" name="AutoShape 61">
                <a:extLst>
                  <a:ext uri="{FF2B5EF4-FFF2-40B4-BE49-F238E27FC236}">
                    <a16:creationId xmlns:a16="http://schemas.microsoft.com/office/drawing/2014/main" id="{001DA7E2-E9DF-4344-AC83-B157F3421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8313" name="AutoShape 62">
                <a:extLst>
                  <a:ext uri="{FF2B5EF4-FFF2-40B4-BE49-F238E27FC236}">
                    <a16:creationId xmlns:a16="http://schemas.microsoft.com/office/drawing/2014/main" id="{A86AD2EE-E06D-4772-9010-86A2C6AD4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8288" name="Rectangle 63">
              <a:extLst>
                <a:ext uri="{FF2B5EF4-FFF2-40B4-BE49-F238E27FC236}">
                  <a16:creationId xmlns:a16="http://schemas.microsoft.com/office/drawing/2014/main" id="{CEA4177F-74E2-48F1-A12C-38DAFEB5B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38289" name="Group 64">
              <a:extLst>
                <a:ext uri="{FF2B5EF4-FFF2-40B4-BE49-F238E27FC236}">
                  <a16:creationId xmlns:a16="http://schemas.microsoft.com/office/drawing/2014/main" id="{31E70266-CA14-4E43-BEB5-1516FBB4A8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8310" name="AutoShape 65">
                <a:extLst>
                  <a:ext uri="{FF2B5EF4-FFF2-40B4-BE49-F238E27FC236}">
                    <a16:creationId xmlns:a16="http://schemas.microsoft.com/office/drawing/2014/main" id="{BF67D2DC-2539-4BC2-9F0E-1D510A1AF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8311" name="AutoShape 66">
                <a:extLst>
                  <a:ext uri="{FF2B5EF4-FFF2-40B4-BE49-F238E27FC236}">
                    <a16:creationId xmlns:a16="http://schemas.microsoft.com/office/drawing/2014/main" id="{66F11BDE-E004-4132-9133-474124F2D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8290" name="Rectangle 67">
              <a:extLst>
                <a:ext uri="{FF2B5EF4-FFF2-40B4-BE49-F238E27FC236}">
                  <a16:creationId xmlns:a16="http://schemas.microsoft.com/office/drawing/2014/main" id="{47F42DEE-FD04-417F-B3ED-B96CEF49B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8291" name="Rectangle 68">
              <a:extLst>
                <a:ext uri="{FF2B5EF4-FFF2-40B4-BE49-F238E27FC236}">
                  <a16:creationId xmlns:a16="http://schemas.microsoft.com/office/drawing/2014/main" id="{EB297C5A-9CD2-4920-B58F-05C3A6BF2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38292" name="Group 69">
              <a:extLst>
                <a:ext uri="{FF2B5EF4-FFF2-40B4-BE49-F238E27FC236}">
                  <a16:creationId xmlns:a16="http://schemas.microsoft.com/office/drawing/2014/main" id="{246620D0-5C5A-49DC-B2EA-49AADF8C1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8308" name="AutoShape 70">
                <a:extLst>
                  <a:ext uri="{FF2B5EF4-FFF2-40B4-BE49-F238E27FC236}">
                    <a16:creationId xmlns:a16="http://schemas.microsoft.com/office/drawing/2014/main" id="{8E66A82A-E05D-45D5-948E-4ED0265A7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8309" name="AutoShape 71">
                <a:extLst>
                  <a:ext uri="{FF2B5EF4-FFF2-40B4-BE49-F238E27FC236}">
                    <a16:creationId xmlns:a16="http://schemas.microsoft.com/office/drawing/2014/main" id="{0B63FBE4-B98E-403A-9A68-EDD25BA1E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8293" name="Freeform 72">
              <a:extLst>
                <a:ext uri="{FF2B5EF4-FFF2-40B4-BE49-F238E27FC236}">
                  <a16:creationId xmlns:a16="http://schemas.microsoft.com/office/drawing/2014/main" id="{9ABA1728-A8AB-46F0-A8C1-D3D8ECB40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8294" name="Group 73">
              <a:extLst>
                <a:ext uri="{FF2B5EF4-FFF2-40B4-BE49-F238E27FC236}">
                  <a16:creationId xmlns:a16="http://schemas.microsoft.com/office/drawing/2014/main" id="{09D053A3-3C69-40D7-9B45-49B65D7687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8306" name="AutoShape 74">
                <a:extLst>
                  <a:ext uri="{FF2B5EF4-FFF2-40B4-BE49-F238E27FC236}">
                    <a16:creationId xmlns:a16="http://schemas.microsoft.com/office/drawing/2014/main" id="{2D00FD8A-E8FD-4F09-AF24-685BB8241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8307" name="AutoShape 75">
                <a:extLst>
                  <a:ext uri="{FF2B5EF4-FFF2-40B4-BE49-F238E27FC236}">
                    <a16:creationId xmlns:a16="http://schemas.microsoft.com/office/drawing/2014/main" id="{62E5379B-692A-4713-8A03-527F3A5B9C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8295" name="Rectangle 76">
              <a:extLst>
                <a:ext uri="{FF2B5EF4-FFF2-40B4-BE49-F238E27FC236}">
                  <a16:creationId xmlns:a16="http://schemas.microsoft.com/office/drawing/2014/main" id="{96DC170D-C8A0-4370-BECA-2C456F1DB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8296" name="Freeform 77">
              <a:extLst>
                <a:ext uri="{FF2B5EF4-FFF2-40B4-BE49-F238E27FC236}">
                  <a16:creationId xmlns:a16="http://schemas.microsoft.com/office/drawing/2014/main" id="{1FE05BB9-D376-489E-B645-E406CB6A8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297" name="Freeform 78">
              <a:extLst>
                <a:ext uri="{FF2B5EF4-FFF2-40B4-BE49-F238E27FC236}">
                  <a16:creationId xmlns:a16="http://schemas.microsoft.com/office/drawing/2014/main" id="{99155582-56D1-44BA-80DC-E5D5DDD91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298" name="Oval 79">
              <a:extLst>
                <a:ext uri="{FF2B5EF4-FFF2-40B4-BE49-F238E27FC236}">
                  <a16:creationId xmlns:a16="http://schemas.microsoft.com/office/drawing/2014/main" id="{611092DF-EC5E-4315-BA60-F643E609E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8299" name="Freeform 80">
              <a:extLst>
                <a:ext uri="{FF2B5EF4-FFF2-40B4-BE49-F238E27FC236}">
                  <a16:creationId xmlns:a16="http://schemas.microsoft.com/office/drawing/2014/main" id="{2D11A9B3-66B8-462C-9507-7B9F11F1A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300" name="AutoShape 81">
              <a:extLst>
                <a:ext uri="{FF2B5EF4-FFF2-40B4-BE49-F238E27FC236}">
                  <a16:creationId xmlns:a16="http://schemas.microsoft.com/office/drawing/2014/main" id="{37389BB8-9BB5-4D93-97D3-0F1268D50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8301" name="AutoShape 82">
              <a:extLst>
                <a:ext uri="{FF2B5EF4-FFF2-40B4-BE49-F238E27FC236}">
                  <a16:creationId xmlns:a16="http://schemas.microsoft.com/office/drawing/2014/main" id="{CD3E58F6-5E17-41EF-B0C9-7C44B4E01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8302" name="Oval 83">
              <a:extLst>
                <a:ext uri="{FF2B5EF4-FFF2-40B4-BE49-F238E27FC236}">
                  <a16:creationId xmlns:a16="http://schemas.microsoft.com/office/drawing/2014/main" id="{039E5481-748C-4F3D-9EA3-672AB7816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8303" name="Oval 84">
              <a:extLst>
                <a:ext uri="{FF2B5EF4-FFF2-40B4-BE49-F238E27FC236}">
                  <a16:creationId xmlns:a16="http://schemas.microsoft.com/office/drawing/2014/main" id="{37B0222D-9F0A-46E1-9B12-4A9EA78F7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38304" name="Oval 85">
              <a:extLst>
                <a:ext uri="{FF2B5EF4-FFF2-40B4-BE49-F238E27FC236}">
                  <a16:creationId xmlns:a16="http://schemas.microsoft.com/office/drawing/2014/main" id="{EB381041-5060-4449-950D-259549776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8305" name="Rectangle 86">
              <a:extLst>
                <a:ext uri="{FF2B5EF4-FFF2-40B4-BE49-F238E27FC236}">
                  <a16:creationId xmlns:a16="http://schemas.microsoft.com/office/drawing/2014/main" id="{689E599F-4A7E-4DD9-BABC-D679403A9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38259" name="Group 87">
            <a:extLst>
              <a:ext uri="{FF2B5EF4-FFF2-40B4-BE49-F238E27FC236}">
                <a16:creationId xmlns:a16="http://schemas.microsoft.com/office/drawing/2014/main" id="{FCDBB7A5-32F4-470A-AE90-41B70A81338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323013" y="4730750"/>
            <a:ext cx="735012" cy="681038"/>
            <a:chOff x="-44" y="1473"/>
            <a:chExt cx="981" cy="1105"/>
          </a:xfrm>
        </p:grpSpPr>
        <p:pic>
          <p:nvPicPr>
            <p:cNvPr id="138280" name="Picture 88" descr="desktop_computer_stylized_medium">
              <a:extLst>
                <a:ext uri="{FF2B5EF4-FFF2-40B4-BE49-F238E27FC236}">
                  <a16:creationId xmlns:a16="http://schemas.microsoft.com/office/drawing/2014/main" id="{089809C1-0DB5-4B8D-BAE7-9B9DC6A148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281" name="Freeform 89">
              <a:extLst>
                <a:ext uri="{FF2B5EF4-FFF2-40B4-BE49-F238E27FC236}">
                  <a16:creationId xmlns:a16="http://schemas.microsoft.com/office/drawing/2014/main" id="{5AA007C9-BFBD-4CC2-B758-7B6DB687B7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8260" name="Group 102">
            <a:extLst>
              <a:ext uri="{FF2B5EF4-FFF2-40B4-BE49-F238E27FC236}">
                <a16:creationId xmlns:a16="http://schemas.microsoft.com/office/drawing/2014/main" id="{C8589D6D-82FB-4983-A3AA-D57F66F3601A}"/>
              </a:ext>
            </a:extLst>
          </p:cNvPr>
          <p:cNvGrpSpPr>
            <a:grpSpLocks/>
          </p:cNvGrpSpPr>
          <p:nvPr/>
        </p:nvGrpSpPr>
        <p:grpSpPr bwMode="auto">
          <a:xfrm>
            <a:off x="2747963" y="4849813"/>
            <a:ext cx="881062" cy="365125"/>
            <a:chOff x="2356" y="1300"/>
            <a:chExt cx="555" cy="194"/>
          </a:xfrm>
        </p:grpSpPr>
        <p:sp>
          <p:nvSpPr>
            <p:cNvPr id="138272" name="Oval 407">
              <a:extLst>
                <a:ext uri="{FF2B5EF4-FFF2-40B4-BE49-F238E27FC236}">
                  <a16:creationId xmlns:a16="http://schemas.microsoft.com/office/drawing/2014/main" id="{EEEA8EB7-F274-4F10-9D73-CA4DBB15D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38273" name="Rectangle 410">
              <a:extLst>
                <a:ext uri="{FF2B5EF4-FFF2-40B4-BE49-F238E27FC236}">
                  <a16:creationId xmlns:a16="http://schemas.microsoft.com/office/drawing/2014/main" id="{67188B29-AF54-4B01-B813-B40DD6AB6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38274" name="Oval 411">
              <a:extLst>
                <a:ext uri="{FF2B5EF4-FFF2-40B4-BE49-F238E27FC236}">
                  <a16:creationId xmlns:a16="http://schemas.microsoft.com/office/drawing/2014/main" id="{CA846FC1-324F-47A8-A3B3-414DAC4E3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38275" name="Group 106">
              <a:extLst>
                <a:ext uri="{FF2B5EF4-FFF2-40B4-BE49-F238E27FC236}">
                  <a16:creationId xmlns:a16="http://schemas.microsoft.com/office/drawing/2014/main" id="{51243433-F6F6-47D4-862C-DAAA26BE60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8278" name="Freeform 107">
                <a:extLst>
                  <a:ext uri="{FF2B5EF4-FFF2-40B4-BE49-F238E27FC236}">
                    <a16:creationId xmlns:a16="http://schemas.microsoft.com/office/drawing/2014/main" id="{12E88010-87EF-4A24-95CB-69738E0CEC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279" name="Freeform 108">
                <a:extLst>
                  <a:ext uri="{FF2B5EF4-FFF2-40B4-BE49-F238E27FC236}">
                    <a16:creationId xmlns:a16="http://schemas.microsoft.com/office/drawing/2014/main" id="{EF4C3015-9F92-4E11-9130-D914B2660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8276" name="Line 109">
              <a:extLst>
                <a:ext uri="{FF2B5EF4-FFF2-40B4-BE49-F238E27FC236}">
                  <a16:creationId xmlns:a16="http://schemas.microsoft.com/office/drawing/2014/main" id="{A1D77C75-46CF-4588-A3BE-6CFEA69365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277" name="Line 110">
              <a:extLst>
                <a:ext uri="{FF2B5EF4-FFF2-40B4-BE49-F238E27FC236}">
                  <a16:creationId xmlns:a16="http://schemas.microsoft.com/office/drawing/2014/main" id="{5950D62F-77CE-4BF6-A36B-16BDB1D73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8261" name="Slide Number Placeholder 3">
            <a:extLst>
              <a:ext uri="{FF2B5EF4-FFF2-40B4-BE49-F238E27FC236}">
                <a16:creationId xmlns:a16="http://schemas.microsoft.com/office/drawing/2014/main" id="{93F26D7E-9AA9-48FB-932F-7C3928FA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26B4F986-3DE1-4448-A0E5-219F2CC31D2C}" type="slidenum">
              <a:rPr lang="en-US" altLang="en-US" sz="1200">
                <a:latin typeface="Tahoma" panose="020B0604030504040204" pitchFamily="34" charset="0"/>
              </a:rPr>
              <a:pPr/>
              <a:t>67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138262" name="Group 347">
            <a:extLst>
              <a:ext uri="{FF2B5EF4-FFF2-40B4-BE49-F238E27FC236}">
                <a16:creationId xmlns:a16="http://schemas.microsoft.com/office/drawing/2014/main" id="{966F76E3-C178-40F0-9EB7-FA353BF097EC}"/>
              </a:ext>
            </a:extLst>
          </p:cNvPr>
          <p:cNvGrpSpPr>
            <a:grpSpLocks/>
          </p:cNvGrpSpPr>
          <p:nvPr/>
        </p:nvGrpSpPr>
        <p:grpSpPr bwMode="auto">
          <a:xfrm>
            <a:off x="2740025" y="4810125"/>
            <a:ext cx="895350" cy="450850"/>
            <a:chOff x="1871277" y="1576300"/>
            <a:chExt cx="1128371" cy="437861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C5115E-823B-4F08-BB66-2B1169841F5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3ACED92-E302-4FD6-9D04-74113659BA62}"/>
                </a:ext>
              </a:extLst>
            </p:cNvPr>
            <p:cNvSpPr/>
            <p:nvPr/>
          </p:nvSpPr>
          <p:spPr bwMode="auto">
            <a:xfrm>
              <a:off x="1871277" y="1739727"/>
              <a:ext cx="1128371" cy="1156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E500290-55B3-4EAE-B569-542358FD214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036C45EC-FDE0-4A9B-A9B7-E424DEDE215B}"/>
                </a:ext>
              </a:extLst>
            </p:cNvPr>
            <p:cNvSpPr/>
            <p:nvPr/>
          </p:nvSpPr>
          <p:spPr bwMode="auto">
            <a:xfrm>
              <a:off x="2159372" y="1673432"/>
              <a:ext cx="548180" cy="1603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E6BB5B11-CC1B-4AAF-8995-CE602F378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708DD670-9013-4BC3-90E8-C2091CBAA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ACFA1522-4366-4F6B-80E1-1CB6ADDBB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26320A6-BCBB-4315-9E03-B48792AA668B}"/>
                </a:ext>
              </a:extLst>
            </p:cNvPr>
            <p:cNvCxnSpPr>
              <a:cxnSpLocks noChangeShapeType="1"/>
              <a:endCxn id="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9DC0A54-841A-411C-8246-E019AF24F8F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Footer Placeholder 2">
            <a:extLst>
              <a:ext uri="{FF2B5EF4-FFF2-40B4-BE49-F238E27FC236}">
                <a16:creationId xmlns:a16="http://schemas.microsoft.com/office/drawing/2014/main" id="{6464FC40-7E35-40E8-BADC-4FE6FC6A5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39266" name="Picture 97" descr="underline_base">
            <a:extLst>
              <a:ext uri="{FF2B5EF4-FFF2-40B4-BE49-F238E27FC236}">
                <a16:creationId xmlns:a16="http://schemas.microsoft.com/office/drawing/2014/main" id="{542BA88C-EE3E-4564-8702-90E7CE5FE41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954088"/>
            <a:ext cx="738187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9267" name="Group 51">
            <a:extLst>
              <a:ext uri="{FF2B5EF4-FFF2-40B4-BE49-F238E27FC236}">
                <a16:creationId xmlns:a16="http://schemas.microsoft.com/office/drawing/2014/main" id="{26A45DA7-0842-40BD-A937-C312B8DD61F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792663" y="2470150"/>
            <a:ext cx="735012" cy="681038"/>
            <a:chOff x="-44" y="1473"/>
            <a:chExt cx="981" cy="1105"/>
          </a:xfrm>
        </p:grpSpPr>
        <p:pic>
          <p:nvPicPr>
            <p:cNvPr id="139342" name="Picture 52" descr="desktop_computer_stylized_medium">
              <a:extLst>
                <a:ext uri="{FF2B5EF4-FFF2-40B4-BE49-F238E27FC236}">
                  <a16:creationId xmlns:a16="http://schemas.microsoft.com/office/drawing/2014/main" id="{4A0FD4EF-9F51-4678-8E74-73A379AA2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343" name="Freeform 53">
              <a:extLst>
                <a:ext uri="{FF2B5EF4-FFF2-40B4-BE49-F238E27FC236}">
                  <a16:creationId xmlns:a16="http://schemas.microsoft.com/office/drawing/2014/main" id="{C9491A49-9EB2-4022-BE24-E1E914DFF7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39268" name="Rectangle 2">
            <a:extLst>
              <a:ext uri="{FF2B5EF4-FFF2-40B4-BE49-F238E27FC236}">
                <a16:creationId xmlns:a16="http://schemas.microsoft.com/office/drawing/2014/main" id="{3967CA6C-C4FC-4011-8D2A-1200CB0C36E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88950" y="252413"/>
            <a:ext cx="7772400" cy="947737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Bad guys can use fake addresses</a:t>
            </a:r>
          </a:p>
        </p:txBody>
      </p:sp>
      <p:sp>
        <p:nvSpPr>
          <p:cNvPr id="139269" name="Rectangle 3">
            <a:extLst>
              <a:ext uri="{FF2B5EF4-FFF2-40B4-BE49-F238E27FC236}">
                <a16:creationId xmlns:a16="http://schemas.microsoft.com/office/drawing/2014/main" id="{0D048A4B-6D60-495B-9589-214CC2F6291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96900" y="1662113"/>
            <a:ext cx="8077200" cy="1484312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 i="1">
                <a:solidFill>
                  <a:srgbClr val="CC0000"/>
                </a:solidFill>
                <a:ea typeface="ＭＳ Ｐゴシック" panose="020B0600070205080204" pitchFamily="34" charset="-128"/>
              </a:rPr>
              <a:t>IP spoofing:</a:t>
            </a:r>
            <a:r>
              <a:rPr lang="en-US" altLang="en-US" i="1">
                <a:solidFill>
                  <a:srgbClr val="FF33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send packet with false source address</a:t>
            </a:r>
          </a:p>
        </p:txBody>
      </p:sp>
      <p:sp>
        <p:nvSpPr>
          <p:cNvPr id="139270" name="Freeform 70">
            <a:extLst>
              <a:ext uri="{FF2B5EF4-FFF2-40B4-BE49-F238E27FC236}">
                <a16:creationId xmlns:a16="http://schemas.microsoft.com/office/drawing/2014/main" id="{E6965DA8-4683-4F1E-8ABB-CCEF47E08A8A}"/>
              </a:ext>
            </a:extLst>
          </p:cNvPr>
          <p:cNvSpPr>
            <a:spLocks/>
          </p:cNvSpPr>
          <p:nvPr/>
        </p:nvSpPr>
        <p:spPr bwMode="auto">
          <a:xfrm>
            <a:off x="2225675" y="3171825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271" name="Freeform 71">
            <a:extLst>
              <a:ext uri="{FF2B5EF4-FFF2-40B4-BE49-F238E27FC236}">
                <a16:creationId xmlns:a16="http://schemas.microsoft.com/office/drawing/2014/main" id="{76C2D30A-DA44-4986-B5E2-9EE011D7432A}"/>
              </a:ext>
            </a:extLst>
          </p:cNvPr>
          <p:cNvSpPr>
            <a:spLocks/>
          </p:cNvSpPr>
          <p:nvPr/>
        </p:nvSpPr>
        <p:spPr bwMode="auto">
          <a:xfrm>
            <a:off x="5057775" y="3041650"/>
            <a:ext cx="4763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272" name="Line 72">
            <a:extLst>
              <a:ext uri="{FF2B5EF4-FFF2-40B4-BE49-F238E27FC236}">
                <a16:creationId xmlns:a16="http://schemas.microsoft.com/office/drawing/2014/main" id="{AC889EC9-865B-4B20-9802-A7BBA92709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0425" y="35639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273" name="Line 73">
            <a:extLst>
              <a:ext uri="{FF2B5EF4-FFF2-40B4-BE49-F238E27FC236}">
                <a16:creationId xmlns:a16="http://schemas.microsoft.com/office/drawing/2014/main" id="{2FE4127A-2BA9-46F1-BE65-408FD7D6D0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19475" y="42751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274" name="Text Box 74">
            <a:extLst>
              <a:ext uri="{FF2B5EF4-FFF2-40B4-BE49-F238E27FC236}">
                <a16:creationId xmlns:a16="http://schemas.microsoft.com/office/drawing/2014/main" id="{52710363-6208-4DBC-AC11-8A5428934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750" y="24606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A</a:t>
            </a:r>
          </a:p>
        </p:txBody>
      </p:sp>
      <p:sp>
        <p:nvSpPr>
          <p:cNvPr id="139275" name="Text Box 75">
            <a:extLst>
              <a:ext uri="{FF2B5EF4-FFF2-40B4-BE49-F238E27FC236}">
                <a16:creationId xmlns:a16="http://schemas.microsoft.com/office/drawing/2014/main" id="{104EF94F-71AD-4D72-B769-75CCC579B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387985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B</a:t>
            </a:r>
          </a:p>
        </p:txBody>
      </p:sp>
      <p:sp>
        <p:nvSpPr>
          <p:cNvPr id="139276" name="Text Box 76">
            <a:extLst>
              <a:ext uri="{FF2B5EF4-FFF2-40B4-BE49-F238E27FC236}">
                <a16:creationId xmlns:a16="http://schemas.microsoft.com/office/drawing/2014/main" id="{08D40F88-A4FE-440F-9472-4B35947FA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9863" y="2438400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C</a:t>
            </a:r>
          </a:p>
        </p:txBody>
      </p:sp>
      <p:sp>
        <p:nvSpPr>
          <p:cNvPr id="139277" name="Freeform 77">
            <a:extLst>
              <a:ext uri="{FF2B5EF4-FFF2-40B4-BE49-F238E27FC236}">
                <a16:creationId xmlns:a16="http://schemas.microsoft.com/office/drawing/2014/main" id="{EB7FA303-6EEC-47C4-869A-0AD78CBA66CD}"/>
              </a:ext>
            </a:extLst>
          </p:cNvPr>
          <p:cNvSpPr>
            <a:spLocks/>
          </p:cNvSpPr>
          <p:nvPr/>
        </p:nvSpPr>
        <p:spPr bwMode="auto">
          <a:xfrm>
            <a:off x="2235200" y="3019425"/>
            <a:ext cx="2967038" cy="704850"/>
          </a:xfrm>
          <a:custGeom>
            <a:avLst/>
            <a:gdLst>
              <a:gd name="T0" fmla="*/ 2147483647 w 1869"/>
              <a:gd name="T1" fmla="*/ 0 h 444"/>
              <a:gd name="T2" fmla="*/ 2147483647 w 1869"/>
              <a:gd name="T3" fmla="*/ 2147483647 h 444"/>
              <a:gd name="T4" fmla="*/ 0 w 1869"/>
              <a:gd name="T5" fmla="*/ 2147483647 h 444"/>
              <a:gd name="T6" fmla="*/ 0 60000 65536"/>
              <a:gd name="T7" fmla="*/ 0 60000 65536"/>
              <a:gd name="T8" fmla="*/ 0 60000 65536"/>
              <a:gd name="T9" fmla="*/ 0 w 1869"/>
              <a:gd name="T10" fmla="*/ 0 h 444"/>
              <a:gd name="T11" fmla="*/ 1869 w 1869"/>
              <a:gd name="T12" fmla="*/ 444 h 4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69" h="444">
                <a:moveTo>
                  <a:pt x="1869" y="0"/>
                </a:moveTo>
                <a:lnTo>
                  <a:pt x="1869" y="444"/>
                </a:lnTo>
                <a:lnTo>
                  <a:pt x="0" y="44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9278" name="Group 78">
            <a:extLst>
              <a:ext uri="{FF2B5EF4-FFF2-40B4-BE49-F238E27FC236}">
                <a16:creationId xmlns:a16="http://schemas.microsoft.com/office/drawing/2014/main" id="{9739EEB4-B9DB-4C64-B864-EDA189150563}"/>
              </a:ext>
            </a:extLst>
          </p:cNvPr>
          <p:cNvGrpSpPr>
            <a:grpSpLocks/>
          </p:cNvGrpSpPr>
          <p:nvPr/>
        </p:nvGrpSpPr>
        <p:grpSpPr bwMode="auto">
          <a:xfrm>
            <a:off x="2701925" y="3502025"/>
            <a:ext cx="2295525" cy="336550"/>
            <a:chOff x="2418" y="3342"/>
            <a:chExt cx="1446" cy="212"/>
          </a:xfrm>
        </p:grpSpPr>
        <p:sp>
          <p:nvSpPr>
            <p:cNvPr id="139337" name="Rectangle 79">
              <a:extLst>
                <a:ext uri="{FF2B5EF4-FFF2-40B4-BE49-F238E27FC236}">
                  <a16:creationId xmlns:a16="http://schemas.microsoft.com/office/drawing/2014/main" id="{C2A7FD5C-9E3C-403C-8F9A-47D631CB7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39338" name="Line 80">
              <a:extLst>
                <a:ext uri="{FF2B5EF4-FFF2-40B4-BE49-F238E27FC236}">
                  <a16:creationId xmlns:a16="http://schemas.microsoft.com/office/drawing/2014/main" id="{03505EB4-DC82-4D78-B412-FD6D6254C1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339" name="Line 81">
              <a:extLst>
                <a:ext uri="{FF2B5EF4-FFF2-40B4-BE49-F238E27FC236}">
                  <a16:creationId xmlns:a16="http://schemas.microsoft.com/office/drawing/2014/main" id="{28CCD740-EC33-4238-B241-DD4D34A78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340" name="Line 82">
              <a:extLst>
                <a:ext uri="{FF2B5EF4-FFF2-40B4-BE49-F238E27FC236}">
                  <a16:creationId xmlns:a16="http://schemas.microsoft.com/office/drawing/2014/main" id="{FF425AD4-1A94-4FD0-ACDB-6C69393681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341" name="Text Box 83">
              <a:extLst>
                <a:ext uri="{FF2B5EF4-FFF2-40B4-BE49-F238E27FC236}">
                  <a16:creationId xmlns:a16="http://schemas.microsoft.com/office/drawing/2014/main" id="{2362EBC9-0193-4F0D-8A1A-BED8B11B64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CC0000"/>
                  </a:solidFill>
                </a:rPr>
                <a:t>src:B</a:t>
              </a:r>
              <a:r>
                <a:rPr lang="en-US" altLang="en-US" sz="1600"/>
                <a:t> dest:A     payload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</p:grpSp>
      <p:pic>
        <p:nvPicPr>
          <p:cNvPr id="139279" name="Picture 84">
            <a:extLst>
              <a:ext uri="{FF2B5EF4-FFF2-40B4-BE49-F238E27FC236}">
                <a16:creationId xmlns:a16="http://schemas.microsoft.com/office/drawing/2014/main" id="{54E2E045-3363-4529-9393-5DAEEC250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2533650"/>
            <a:ext cx="471487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9280" name="Group 48">
            <a:extLst>
              <a:ext uri="{FF2B5EF4-FFF2-40B4-BE49-F238E27FC236}">
                <a16:creationId xmlns:a16="http://schemas.microsoft.com/office/drawing/2014/main" id="{C0D5CC28-1E1D-41B0-B8F8-BA061E9F323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575425" y="3886200"/>
            <a:ext cx="735013" cy="681038"/>
            <a:chOff x="-44" y="1473"/>
            <a:chExt cx="981" cy="1105"/>
          </a:xfrm>
        </p:grpSpPr>
        <p:pic>
          <p:nvPicPr>
            <p:cNvPr id="139335" name="Picture 49" descr="desktop_computer_stylized_medium">
              <a:extLst>
                <a:ext uri="{FF2B5EF4-FFF2-40B4-BE49-F238E27FC236}">
                  <a16:creationId xmlns:a16="http://schemas.microsoft.com/office/drawing/2014/main" id="{18A821D3-0674-4A25-B239-E2B3F8ED64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336" name="Freeform 50">
              <a:extLst>
                <a:ext uri="{FF2B5EF4-FFF2-40B4-BE49-F238E27FC236}">
                  <a16:creationId xmlns:a16="http://schemas.microsoft.com/office/drawing/2014/main" id="{738C1ADE-D468-4FA3-A30F-4BE788FA0F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9281" name="Group 54">
            <a:extLst>
              <a:ext uri="{FF2B5EF4-FFF2-40B4-BE49-F238E27FC236}">
                <a16:creationId xmlns:a16="http://schemas.microsoft.com/office/drawing/2014/main" id="{001C9E71-234D-48D3-AC54-8CEE288AC7F8}"/>
              </a:ext>
            </a:extLst>
          </p:cNvPr>
          <p:cNvGrpSpPr>
            <a:grpSpLocks/>
          </p:cNvGrpSpPr>
          <p:nvPr/>
        </p:nvGrpSpPr>
        <p:grpSpPr bwMode="auto">
          <a:xfrm>
            <a:off x="2084388" y="2544763"/>
            <a:ext cx="365125" cy="712787"/>
            <a:chOff x="4140" y="429"/>
            <a:chExt cx="1425" cy="2396"/>
          </a:xfrm>
        </p:grpSpPr>
        <p:sp>
          <p:nvSpPr>
            <p:cNvPr id="139303" name="Freeform 55">
              <a:extLst>
                <a:ext uri="{FF2B5EF4-FFF2-40B4-BE49-F238E27FC236}">
                  <a16:creationId xmlns:a16="http://schemas.microsoft.com/office/drawing/2014/main" id="{F2A2C24A-B378-4017-9F2C-B741A2D8E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304" name="Rectangle 56">
              <a:extLst>
                <a:ext uri="{FF2B5EF4-FFF2-40B4-BE49-F238E27FC236}">
                  <a16:creationId xmlns:a16="http://schemas.microsoft.com/office/drawing/2014/main" id="{7DD163D4-01CA-457C-93FB-CD6846A7F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9305" name="Freeform 57">
              <a:extLst>
                <a:ext uri="{FF2B5EF4-FFF2-40B4-BE49-F238E27FC236}">
                  <a16:creationId xmlns:a16="http://schemas.microsoft.com/office/drawing/2014/main" id="{E16DBDCF-8A03-462D-B943-6DB99B8C1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306" name="Freeform 58">
              <a:extLst>
                <a:ext uri="{FF2B5EF4-FFF2-40B4-BE49-F238E27FC236}">
                  <a16:creationId xmlns:a16="http://schemas.microsoft.com/office/drawing/2014/main" id="{1A6AC79F-E314-4127-B2C8-F0E1FC074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307" name="Rectangle 59">
              <a:extLst>
                <a:ext uri="{FF2B5EF4-FFF2-40B4-BE49-F238E27FC236}">
                  <a16:creationId xmlns:a16="http://schemas.microsoft.com/office/drawing/2014/main" id="{1F2FAAB0-8D8D-4A04-A4D0-CEC5CF380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39308" name="Group 60">
              <a:extLst>
                <a:ext uri="{FF2B5EF4-FFF2-40B4-BE49-F238E27FC236}">
                  <a16:creationId xmlns:a16="http://schemas.microsoft.com/office/drawing/2014/main" id="{4A5CAE8C-224E-41D4-B799-66DC86590A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9333" name="AutoShape 61">
                <a:extLst>
                  <a:ext uri="{FF2B5EF4-FFF2-40B4-BE49-F238E27FC236}">
                    <a16:creationId xmlns:a16="http://schemas.microsoft.com/office/drawing/2014/main" id="{7518BA8C-C768-4E32-B64A-4CB4E5915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9334" name="AutoShape 62">
                <a:extLst>
                  <a:ext uri="{FF2B5EF4-FFF2-40B4-BE49-F238E27FC236}">
                    <a16:creationId xmlns:a16="http://schemas.microsoft.com/office/drawing/2014/main" id="{4973EF0B-456C-4813-BF8F-4156BE298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9309" name="Rectangle 63">
              <a:extLst>
                <a:ext uri="{FF2B5EF4-FFF2-40B4-BE49-F238E27FC236}">
                  <a16:creationId xmlns:a16="http://schemas.microsoft.com/office/drawing/2014/main" id="{8EFB6837-EA0A-459C-B784-A05FF3FA5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39310" name="Group 64">
              <a:extLst>
                <a:ext uri="{FF2B5EF4-FFF2-40B4-BE49-F238E27FC236}">
                  <a16:creationId xmlns:a16="http://schemas.microsoft.com/office/drawing/2014/main" id="{640715E1-F098-49A2-8365-2905E7F0C6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9331" name="AutoShape 65">
                <a:extLst>
                  <a:ext uri="{FF2B5EF4-FFF2-40B4-BE49-F238E27FC236}">
                    <a16:creationId xmlns:a16="http://schemas.microsoft.com/office/drawing/2014/main" id="{CFEEF1DD-ED8C-489E-BDB9-93E7AF98D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9332" name="AutoShape 66">
                <a:extLst>
                  <a:ext uri="{FF2B5EF4-FFF2-40B4-BE49-F238E27FC236}">
                    <a16:creationId xmlns:a16="http://schemas.microsoft.com/office/drawing/2014/main" id="{18604E22-0C23-45E4-AA74-29133B9B2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9311" name="Rectangle 67">
              <a:extLst>
                <a:ext uri="{FF2B5EF4-FFF2-40B4-BE49-F238E27FC236}">
                  <a16:creationId xmlns:a16="http://schemas.microsoft.com/office/drawing/2014/main" id="{13FDEAAB-C612-4FD3-AB88-212DA39A6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9312" name="Rectangle 68">
              <a:extLst>
                <a:ext uri="{FF2B5EF4-FFF2-40B4-BE49-F238E27FC236}">
                  <a16:creationId xmlns:a16="http://schemas.microsoft.com/office/drawing/2014/main" id="{F0FE413C-7CA0-40C0-A943-82EA574FC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39313" name="Group 69">
              <a:extLst>
                <a:ext uri="{FF2B5EF4-FFF2-40B4-BE49-F238E27FC236}">
                  <a16:creationId xmlns:a16="http://schemas.microsoft.com/office/drawing/2014/main" id="{9C2D20A4-7F96-45E8-9BC3-E8765DC26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9329" name="AutoShape 70">
                <a:extLst>
                  <a:ext uri="{FF2B5EF4-FFF2-40B4-BE49-F238E27FC236}">
                    <a16:creationId xmlns:a16="http://schemas.microsoft.com/office/drawing/2014/main" id="{E5220E32-6A25-4C3D-B8DC-7CBC1DCA8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9330" name="AutoShape 71">
                <a:extLst>
                  <a:ext uri="{FF2B5EF4-FFF2-40B4-BE49-F238E27FC236}">
                    <a16:creationId xmlns:a16="http://schemas.microsoft.com/office/drawing/2014/main" id="{F7EDC7E8-97FB-4D89-B3B8-C217DF4EA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9314" name="Freeform 72">
              <a:extLst>
                <a:ext uri="{FF2B5EF4-FFF2-40B4-BE49-F238E27FC236}">
                  <a16:creationId xmlns:a16="http://schemas.microsoft.com/office/drawing/2014/main" id="{3E314731-81B7-4267-B992-36DEEB310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9315" name="Group 73">
              <a:extLst>
                <a:ext uri="{FF2B5EF4-FFF2-40B4-BE49-F238E27FC236}">
                  <a16:creationId xmlns:a16="http://schemas.microsoft.com/office/drawing/2014/main" id="{52E84C5A-C541-4BA4-BCEB-22BB8E6885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9327" name="AutoShape 74">
                <a:extLst>
                  <a:ext uri="{FF2B5EF4-FFF2-40B4-BE49-F238E27FC236}">
                    <a16:creationId xmlns:a16="http://schemas.microsoft.com/office/drawing/2014/main" id="{B3305DA9-1FCD-4F4C-9262-0F1900506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9328" name="AutoShape 75">
                <a:extLst>
                  <a:ext uri="{FF2B5EF4-FFF2-40B4-BE49-F238E27FC236}">
                    <a16:creationId xmlns:a16="http://schemas.microsoft.com/office/drawing/2014/main" id="{3380104C-9F78-42BD-8196-C39D5DB3E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39316" name="Rectangle 76">
              <a:extLst>
                <a:ext uri="{FF2B5EF4-FFF2-40B4-BE49-F238E27FC236}">
                  <a16:creationId xmlns:a16="http://schemas.microsoft.com/office/drawing/2014/main" id="{ED42EFD9-2DE4-40A2-8005-02A470FE6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9317" name="Freeform 77">
              <a:extLst>
                <a:ext uri="{FF2B5EF4-FFF2-40B4-BE49-F238E27FC236}">
                  <a16:creationId xmlns:a16="http://schemas.microsoft.com/office/drawing/2014/main" id="{3D1C110E-6C59-4C95-976F-ADF05C927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318" name="Freeform 78">
              <a:extLst>
                <a:ext uri="{FF2B5EF4-FFF2-40B4-BE49-F238E27FC236}">
                  <a16:creationId xmlns:a16="http://schemas.microsoft.com/office/drawing/2014/main" id="{B64638B2-61BD-46F7-B2AC-002B15A5E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319" name="Oval 79">
              <a:extLst>
                <a:ext uri="{FF2B5EF4-FFF2-40B4-BE49-F238E27FC236}">
                  <a16:creationId xmlns:a16="http://schemas.microsoft.com/office/drawing/2014/main" id="{7E0E1561-9B04-4AC9-9A8C-98817E798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9320" name="Freeform 80">
              <a:extLst>
                <a:ext uri="{FF2B5EF4-FFF2-40B4-BE49-F238E27FC236}">
                  <a16:creationId xmlns:a16="http://schemas.microsoft.com/office/drawing/2014/main" id="{0D69AD61-3647-43A8-9276-12A431220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321" name="AutoShape 81">
              <a:extLst>
                <a:ext uri="{FF2B5EF4-FFF2-40B4-BE49-F238E27FC236}">
                  <a16:creationId xmlns:a16="http://schemas.microsoft.com/office/drawing/2014/main" id="{D3091CB7-AD18-4386-9968-7ACEA0078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9322" name="AutoShape 82">
              <a:extLst>
                <a:ext uri="{FF2B5EF4-FFF2-40B4-BE49-F238E27FC236}">
                  <a16:creationId xmlns:a16="http://schemas.microsoft.com/office/drawing/2014/main" id="{1CFE29A9-362E-4A4E-B299-CC488A2BB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9323" name="Oval 83">
              <a:extLst>
                <a:ext uri="{FF2B5EF4-FFF2-40B4-BE49-F238E27FC236}">
                  <a16:creationId xmlns:a16="http://schemas.microsoft.com/office/drawing/2014/main" id="{E62EC5CE-AEFD-4EE7-BE31-7FFCCB52E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9324" name="Oval 84">
              <a:extLst>
                <a:ext uri="{FF2B5EF4-FFF2-40B4-BE49-F238E27FC236}">
                  <a16:creationId xmlns:a16="http://schemas.microsoft.com/office/drawing/2014/main" id="{91888701-6E9F-4259-8EEE-2E0368EF3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39325" name="Oval 85">
              <a:extLst>
                <a:ext uri="{FF2B5EF4-FFF2-40B4-BE49-F238E27FC236}">
                  <a16:creationId xmlns:a16="http://schemas.microsoft.com/office/drawing/2014/main" id="{BE951C22-731D-4CF2-902D-F235384D5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9326" name="Rectangle 86">
              <a:extLst>
                <a:ext uri="{FF2B5EF4-FFF2-40B4-BE49-F238E27FC236}">
                  <a16:creationId xmlns:a16="http://schemas.microsoft.com/office/drawing/2014/main" id="{BF860E22-4297-4B14-A447-BFD9E88CE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39282" name="Group 87">
            <a:extLst>
              <a:ext uri="{FF2B5EF4-FFF2-40B4-BE49-F238E27FC236}">
                <a16:creationId xmlns:a16="http://schemas.microsoft.com/office/drawing/2014/main" id="{01596D69-E291-42C0-B00D-6E0D49052809}"/>
              </a:ext>
            </a:extLst>
          </p:cNvPr>
          <p:cNvGrpSpPr>
            <a:grpSpLocks/>
          </p:cNvGrpSpPr>
          <p:nvPr/>
        </p:nvGrpSpPr>
        <p:grpSpPr bwMode="auto">
          <a:xfrm>
            <a:off x="3011488" y="3946525"/>
            <a:ext cx="881062" cy="365125"/>
            <a:chOff x="2356" y="1300"/>
            <a:chExt cx="555" cy="194"/>
          </a:xfrm>
        </p:grpSpPr>
        <p:sp>
          <p:nvSpPr>
            <p:cNvPr id="139295" name="Oval 407">
              <a:extLst>
                <a:ext uri="{FF2B5EF4-FFF2-40B4-BE49-F238E27FC236}">
                  <a16:creationId xmlns:a16="http://schemas.microsoft.com/office/drawing/2014/main" id="{BAABFDB0-9BB1-4AD0-9E31-3206D304F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39296" name="Rectangle 410">
              <a:extLst>
                <a:ext uri="{FF2B5EF4-FFF2-40B4-BE49-F238E27FC236}">
                  <a16:creationId xmlns:a16="http://schemas.microsoft.com/office/drawing/2014/main" id="{539AC3C3-3682-49A6-BD58-F1B373918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39297" name="Oval 411">
              <a:extLst>
                <a:ext uri="{FF2B5EF4-FFF2-40B4-BE49-F238E27FC236}">
                  <a16:creationId xmlns:a16="http://schemas.microsoft.com/office/drawing/2014/main" id="{F57970B4-6D5A-438B-B756-6BDE28B6C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39298" name="Group 91">
              <a:extLst>
                <a:ext uri="{FF2B5EF4-FFF2-40B4-BE49-F238E27FC236}">
                  <a16:creationId xmlns:a16="http://schemas.microsoft.com/office/drawing/2014/main" id="{D5D6F079-F4D0-4C00-AEC4-2E3B2FF715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9301" name="Freeform 92">
                <a:extLst>
                  <a:ext uri="{FF2B5EF4-FFF2-40B4-BE49-F238E27FC236}">
                    <a16:creationId xmlns:a16="http://schemas.microsoft.com/office/drawing/2014/main" id="{CF2728C6-B160-4224-8B26-6D0389225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302" name="Freeform 93">
                <a:extLst>
                  <a:ext uri="{FF2B5EF4-FFF2-40B4-BE49-F238E27FC236}">
                    <a16:creationId xmlns:a16="http://schemas.microsoft.com/office/drawing/2014/main" id="{B3F91356-9B2C-4059-94DE-D6AABBB61B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9299" name="Line 94">
              <a:extLst>
                <a:ext uri="{FF2B5EF4-FFF2-40B4-BE49-F238E27FC236}">
                  <a16:creationId xmlns:a16="http://schemas.microsoft.com/office/drawing/2014/main" id="{538D8829-6D4D-483A-AB1F-A0C338CFB7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300" name="Line 95">
              <a:extLst>
                <a:ext uri="{FF2B5EF4-FFF2-40B4-BE49-F238E27FC236}">
                  <a16:creationId xmlns:a16="http://schemas.microsoft.com/office/drawing/2014/main" id="{EB730BE3-E808-490D-8526-0CEEEE7AE0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9283" name="Slide Number Placeholder 3">
            <a:extLst>
              <a:ext uri="{FF2B5EF4-FFF2-40B4-BE49-F238E27FC236}">
                <a16:creationId xmlns:a16="http://schemas.microsoft.com/office/drawing/2014/main" id="{601C5B41-7793-4E38-B867-589B4262B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91AF996B-C777-463F-9E44-F26CB03A343F}" type="slidenum">
              <a:rPr lang="en-US" altLang="en-US" sz="1200">
                <a:latin typeface="Tahoma" panose="020B0604030504040204" pitchFamily="34" charset="0"/>
              </a:rPr>
              <a:pPr/>
              <a:t>68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39284" name="Text Box 50">
            <a:extLst>
              <a:ext uri="{FF2B5EF4-FFF2-40B4-BE49-F238E27FC236}">
                <a16:creationId xmlns:a16="http://schemas.microsoft.com/office/drawing/2014/main" id="{A87220EC-5D64-45BC-A87E-29D025A11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5562600"/>
            <a:ext cx="6670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i="1">
                <a:latin typeface="Gill Sans MT" panose="020B0502020104020203" pitchFamily="34" charset="0"/>
              </a:rPr>
              <a:t>… lots more on security (throughout, Chapter 8)</a:t>
            </a:r>
          </a:p>
        </p:txBody>
      </p:sp>
      <p:grpSp>
        <p:nvGrpSpPr>
          <p:cNvPr id="139285" name="Group 347">
            <a:extLst>
              <a:ext uri="{FF2B5EF4-FFF2-40B4-BE49-F238E27FC236}">
                <a16:creationId xmlns:a16="http://schemas.microsoft.com/office/drawing/2014/main" id="{03036BD6-8597-4909-817C-13086F522DE3}"/>
              </a:ext>
            </a:extLst>
          </p:cNvPr>
          <p:cNvGrpSpPr>
            <a:grpSpLocks/>
          </p:cNvGrpSpPr>
          <p:nvPr/>
        </p:nvGrpSpPr>
        <p:grpSpPr bwMode="auto">
          <a:xfrm>
            <a:off x="3011488" y="3917950"/>
            <a:ext cx="893762" cy="452438"/>
            <a:chOff x="1871277" y="1576300"/>
            <a:chExt cx="1128371" cy="437861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1DC6217-4A5A-425C-AE2F-929394B12EC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3080F1B-3323-4E64-9280-121C7497B5F7}"/>
                </a:ext>
              </a:extLst>
            </p:cNvPr>
            <p:cNvSpPr/>
            <p:nvPr/>
          </p:nvSpPr>
          <p:spPr bwMode="auto">
            <a:xfrm>
              <a:off x="1871277" y="1739153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D845523-6A85-4E82-9DE1-1999D79C74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991BC7B-69AC-47A1-AD76-EB6E76C03945}"/>
                </a:ext>
              </a:extLst>
            </p:cNvPr>
            <p:cNvSpPr/>
            <p:nvPr/>
          </p:nvSpPr>
          <p:spPr bwMode="auto">
            <a:xfrm>
              <a:off x="2159884" y="1673091"/>
              <a:ext cx="54915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0027262-55C2-4407-AA10-C5F8687AB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A9E77DB6-6ADA-4815-8563-DE46A41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8F38AEC8-2D96-4AD7-9718-FECB75A85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C8888E6-AF8B-4B80-A30E-036DDA4FC01D}"/>
                </a:ext>
              </a:extLst>
            </p:cNvPr>
            <p:cNvCxnSpPr>
              <a:cxnSpLocks noChangeShapeType="1"/>
              <a:endCxn id="7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7C796C9-A48F-44F3-B7FA-F9FAF45C4DB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Footer Placeholder 2">
            <a:extLst>
              <a:ext uri="{FF2B5EF4-FFF2-40B4-BE49-F238E27FC236}">
                <a16:creationId xmlns:a16="http://schemas.microsoft.com/office/drawing/2014/main" id="{736CB63E-7E68-44E6-B44C-4591564C1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40290" name="Picture 2" descr="underline_base">
            <a:extLst>
              <a:ext uri="{FF2B5EF4-FFF2-40B4-BE49-F238E27FC236}">
                <a16:creationId xmlns:a16="http://schemas.microsoft.com/office/drawing/2014/main" id="{C38C45F2-BB04-494C-A112-6486375CD8E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1" name="Rectangle 2">
            <a:extLst>
              <a:ext uri="{FF2B5EF4-FFF2-40B4-BE49-F238E27FC236}">
                <a16:creationId xmlns:a16="http://schemas.microsoft.com/office/drawing/2014/main" id="{E96D145F-8B3F-4373-A97C-98D4DC8A04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Chapter 1: roadmap</a:t>
            </a:r>
          </a:p>
        </p:txBody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EDDE1E22-D7A0-44FF-92BD-5D5B7A6A3AC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1.1 what </a:t>
            </a:r>
            <a:r>
              <a:rPr lang="en-US" altLang="en-US" sz="2800" i="1">
                <a:solidFill>
                  <a:srgbClr val="000099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1.2</a:t>
            </a:r>
            <a:r>
              <a:rPr lang="en-US" altLang="en-US" sz="2800">
                <a:ea typeface="Arial" panose="020B0604020202020204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1.3 </a:t>
            </a:r>
            <a:r>
              <a:rPr lang="en-US" altLang="en-US" sz="2800">
                <a:ea typeface="Arial" panose="020B0604020202020204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>
                <a:latin typeface="Gill Sans MT" panose="020B0502020104020203" pitchFamily="34" charset="0"/>
                <a:ea typeface="Arial" panose="020B0604020202020204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1.4 </a:t>
            </a:r>
            <a:r>
              <a:rPr lang="en-US" altLang="en-US" sz="2800">
                <a:ea typeface="Arial" panose="020B0604020202020204" pitchFamily="34" charset="0"/>
              </a:rPr>
              <a:t>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1.5</a:t>
            </a:r>
            <a:r>
              <a:rPr lang="en-US" altLang="en-US" sz="2800">
                <a:ea typeface="Arial" panose="020B0604020202020204" pitchFamily="34" charset="0"/>
              </a:rPr>
              <a:t>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99"/>
                </a:solidFill>
                <a:ea typeface="Arial" panose="020B0604020202020204" pitchFamily="34" charset="0"/>
              </a:rPr>
              <a:t>1.6</a:t>
            </a:r>
            <a:r>
              <a:rPr lang="en-US" altLang="en-US" sz="2800">
                <a:ea typeface="Arial" panose="020B0604020202020204" pitchFamily="34" charset="0"/>
              </a:rPr>
              <a:t>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CC0000"/>
                </a:solidFill>
                <a:ea typeface="Arial" panose="020B0604020202020204" pitchFamily="34" charset="0"/>
              </a:rPr>
              <a:t>1.7 history</a:t>
            </a:r>
          </a:p>
          <a:p>
            <a:pPr eaLnBrk="1" hangingPunct="1"/>
            <a:endParaRPr lang="en-US" altLang="en-US">
              <a:solidFill>
                <a:srgbClr val="CC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0293" name="Slide Number Placeholder 3">
            <a:extLst>
              <a:ext uri="{FF2B5EF4-FFF2-40B4-BE49-F238E27FC236}">
                <a16:creationId xmlns:a16="http://schemas.microsoft.com/office/drawing/2014/main" id="{3C780C47-8E2F-46F2-84B8-D5D3D6A05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2E25FEFA-39AA-4AB8-934F-2FCF4CFDD729}" type="slidenum">
              <a:rPr lang="en-US" altLang="en-US" sz="1200">
                <a:latin typeface="Tahoma" panose="020B0604030504040204" pitchFamily="34" charset="0"/>
              </a:rPr>
              <a:pPr/>
              <a:t>69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4922EAD1-0A69-429B-AA25-4E04C35C6CC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69863"/>
            <a:ext cx="8382000" cy="846137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What</a:t>
            </a:r>
            <a:r>
              <a:rPr lang="ja-JP" altLang="en-US" sz="3600">
                <a:ea typeface="ＭＳ Ｐゴシック" panose="020B0600070205080204" pitchFamily="34" charset="-128"/>
              </a:rPr>
              <a:t>’</a:t>
            </a:r>
            <a:r>
              <a:rPr lang="en-US" altLang="ja-JP" sz="3600">
                <a:ea typeface="ＭＳ Ｐゴシック" panose="020B0600070205080204" pitchFamily="34" charset="-128"/>
              </a:rPr>
              <a:t>s the Internet: a service view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7030362D-76CA-4783-A671-DC03F726E5A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74650" y="1655763"/>
            <a:ext cx="4435475" cy="4105275"/>
          </a:xfrm>
        </p:spPr>
        <p:txBody>
          <a:bodyPr/>
          <a:lstStyle/>
          <a:p>
            <a:pPr marL="287338" indent="-287338" eaLnBrk="1" hangingPunct="1"/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infrastructure that provides services to applications:</a:t>
            </a:r>
            <a:endParaRPr lang="en-US" altLang="en-US" sz="2400">
              <a:ea typeface="ＭＳ Ｐゴシック" panose="020B0600070205080204" pitchFamily="34" charset="-128"/>
            </a:endParaRP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Web, VoIP, email, games, e-commerce, social nets, …</a:t>
            </a:r>
          </a:p>
          <a:p>
            <a:pPr marL="287338" indent="-287338" eaLnBrk="1" hangingPunct="1"/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provides programming interface to apps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hooks that allow sending and receiving  app programs to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connect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to Internet</a:t>
            </a:r>
          </a:p>
          <a:p>
            <a:pPr marL="682625" lvl="1" indent="-225425" eaLnBrk="1" hangingPunct="1"/>
            <a:r>
              <a:rPr lang="en-US" altLang="en-US">
                <a:ea typeface="Arial" panose="020B0604020202020204" pitchFamily="34" charset="0"/>
              </a:rPr>
              <a:t>provides service options, analogous to postal service</a:t>
            </a:r>
          </a:p>
        </p:txBody>
      </p:sp>
      <p:pic>
        <p:nvPicPr>
          <p:cNvPr id="27651" name="Picture 645" descr="underline_base">
            <a:extLst>
              <a:ext uri="{FF2B5EF4-FFF2-40B4-BE49-F238E27FC236}">
                <a16:creationId xmlns:a16="http://schemas.microsoft.com/office/drawing/2014/main" id="{4DCBA51C-E770-4054-B8A9-8BB0C465941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804863"/>
            <a:ext cx="6548437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Footer Placeholder 2">
            <a:extLst>
              <a:ext uri="{FF2B5EF4-FFF2-40B4-BE49-F238E27FC236}">
                <a16:creationId xmlns:a16="http://schemas.microsoft.com/office/drawing/2014/main" id="{55022D31-08BA-4483-8F9A-B73D4E5F3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73938" y="6467475"/>
            <a:ext cx="1098550" cy="2889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27653" name="Slide Number Placeholder 3">
            <a:extLst>
              <a:ext uri="{FF2B5EF4-FFF2-40B4-BE49-F238E27FC236}">
                <a16:creationId xmlns:a16="http://schemas.microsoft.com/office/drawing/2014/main" id="{D6A0D57D-168E-41C9-9FF6-7043EA9F8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05D45309-15A3-4777-B45A-1BB841FF9B87}" type="slidenum">
              <a:rPr lang="en-US" altLang="en-US" sz="1200">
                <a:latin typeface="Tahoma" panose="020B0604030504040204" pitchFamily="34" charset="0"/>
              </a:rPr>
              <a:pPr/>
              <a:t>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27654" name="Group 979">
            <a:extLst>
              <a:ext uri="{FF2B5EF4-FFF2-40B4-BE49-F238E27FC236}">
                <a16:creationId xmlns:a16="http://schemas.microsoft.com/office/drawing/2014/main" id="{55353D15-863F-41A8-B5B2-80A12B9A0F2A}"/>
              </a:ext>
            </a:extLst>
          </p:cNvPr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27655" name="Freeform 416">
              <a:extLst>
                <a:ext uri="{FF2B5EF4-FFF2-40B4-BE49-F238E27FC236}">
                  <a16:creationId xmlns:a16="http://schemas.microsoft.com/office/drawing/2014/main" id="{39BD18E2-15ED-431F-B38D-FE51D11B9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6" name="Freeform 415">
              <a:extLst>
                <a:ext uri="{FF2B5EF4-FFF2-40B4-BE49-F238E27FC236}">
                  <a16:creationId xmlns:a16="http://schemas.microsoft.com/office/drawing/2014/main" id="{5FB09F06-638D-48A2-BE46-8FF2D1D74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7" name="Freeform 665">
              <a:extLst>
                <a:ext uri="{FF2B5EF4-FFF2-40B4-BE49-F238E27FC236}">
                  <a16:creationId xmlns:a16="http://schemas.microsoft.com/office/drawing/2014/main" id="{605A9E7C-D9CA-42A3-8F39-EF664F94C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58" name="Group 666">
              <a:extLst>
                <a:ext uri="{FF2B5EF4-FFF2-40B4-BE49-F238E27FC236}">
                  <a16:creationId xmlns:a16="http://schemas.microsoft.com/office/drawing/2014/main" id="{64E5513E-6455-4B82-BD19-2A293542C2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8265" name="Rectangle 667">
                <a:extLst>
                  <a:ext uri="{FF2B5EF4-FFF2-40B4-BE49-F238E27FC236}">
                    <a16:creationId xmlns:a16="http://schemas.microsoft.com/office/drawing/2014/main" id="{D3170FB0-6FAD-4164-A049-615975ABE3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266" name="AutoShape 668">
                <a:extLst>
                  <a:ext uri="{FF2B5EF4-FFF2-40B4-BE49-F238E27FC236}">
                    <a16:creationId xmlns:a16="http://schemas.microsoft.com/office/drawing/2014/main" id="{5C5BB7BE-7B89-4EC7-94F9-7FAE3CDEB0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27659" name="Freeform 669">
              <a:extLst>
                <a:ext uri="{FF2B5EF4-FFF2-40B4-BE49-F238E27FC236}">
                  <a16:creationId xmlns:a16="http://schemas.microsoft.com/office/drawing/2014/main" id="{0F2547CB-CC12-4074-8137-87838C679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0" name="Line 670">
              <a:extLst>
                <a:ext uri="{FF2B5EF4-FFF2-40B4-BE49-F238E27FC236}">
                  <a16:creationId xmlns:a16="http://schemas.microsoft.com/office/drawing/2014/main" id="{44485B89-433A-4567-B311-9E6A2D4A1C9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1" name="Line 671">
              <a:extLst>
                <a:ext uri="{FF2B5EF4-FFF2-40B4-BE49-F238E27FC236}">
                  <a16:creationId xmlns:a16="http://schemas.microsoft.com/office/drawing/2014/main" id="{F82219B3-198B-4F32-9AB9-158F9F11FF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2" name="Line 672">
              <a:extLst>
                <a:ext uri="{FF2B5EF4-FFF2-40B4-BE49-F238E27FC236}">
                  <a16:creationId xmlns:a16="http://schemas.microsoft.com/office/drawing/2014/main" id="{AF0FED46-28F3-4106-8CF4-476F09266F8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3" name="Line 674">
              <a:extLst>
                <a:ext uri="{FF2B5EF4-FFF2-40B4-BE49-F238E27FC236}">
                  <a16:creationId xmlns:a16="http://schemas.microsoft.com/office/drawing/2014/main" id="{6A2A52AC-017F-466B-949A-3F92768D6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4" name="Line 675">
              <a:extLst>
                <a:ext uri="{FF2B5EF4-FFF2-40B4-BE49-F238E27FC236}">
                  <a16:creationId xmlns:a16="http://schemas.microsoft.com/office/drawing/2014/main" id="{E4E896E9-45F1-4CED-8AF2-38ACC7B8EB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5" name="Line 678">
              <a:extLst>
                <a:ext uri="{FF2B5EF4-FFF2-40B4-BE49-F238E27FC236}">
                  <a16:creationId xmlns:a16="http://schemas.microsoft.com/office/drawing/2014/main" id="{7DC7ED7C-A717-4951-9A49-2E09FB0F4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6" name="Line 679">
              <a:extLst>
                <a:ext uri="{FF2B5EF4-FFF2-40B4-BE49-F238E27FC236}">
                  <a16:creationId xmlns:a16="http://schemas.microsoft.com/office/drawing/2014/main" id="{0BC14222-34BE-41CA-A6ED-5D89FA3A5B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7" name="Line 680">
              <a:extLst>
                <a:ext uri="{FF2B5EF4-FFF2-40B4-BE49-F238E27FC236}">
                  <a16:creationId xmlns:a16="http://schemas.microsoft.com/office/drawing/2014/main" id="{E2260829-A0B9-4E50-8B25-9CC81A20D6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8" name="Line 682">
              <a:extLst>
                <a:ext uri="{FF2B5EF4-FFF2-40B4-BE49-F238E27FC236}">
                  <a16:creationId xmlns:a16="http://schemas.microsoft.com/office/drawing/2014/main" id="{DEB3692B-AE52-43B6-9FA6-0A1CCD5A50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9" name="Line 683">
              <a:extLst>
                <a:ext uri="{FF2B5EF4-FFF2-40B4-BE49-F238E27FC236}">
                  <a16:creationId xmlns:a16="http://schemas.microsoft.com/office/drawing/2014/main" id="{2B1E8435-DF13-475C-A94D-8868C49BEC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7670" name="Picture 684" descr="access_point_stylized_small">
              <a:extLst>
                <a:ext uri="{FF2B5EF4-FFF2-40B4-BE49-F238E27FC236}">
                  <a16:creationId xmlns:a16="http://schemas.microsoft.com/office/drawing/2014/main" id="{814D5366-5BED-49B8-B5FC-77D2B4DC1A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1" name="Line 685">
              <a:extLst>
                <a:ext uri="{FF2B5EF4-FFF2-40B4-BE49-F238E27FC236}">
                  <a16:creationId xmlns:a16="http://schemas.microsoft.com/office/drawing/2014/main" id="{53D8C9B0-7FC0-4E00-A726-89E72EE2F55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2" name="Line 686">
              <a:extLst>
                <a:ext uri="{FF2B5EF4-FFF2-40B4-BE49-F238E27FC236}">
                  <a16:creationId xmlns:a16="http://schemas.microsoft.com/office/drawing/2014/main" id="{9E0D0301-40CE-4549-842B-9D37BC426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7673" name="Picture 708" descr="access_point_stylized_small">
              <a:extLst>
                <a:ext uri="{FF2B5EF4-FFF2-40B4-BE49-F238E27FC236}">
                  <a16:creationId xmlns:a16="http://schemas.microsoft.com/office/drawing/2014/main" id="{A65AEEA5-4E48-4CE3-A49B-10C873BF5B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4" name="Line 711">
              <a:extLst>
                <a:ext uri="{FF2B5EF4-FFF2-40B4-BE49-F238E27FC236}">
                  <a16:creationId xmlns:a16="http://schemas.microsoft.com/office/drawing/2014/main" id="{8AB22B0E-96BD-4299-A0AB-A02C35E883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5" name="Line 712">
              <a:extLst>
                <a:ext uri="{FF2B5EF4-FFF2-40B4-BE49-F238E27FC236}">
                  <a16:creationId xmlns:a16="http://schemas.microsoft.com/office/drawing/2014/main" id="{C9CC3EA5-C839-458A-BE29-39C1359B7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6" name="Line 713">
              <a:extLst>
                <a:ext uri="{FF2B5EF4-FFF2-40B4-BE49-F238E27FC236}">
                  <a16:creationId xmlns:a16="http://schemas.microsoft.com/office/drawing/2014/main" id="{DB725ECA-2FEB-4686-8ABE-9E8225E3E6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7" name="Line 714">
              <a:extLst>
                <a:ext uri="{FF2B5EF4-FFF2-40B4-BE49-F238E27FC236}">
                  <a16:creationId xmlns:a16="http://schemas.microsoft.com/office/drawing/2014/main" id="{F4C79B90-76D5-4008-B43A-B42910BD74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8" name="Line 715">
              <a:extLst>
                <a:ext uri="{FF2B5EF4-FFF2-40B4-BE49-F238E27FC236}">
                  <a16:creationId xmlns:a16="http://schemas.microsoft.com/office/drawing/2014/main" id="{6FB41569-9714-4A53-A978-5917E265E5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9" name="Line 716">
              <a:extLst>
                <a:ext uri="{FF2B5EF4-FFF2-40B4-BE49-F238E27FC236}">
                  <a16:creationId xmlns:a16="http://schemas.microsoft.com/office/drawing/2014/main" id="{0A7F803C-8440-49E8-BCD0-05590E3C7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0" name="Line 717">
              <a:extLst>
                <a:ext uri="{FF2B5EF4-FFF2-40B4-BE49-F238E27FC236}">
                  <a16:creationId xmlns:a16="http://schemas.microsoft.com/office/drawing/2014/main" id="{AF170E1D-ADE4-47DF-BC32-F5F7A7606F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1" name="Line 718">
              <a:extLst>
                <a:ext uri="{FF2B5EF4-FFF2-40B4-BE49-F238E27FC236}">
                  <a16:creationId xmlns:a16="http://schemas.microsoft.com/office/drawing/2014/main" id="{7BB6C3F3-AAC2-4DAA-BD36-3D346B4D6E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2" name="Line 719">
              <a:extLst>
                <a:ext uri="{FF2B5EF4-FFF2-40B4-BE49-F238E27FC236}">
                  <a16:creationId xmlns:a16="http://schemas.microsoft.com/office/drawing/2014/main" id="{15982045-B783-49C4-8C89-34457056B3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3" name="Line 720">
              <a:extLst>
                <a:ext uri="{FF2B5EF4-FFF2-40B4-BE49-F238E27FC236}">
                  <a16:creationId xmlns:a16="http://schemas.microsoft.com/office/drawing/2014/main" id="{7BEF0CD7-24C2-4819-8201-E2645498D4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4" name="Line 721">
              <a:extLst>
                <a:ext uri="{FF2B5EF4-FFF2-40B4-BE49-F238E27FC236}">
                  <a16:creationId xmlns:a16="http://schemas.microsoft.com/office/drawing/2014/main" id="{0B488F61-61E5-4183-99FF-FD881F7493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5" name="Line 722">
              <a:extLst>
                <a:ext uri="{FF2B5EF4-FFF2-40B4-BE49-F238E27FC236}">
                  <a16:creationId xmlns:a16="http://schemas.microsoft.com/office/drawing/2014/main" id="{537D2AA7-4E55-42B7-A6B2-39237FAFE4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6" name="Line 723">
              <a:extLst>
                <a:ext uri="{FF2B5EF4-FFF2-40B4-BE49-F238E27FC236}">
                  <a16:creationId xmlns:a16="http://schemas.microsoft.com/office/drawing/2014/main" id="{AB8BCD60-A7A3-4CB8-A452-A1CA0B45E8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7" name="Line 724">
              <a:extLst>
                <a:ext uri="{FF2B5EF4-FFF2-40B4-BE49-F238E27FC236}">
                  <a16:creationId xmlns:a16="http://schemas.microsoft.com/office/drawing/2014/main" id="{87E01C3D-3626-4777-A877-6F0FA0C363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8" name="Line 725">
              <a:extLst>
                <a:ext uri="{FF2B5EF4-FFF2-40B4-BE49-F238E27FC236}">
                  <a16:creationId xmlns:a16="http://schemas.microsoft.com/office/drawing/2014/main" id="{BBFBC040-2479-4FB8-81E3-C09848E04D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9" name="Line 726">
              <a:extLst>
                <a:ext uri="{FF2B5EF4-FFF2-40B4-BE49-F238E27FC236}">
                  <a16:creationId xmlns:a16="http://schemas.microsoft.com/office/drawing/2014/main" id="{3638DDED-00DF-4373-9D57-C4A683AE20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0" name="Line 727">
              <a:extLst>
                <a:ext uri="{FF2B5EF4-FFF2-40B4-BE49-F238E27FC236}">
                  <a16:creationId xmlns:a16="http://schemas.microsoft.com/office/drawing/2014/main" id="{CB68A023-EEC1-4D32-9DB9-A3D8A63B37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1" name="Line 728">
              <a:extLst>
                <a:ext uri="{FF2B5EF4-FFF2-40B4-BE49-F238E27FC236}">
                  <a16:creationId xmlns:a16="http://schemas.microsoft.com/office/drawing/2014/main" id="{59B1DCA3-9E03-419E-BE9D-1243635E86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2" name="Oval 407">
              <a:extLst>
                <a:ext uri="{FF2B5EF4-FFF2-40B4-BE49-F238E27FC236}">
                  <a16:creationId xmlns:a16="http://schemas.microsoft.com/office/drawing/2014/main" id="{81B27B68-2EEB-44D0-AA69-312D8C735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7693" name="Rectangle 410">
              <a:extLst>
                <a:ext uri="{FF2B5EF4-FFF2-40B4-BE49-F238E27FC236}">
                  <a16:creationId xmlns:a16="http://schemas.microsoft.com/office/drawing/2014/main" id="{1675DD4B-785B-406D-A570-AB0DA1423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7694" name="Oval 411">
              <a:extLst>
                <a:ext uri="{FF2B5EF4-FFF2-40B4-BE49-F238E27FC236}">
                  <a16:creationId xmlns:a16="http://schemas.microsoft.com/office/drawing/2014/main" id="{CE29AFC6-BBC7-422D-A734-789DF6D9E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27695" name="Group 732">
              <a:extLst>
                <a:ext uri="{FF2B5EF4-FFF2-40B4-BE49-F238E27FC236}">
                  <a16:creationId xmlns:a16="http://schemas.microsoft.com/office/drawing/2014/main" id="{C0471567-0E03-4536-B0F1-D34C3A2385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8263" name="Freeform 733">
                <a:extLst>
                  <a:ext uri="{FF2B5EF4-FFF2-40B4-BE49-F238E27FC236}">
                    <a16:creationId xmlns:a16="http://schemas.microsoft.com/office/drawing/2014/main" id="{EB97989B-4B6E-4BFB-8D89-53A53BD6F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64" name="Freeform 734">
                <a:extLst>
                  <a:ext uri="{FF2B5EF4-FFF2-40B4-BE49-F238E27FC236}">
                    <a16:creationId xmlns:a16="http://schemas.microsoft.com/office/drawing/2014/main" id="{984C8759-0C0F-4B19-94FA-B61CAF5783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96" name="Line 735">
              <a:extLst>
                <a:ext uri="{FF2B5EF4-FFF2-40B4-BE49-F238E27FC236}">
                  <a16:creationId xmlns:a16="http://schemas.microsoft.com/office/drawing/2014/main" id="{A40CA721-76FB-4FA4-B9A3-D6513AB453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7" name="Line 736">
              <a:extLst>
                <a:ext uri="{FF2B5EF4-FFF2-40B4-BE49-F238E27FC236}">
                  <a16:creationId xmlns:a16="http://schemas.microsoft.com/office/drawing/2014/main" id="{8DBDB3AE-CBD7-4E11-8E52-BEFF665BB8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98" name="Group 737">
              <a:extLst>
                <a:ext uri="{FF2B5EF4-FFF2-40B4-BE49-F238E27FC236}">
                  <a16:creationId xmlns:a16="http://schemas.microsoft.com/office/drawing/2014/main" id="{C228485A-6BF1-48CF-B65D-6BEDAD19BE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8255" name="Oval 407">
                <a:extLst>
                  <a:ext uri="{FF2B5EF4-FFF2-40B4-BE49-F238E27FC236}">
                    <a16:creationId xmlns:a16="http://schemas.microsoft.com/office/drawing/2014/main" id="{636760BD-E597-4875-895E-C7E9398F22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56" name="Rectangle 410">
                <a:extLst>
                  <a:ext uri="{FF2B5EF4-FFF2-40B4-BE49-F238E27FC236}">
                    <a16:creationId xmlns:a16="http://schemas.microsoft.com/office/drawing/2014/main" id="{63912D87-4BC8-4598-BC52-0CA76DE40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57" name="Oval 411">
                <a:extLst>
                  <a:ext uri="{FF2B5EF4-FFF2-40B4-BE49-F238E27FC236}">
                    <a16:creationId xmlns:a16="http://schemas.microsoft.com/office/drawing/2014/main" id="{DA2A341E-F699-4DB9-A82F-023B925E5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258" name="Group 741">
                <a:extLst>
                  <a:ext uri="{FF2B5EF4-FFF2-40B4-BE49-F238E27FC236}">
                    <a16:creationId xmlns:a16="http://schemas.microsoft.com/office/drawing/2014/main" id="{630710F9-783A-4877-B596-035D42EB7B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61" name="Freeform 742">
                  <a:extLst>
                    <a:ext uri="{FF2B5EF4-FFF2-40B4-BE49-F238E27FC236}">
                      <a16:creationId xmlns:a16="http://schemas.microsoft.com/office/drawing/2014/main" id="{27788DFD-7A59-4DDE-85DE-6E5D750C42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62" name="Freeform 743">
                  <a:extLst>
                    <a:ext uri="{FF2B5EF4-FFF2-40B4-BE49-F238E27FC236}">
                      <a16:creationId xmlns:a16="http://schemas.microsoft.com/office/drawing/2014/main" id="{214B9354-33C8-4A6F-8BB7-2948FAA602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59" name="Line 744">
                <a:extLst>
                  <a:ext uri="{FF2B5EF4-FFF2-40B4-BE49-F238E27FC236}">
                    <a16:creationId xmlns:a16="http://schemas.microsoft.com/office/drawing/2014/main" id="{3645ABB0-125C-477A-9B4D-F392DCFFC2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60" name="Line 745">
                <a:extLst>
                  <a:ext uri="{FF2B5EF4-FFF2-40B4-BE49-F238E27FC236}">
                    <a16:creationId xmlns:a16="http://schemas.microsoft.com/office/drawing/2014/main" id="{021E4A36-B31E-4026-98B6-050CBA61FC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699" name="Group 746">
              <a:extLst>
                <a:ext uri="{FF2B5EF4-FFF2-40B4-BE49-F238E27FC236}">
                  <a16:creationId xmlns:a16="http://schemas.microsoft.com/office/drawing/2014/main" id="{B5139B2C-2AFE-4847-99FC-231E3B4DBB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8247" name="Oval 407">
                <a:extLst>
                  <a:ext uri="{FF2B5EF4-FFF2-40B4-BE49-F238E27FC236}">
                    <a16:creationId xmlns:a16="http://schemas.microsoft.com/office/drawing/2014/main" id="{40E60D5C-1784-4644-872A-270A70430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48" name="Rectangle 410">
                <a:extLst>
                  <a:ext uri="{FF2B5EF4-FFF2-40B4-BE49-F238E27FC236}">
                    <a16:creationId xmlns:a16="http://schemas.microsoft.com/office/drawing/2014/main" id="{6B186BF9-7299-43FB-914C-F614A32EB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49" name="Oval 411">
                <a:extLst>
                  <a:ext uri="{FF2B5EF4-FFF2-40B4-BE49-F238E27FC236}">
                    <a16:creationId xmlns:a16="http://schemas.microsoft.com/office/drawing/2014/main" id="{736E0972-E3EC-4F32-95AE-BE847DDCC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250" name="Group 750">
                <a:extLst>
                  <a:ext uri="{FF2B5EF4-FFF2-40B4-BE49-F238E27FC236}">
                    <a16:creationId xmlns:a16="http://schemas.microsoft.com/office/drawing/2014/main" id="{EF729B23-EDEA-4F48-802F-A4CB965F28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53" name="Freeform 751">
                  <a:extLst>
                    <a:ext uri="{FF2B5EF4-FFF2-40B4-BE49-F238E27FC236}">
                      <a16:creationId xmlns:a16="http://schemas.microsoft.com/office/drawing/2014/main" id="{899C52D5-0E7F-4668-AF65-C7F567BEC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54" name="Freeform 752">
                  <a:extLst>
                    <a:ext uri="{FF2B5EF4-FFF2-40B4-BE49-F238E27FC236}">
                      <a16:creationId xmlns:a16="http://schemas.microsoft.com/office/drawing/2014/main" id="{A63C472C-3962-4EEF-9564-D0F3522B1E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51" name="Line 753">
                <a:extLst>
                  <a:ext uri="{FF2B5EF4-FFF2-40B4-BE49-F238E27FC236}">
                    <a16:creationId xmlns:a16="http://schemas.microsoft.com/office/drawing/2014/main" id="{831C8BB3-A2CB-49BD-B8E6-19E7788E01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52" name="Line 754">
                <a:extLst>
                  <a:ext uri="{FF2B5EF4-FFF2-40B4-BE49-F238E27FC236}">
                    <a16:creationId xmlns:a16="http://schemas.microsoft.com/office/drawing/2014/main" id="{59DD68F1-CBFB-45F5-A790-AA812FD24D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00" name="Group 764">
              <a:extLst>
                <a:ext uri="{FF2B5EF4-FFF2-40B4-BE49-F238E27FC236}">
                  <a16:creationId xmlns:a16="http://schemas.microsoft.com/office/drawing/2014/main" id="{46C16FD9-AC90-49F6-A0BC-190CEC8BCF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8239" name="Oval 407">
                <a:extLst>
                  <a:ext uri="{FF2B5EF4-FFF2-40B4-BE49-F238E27FC236}">
                    <a16:creationId xmlns:a16="http://schemas.microsoft.com/office/drawing/2014/main" id="{876DDACC-8BEF-4744-8BFF-CE347A6BC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40" name="Rectangle 410">
                <a:extLst>
                  <a:ext uri="{FF2B5EF4-FFF2-40B4-BE49-F238E27FC236}">
                    <a16:creationId xmlns:a16="http://schemas.microsoft.com/office/drawing/2014/main" id="{AB1701FA-904F-44D4-A590-B1F66EA2E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41" name="Oval 411">
                <a:extLst>
                  <a:ext uri="{FF2B5EF4-FFF2-40B4-BE49-F238E27FC236}">
                    <a16:creationId xmlns:a16="http://schemas.microsoft.com/office/drawing/2014/main" id="{9F1B8E75-CCD0-4906-82F1-563865505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242" name="Group 768">
                <a:extLst>
                  <a:ext uri="{FF2B5EF4-FFF2-40B4-BE49-F238E27FC236}">
                    <a16:creationId xmlns:a16="http://schemas.microsoft.com/office/drawing/2014/main" id="{3F911C3B-EE90-4237-9428-AC3A2C47CF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45" name="Freeform 769">
                  <a:extLst>
                    <a:ext uri="{FF2B5EF4-FFF2-40B4-BE49-F238E27FC236}">
                      <a16:creationId xmlns:a16="http://schemas.microsoft.com/office/drawing/2014/main" id="{1C8A973D-1214-4899-98AE-E9DAAC745E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46" name="Freeform 770">
                  <a:extLst>
                    <a:ext uri="{FF2B5EF4-FFF2-40B4-BE49-F238E27FC236}">
                      <a16:creationId xmlns:a16="http://schemas.microsoft.com/office/drawing/2014/main" id="{90FC5E7B-4066-4F52-89A2-19004E17FE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43" name="Line 771">
                <a:extLst>
                  <a:ext uri="{FF2B5EF4-FFF2-40B4-BE49-F238E27FC236}">
                    <a16:creationId xmlns:a16="http://schemas.microsoft.com/office/drawing/2014/main" id="{3E3F82BA-568D-4986-B387-C0419B7A2A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44" name="Line 772">
                <a:extLst>
                  <a:ext uri="{FF2B5EF4-FFF2-40B4-BE49-F238E27FC236}">
                    <a16:creationId xmlns:a16="http://schemas.microsoft.com/office/drawing/2014/main" id="{CFA95220-96D0-4E08-AEAB-DDDF8CCE6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701" name="Line 782">
              <a:extLst>
                <a:ext uri="{FF2B5EF4-FFF2-40B4-BE49-F238E27FC236}">
                  <a16:creationId xmlns:a16="http://schemas.microsoft.com/office/drawing/2014/main" id="{0494F268-9330-4C08-898F-81626FAB2D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02" name="Group 801">
              <a:extLst>
                <a:ext uri="{FF2B5EF4-FFF2-40B4-BE49-F238E27FC236}">
                  <a16:creationId xmlns:a16="http://schemas.microsoft.com/office/drawing/2014/main" id="{74D85C77-8ED4-41F6-9BC1-BFCA1115B9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8231" name="Oval 407">
                <a:extLst>
                  <a:ext uri="{FF2B5EF4-FFF2-40B4-BE49-F238E27FC236}">
                    <a16:creationId xmlns:a16="http://schemas.microsoft.com/office/drawing/2014/main" id="{7926AF1D-97D5-42EC-8A5F-8EE86ACEB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32" name="Rectangle 410">
                <a:extLst>
                  <a:ext uri="{FF2B5EF4-FFF2-40B4-BE49-F238E27FC236}">
                    <a16:creationId xmlns:a16="http://schemas.microsoft.com/office/drawing/2014/main" id="{2A5710FF-8383-452C-96C2-8613A597D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33" name="Oval 411">
                <a:extLst>
                  <a:ext uri="{FF2B5EF4-FFF2-40B4-BE49-F238E27FC236}">
                    <a16:creationId xmlns:a16="http://schemas.microsoft.com/office/drawing/2014/main" id="{FDF7EBC4-D086-4917-9478-18AA607B9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234" name="Group 805">
                <a:extLst>
                  <a:ext uri="{FF2B5EF4-FFF2-40B4-BE49-F238E27FC236}">
                    <a16:creationId xmlns:a16="http://schemas.microsoft.com/office/drawing/2014/main" id="{59CF79AE-9155-4C79-8839-4E0858CBCD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37" name="Freeform 806">
                  <a:extLst>
                    <a:ext uri="{FF2B5EF4-FFF2-40B4-BE49-F238E27FC236}">
                      <a16:creationId xmlns:a16="http://schemas.microsoft.com/office/drawing/2014/main" id="{561ACACC-2795-42DE-9CE8-1677846F64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38" name="Freeform 807">
                  <a:extLst>
                    <a:ext uri="{FF2B5EF4-FFF2-40B4-BE49-F238E27FC236}">
                      <a16:creationId xmlns:a16="http://schemas.microsoft.com/office/drawing/2014/main" id="{FE81EDE4-1B73-4510-BD43-6C27A11B60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35" name="Line 808">
                <a:extLst>
                  <a:ext uri="{FF2B5EF4-FFF2-40B4-BE49-F238E27FC236}">
                    <a16:creationId xmlns:a16="http://schemas.microsoft.com/office/drawing/2014/main" id="{9C4DBE30-1F41-44DD-9C35-65B753C3E5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36" name="Line 809">
                <a:extLst>
                  <a:ext uri="{FF2B5EF4-FFF2-40B4-BE49-F238E27FC236}">
                    <a16:creationId xmlns:a16="http://schemas.microsoft.com/office/drawing/2014/main" id="{485794DD-B821-4CC4-AAF5-B0AE785B8D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03" name="Group 810">
              <a:extLst>
                <a:ext uri="{FF2B5EF4-FFF2-40B4-BE49-F238E27FC236}">
                  <a16:creationId xmlns:a16="http://schemas.microsoft.com/office/drawing/2014/main" id="{EC5460D5-1481-417A-807E-85D2D16C3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8223" name="Oval 407">
                <a:extLst>
                  <a:ext uri="{FF2B5EF4-FFF2-40B4-BE49-F238E27FC236}">
                    <a16:creationId xmlns:a16="http://schemas.microsoft.com/office/drawing/2014/main" id="{BF86C50F-BDD5-4317-BF51-18812336E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24" name="Rectangle 410">
                <a:extLst>
                  <a:ext uri="{FF2B5EF4-FFF2-40B4-BE49-F238E27FC236}">
                    <a16:creationId xmlns:a16="http://schemas.microsoft.com/office/drawing/2014/main" id="{019FE089-B52C-4F42-8994-77BAE0ECE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25" name="Oval 411">
                <a:extLst>
                  <a:ext uri="{FF2B5EF4-FFF2-40B4-BE49-F238E27FC236}">
                    <a16:creationId xmlns:a16="http://schemas.microsoft.com/office/drawing/2014/main" id="{148E4C90-0FF2-416D-BAA7-7B4020099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226" name="Group 814">
                <a:extLst>
                  <a:ext uri="{FF2B5EF4-FFF2-40B4-BE49-F238E27FC236}">
                    <a16:creationId xmlns:a16="http://schemas.microsoft.com/office/drawing/2014/main" id="{238FFA9C-E578-497D-A593-CF7308EE83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29" name="Freeform 815">
                  <a:extLst>
                    <a:ext uri="{FF2B5EF4-FFF2-40B4-BE49-F238E27FC236}">
                      <a16:creationId xmlns:a16="http://schemas.microsoft.com/office/drawing/2014/main" id="{6A310041-866F-490A-B930-27DE3D39DE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30" name="Freeform 816">
                  <a:extLst>
                    <a:ext uri="{FF2B5EF4-FFF2-40B4-BE49-F238E27FC236}">
                      <a16:creationId xmlns:a16="http://schemas.microsoft.com/office/drawing/2014/main" id="{94C87AA2-C1C4-4E6E-98D5-F130334927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27" name="Line 817">
                <a:extLst>
                  <a:ext uri="{FF2B5EF4-FFF2-40B4-BE49-F238E27FC236}">
                    <a16:creationId xmlns:a16="http://schemas.microsoft.com/office/drawing/2014/main" id="{B5564435-980D-480B-86D5-241AEEB513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28" name="Line 818">
                <a:extLst>
                  <a:ext uri="{FF2B5EF4-FFF2-40B4-BE49-F238E27FC236}">
                    <a16:creationId xmlns:a16="http://schemas.microsoft.com/office/drawing/2014/main" id="{3A36DD87-448C-4E8D-B540-D1DA417DE8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04" name="Group 819">
              <a:extLst>
                <a:ext uri="{FF2B5EF4-FFF2-40B4-BE49-F238E27FC236}">
                  <a16:creationId xmlns:a16="http://schemas.microsoft.com/office/drawing/2014/main" id="{3FCFCC4D-6A67-4E48-8592-CE79A0B147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8215" name="Oval 407">
                <a:extLst>
                  <a:ext uri="{FF2B5EF4-FFF2-40B4-BE49-F238E27FC236}">
                    <a16:creationId xmlns:a16="http://schemas.microsoft.com/office/drawing/2014/main" id="{6F3332E5-ACCC-4A1B-BA97-06493D02D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16" name="Rectangle 410">
                <a:extLst>
                  <a:ext uri="{FF2B5EF4-FFF2-40B4-BE49-F238E27FC236}">
                    <a16:creationId xmlns:a16="http://schemas.microsoft.com/office/drawing/2014/main" id="{D6C2089D-559F-4FEF-9DB1-20115412C6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17" name="Oval 411">
                <a:extLst>
                  <a:ext uri="{FF2B5EF4-FFF2-40B4-BE49-F238E27FC236}">
                    <a16:creationId xmlns:a16="http://schemas.microsoft.com/office/drawing/2014/main" id="{A255ABF8-CE7D-4754-8C91-79ED40FD4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218" name="Group 823">
                <a:extLst>
                  <a:ext uri="{FF2B5EF4-FFF2-40B4-BE49-F238E27FC236}">
                    <a16:creationId xmlns:a16="http://schemas.microsoft.com/office/drawing/2014/main" id="{C66836BE-7746-4D3C-A99A-5756227595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21" name="Freeform 824">
                  <a:extLst>
                    <a:ext uri="{FF2B5EF4-FFF2-40B4-BE49-F238E27FC236}">
                      <a16:creationId xmlns:a16="http://schemas.microsoft.com/office/drawing/2014/main" id="{42A13C3D-16D8-464A-B56B-1016A85F7F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22" name="Freeform 825">
                  <a:extLst>
                    <a:ext uri="{FF2B5EF4-FFF2-40B4-BE49-F238E27FC236}">
                      <a16:creationId xmlns:a16="http://schemas.microsoft.com/office/drawing/2014/main" id="{4CD5E906-7347-407C-8991-3BA35A4D1F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19" name="Line 826">
                <a:extLst>
                  <a:ext uri="{FF2B5EF4-FFF2-40B4-BE49-F238E27FC236}">
                    <a16:creationId xmlns:a16="http://schemas.microsoft.com/office/drawing/2014/main" id="{B1EC5052-F523-45C8-928D-B358E65B0B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20" name="Line 827">
                <a:extLst>
                  <a:ext uri="{FF2B5EF4-FFF2-40B4-BE49-F238E27FC236}">
                    <a16:creationId xmlns:a16="http://schemas.microsoft.com/office/drawing/2014/main" id="{CF38102D-30BE-47DC-BC09-32CCE808D4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05" name="Group 828">
              <a:extLst>
                <a:ext uri="{FF2B5EF4-FFF2-40B4-BE49-F238E27FC236}">
                  <a16:creationId xmlns:a16="http://schemas.microsoft.com/office/drawing/2014/main" id="{A4E60194-EE24-4A3B-8384-94745BB004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8207" name="Oval 407">
                <a:extLst>
                  <a:ext uri="{FF2B5EF4-FFF2-40B4-BE49-F238E27FC236}">
                    <a16:creationId xmlns:a16="http://schemas.microsoft.com/office/drawing/2014/main" id="{E59AA126-9D17-4AB3-B220-CE9DA6F60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08" name="Rectangle 410">
                <a:extLst>
                  <a:ext uri="{FF2B5EF4-FFF2-40B4-BE49-F238E27FC236}">
                    <a16:creationId xmlns:a16="http://schemas.microsoft.com/office/drawing/2014/main" id="{17080FCC-907B-4E6A-92ED-627F02D9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209" name="Oval 411">
                <a:extLst>
                  <a:ext uri="{FF2B5EF4-FFF2-40B4-BE49-F238E27FC236}">
                    <a16:creationId xmlns:a16="http://schemas.microsoft.com/office/drawing/2014/main" id="{30CCF314-D105-4BF1-92BF-D62206D5A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210" name="Group 832">
                <a:extLst>
                  <a:ext uri="{FF2B5EF4-FFF2-40B4-BE49-F238E27FC236}">
                    <a16:creationId xmlns:a16="http://schemas.microsoft.com/office/drawing/2014/main" id="{1AA83DF7-2634-4B43-88A6-CB2215A6D3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13" name="Freeform 833">
                  <a:extLst>
                    <a:ext uri="{FF2B5EF4-FFF2-40B4-BE49-F238E27FC236}">
                      <a16:creationId xmlns:a16="http://schemas.microsoft.com/office/drawing/2014/main" id="{EE6EC302-A4EF-4126-A393-AF4A93D846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14" name="Freeform 834">
                  <a:extLst>
                    <a:ext uri="{FF2B5EF4-FFF2-40B4-BE49-F238E27FC236}">
                      <a16:creationId xmlns:a16="http://schemas.microsoft.com/office/drawing/2014/main" id="{5B2FF607-0EB8-4263-B497-3EE1EAEB8E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11" name="Line 835">
                <a:extLst>
                  <a:ext uri="{FF2B5EF4-FFF2-40B4-BE49-F238E27FC236}">
                    <a16:creationId xmlns:a16="http://schemas.microsoft.com/office/drawing/2014/main" id="{170A5C00-8CC9-4885-BF26-2549428E38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12" name="Line 836">
                <a:extLst>
                  <a:ext uri="{FF2B5EF4-FFF2-40B4-BE49-F238E27FC236}">
                    <a16:creationId xmlns:a16="http://schemas.microsoft.com/office/drawing/2014/main" id="{3004B584-A41D-414E-9BDD-EA9476E9A5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06" name="Group 846">
              <a:extLst>
                <a:ext uri="{FF2B5EF4-FFF2-40B4-BE49-F238E27FC236}">
                  <a16:creationId xmlns:a16="http://schemas.microsoft.com/office/drawing/2014/main" id="{242DDB5E-1D7A-4003-AE7F-57B247E053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8191" name="Line 270">
                <a:extLst>
                  <a:ext uri="{FF2B5EF4-FFF2-40B4-BE49-F238E27FC236}">
                    <a16:creationId xmlns:a16="http://schemas.microsoft.com/office/drawing/2014/main" id="{5659D13B-4A26-47FA-9176-0BD0948432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2" name="Line 271">
                <a:extLst>
                  <a:ext uri="{FF2B5EF4-FFF2-40B4-BE49-F238E27FC236}">
                    <a16:creationId xmlns:a16="http://schemas.microsoft.com/office/drawing/2014/main" id="{0B98D148-41B0-4F71-934F-9DA7ADD63D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3" name="Line 272">
                <a:extLst>
                  <a:ext uri="{FF2B5EF4-FFF2-40B4-BE49-F238E27FC236}">
                    <a16:creationId xmlns:a16="http://schemas.microsoft.com/office/drawing/2014/main" id="{239363A7-3F2C-487E-9138-EDD3C5F5B3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4" name="Line 273">
                <a:extLst>
                  <a:ext uri="{FF2B5EF4-FFF2-40B4-BE49-F238E27FC236}">
                    <a16:creationId xmlns:a16="http://schemas.microsoft.com/office/drawing/2014/main" id="{FBA06411-EBF6-40C8-951E-538B0317A8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5" name="Line 274">
                <a:extLst>
                  <a:ext uri="{FF2B5EF4-FFF2-40B4-BE49-F238E27FC236}">
                    <a16:creationId xmlns:a16="http://schemas.microsoft.com/office/drawing/2014/main" id="{CEE823C1-739F-44DB-990A-5CAA7BFEA0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6" name="Line 275">
                <a:extLst>
                  <a:ext uri="{FF2B5EF4-FFF2-40B4-BE49-F238E27FC236}">
                    <a16:creationId xmlns:a16="http://schemas.microsoft.com/office/drawing/2014/main" id="{DC8A0E3B-D575-4901-9929-C74DD760DB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7" name="Line 276">
                <a:extLst>
                  <a:ext uri="{FF2B5EF4-FFF2-40B4-BE49-F238E27FC236}">
                    <a16:creationId xmlns:a16="http://schemas.microsoft.com/office/drawing/2014/main" id="{A8CC8B5C-26FB-4290-BA16-0728269518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8" name="Line 277">
                <a:extLst>
                  <a:ext uri="{FF2B5EF4-FFF2-40B4-BE49-F238E27FC236}">
                    <a16:creationId xmlns:a16="http://schemas.microsoft.com/office/drawing/2014/main" id="{39484E26-F3F2-40AE-8C95-011573BE0B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9" name="Line 278">
                <a:extLst>
                  <a:ext uri="{FF2B5EF4-FFF2-40B4-BE49-F238E27FC236}">
                    <a16:creationId xmlns:a16="http://schemas.microsoft.com/office/drawing/2014/main" id="{C48917DB-20D7-4105-A176-BF8491D462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0" name="Line 279">
                <a:extLst>
                  <a:ext uri="{FF2B5EF4-FFF2-40B4-BE49-F238E27FC236}">
                    <a16:creationId xmlns:a16="http://schemas.microsoft.com/office/drawing/2014/main" id="{F5169454-1639-4F36-BD3B-829FD899F2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1" name="Line 280">
                <a:extLst>
                  <a:ext uri="{FF2B5EF4-FFF2-40B4-BE49-F238E27FC236}">
                    <a16:creationId xmlns:a16="http://schemas.microsoft.com/office/drawing/2014/main" id="{A27CDA83-DD6D-4CD6-915A-AF20E89665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2" name="Line 281">
                <a:extLst>
                  <a:ext uri="{FF2B5EF4-FFF2-40B4-BE49-F238E27FC236}">
                    <a16:creationId xmlns:a16="http://schemas.microsoft.com/office/drawing/2014/main" id="{0260942A-08AC-4207-B6BC-1C168C0267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3" name="Line 282">
                <a:extLst>
                  <a:ext uri="{FF2B5EF4-FFF2-40B4-BE49-F238E27FC236}">
                    <a16:creationId xmlns:a16="http://schemas.microsoft.com/office/drawing/2014/main" id="{38DF6D47-7508-451B-B276-A10876D774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4" name="Line 283">
                <a:extLst>
                  <a:ext uri="{FF2B5EF4-FFF2-40B4-BE49-F238E27FC236}">
                    <a16:creationId xmlns:a16="http://schemas.microsoft.com/office/drawing/2014/main" id="{5DEE6853-C161-4727-B23E-9AAACE87F2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5" name="Line 284">
                <a:extLst>
                  <a:ext uri="{FF2B5EF4-FFF2-40B4-BE49-F238E27FC236}">
                    <a16:creationId xmlns:a16="http://schemas.microsoft.com/office/drawing/2014/main" id="{BFDB4CF7-6F4D-493F-940D-3540A1FC02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6" name="Oval 862">
                <a:extLst>
                  <a:ext uri="{FF2B5EF4-FFF2-40B4-BE49-F238E27FC236}">
                    <a16:creationId xmlns:a16="http://schemas.microsoft.com/office/drawing/2014/main" id="{D3329D5D-6534-427B-815F-4DEB33176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7707" name="Picture 915" descr="access_point_stylized_small">
              <a:extLst>
                <a:ext uri="{FF2B5EF4-FFF2-40B4-BE49-F238E27FC236}">
                  <a16:creationId xmlns:a16="http://schemas.microsoft.com/office/drawing/2014/main" id="{989E13F6-0D79-44D4-8347-CA2E8C9A32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08" name="Line 918">
              <a:extLst>
                <a:ext uri="{FF2B5EF4-FFF2-40B4-BE49-F238E27FC236}">
                  <a16:creationId xmlns:a16="http://schemas.microsoft.com/office/drawing/2014/main" id="{1FF1BDB1-6851-44AC-8F34-F28866C22BD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7709" name="Group 919">
              <a:extLst>
                <a:ext uri="{FF2B5EF4-FFF2-40B4-BE49-F238E27FC236}">
                  <a16:creationId xmlns:a16="http://schemas.microsoft.com/office/drawing/2014/main" id="{97CCBFAF-2480-4B08-BAC5-EB4F6B355B2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8189" name="Picture 920" descr="desktop_computer_stylized_medium">
                <a:extLst>
                  <a:ext uri="{FF2B5EF4-FFF2-40B4-BE49-F238E27FC236}">
                    <a16:creationId xmlns:a16="http://schemas.microsoft.com/office/drawing/2014/main" id="{0B96E410-FA57-434D-9C8A-FEBFE0347A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90" name="Freeform 921">
                <a:extLst>
                  <a:ext uri="{FF2B5EF4-FFF2-40B4-BE49-F238E27FC236}">
                    <a16:creationId xmlns:a16="http://schemas.microsoft.com/office/drawing/2014/main" id="{7062DBC2-407A-40EA-8F5B-ABB32C877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710" name="Group 922">
              <a:extLst>
                <a:ext uri="{FF2B5EF4-FFF2-40B4-BE49-F238E27FC236}">
                  <a16:creationId xmlns:a16="http://schemas.microsoft.com/office/drawing/2014/main" id="{828B6898-A0D2-4A04-9087-61AF5838CF4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8187" name="Picture 923" descr="desktop_computer_stylized_medium">
                <a:extLst>
                  <a:ext uri="{FF2B5EF4-FFF2-40B4-BE49-F238E27FC236}">
                    <a16:creationId xmlns:a16="http://schemas.microsoft.com/office/drawing/2014/main" id="{D20A463C-B696-43AB-BC7D-BC34A2C0B7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8" name="Freeform 924">
                <a:extLst>
                  <a:ext uri="{FF2B5EF4-FFF2-40B4-BE49-F238E27FC236}">
                    <a16:creationId xmlns:a16="http://schemas.microsoft.com/office/drawing/2014/main" id="{887D979A-122D-4A78-9F3F-F1131908CA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711" name="Group 925">
              <a:extLst>
                <a:ext uri="{FF2B5EF4-FFF2-40B4-BE49-F238E27FC236}">
                  <a16:creationId xmlns:a16="http://schemas.microsoft.com/office/drawing/2014/main" id="{D0BF25DC-668D-46C2-982F-F2679543A720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8185" name="Picture 926" descr="desktop_computer_stylized_medium">
                <a:extLst>
                  <a:ext uri="{FF2B5EF4-FFF2-40B4-BE49-F238E27FC236}">
                    <a16:creationId xmlns:a16="http://schemas.microsoft.com/office/drawing/2014/main" id="{5CC5FBC2-A0A1-4E5A-A86C-94CA3694B7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6" name="Freeform 927">
                <a:extLst>
                  <a:ext uri="{FF2B5EF4-FFF2-40B4-BE49-F238E27FC236}">
                    <a16:creationId xmlns:a16="http://schemas.microsoft.com/office/drawing/2014/main" id="{9C7168E5-7D2B-40BD-9B5D-8B001FBB0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712" name="Group 928">
              <a:extLst>
                <a:ext uri="{FF2B5EF4-FFF2-40B4-BE49-F238E27FC236}">
                  <a16:creationId xmlns:a16="http://schemas.microsoft.com/office/drawing/2014/main" id="{887B0481-AB22-4F16-93ED-1447547AD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8183" name="Picture 929" descr="desktop_computer_stylized_medium">
                <a:extLst>
                  <a:ext uri="{FF2B5EF4-FFF2-40B4-BE49-F238E27FC236}">
                    <a16:creationId xmlns:a16="http://schemas.microsoft.com/office/drawing/2014/main" id="{EE5ED3FE-D524-445D-B150-E787475B0D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4" name="Freeform 930">
                <a:extLst>
                  <a:ext uri="{FF2B5EF4-FFF2-40B4-BE49-F238E27FC236}">
                    <a16:creationId xmlns:a16="http://schemas.microsoft.com/office/drawing/2014/main" id="{4FBBAD79-F4A5-41B1-8FDF-F3EB09B86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7713" name="Picture 933" descr="iphone_stylized_small">
              <a:extLst>
                <a:ext uri="{FF2B5EF4-FFF2-40B4-BE49-F238E27FC236}">
                  <a16:creationId xmlns:a16="http://schemas.microsoft.com/office/drawing/2014/main" id="{DE8A7100-3CE9-4D87-8AD4-60E01DFAA8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4" name="Picture 934" descr="antenna_radiation_stylized">
              <a:extLst>
                <a:ext uri="{FF2B5EF4-FFF2-40B4-BE49-F238E27FC236}">
                  <a16:creationId xmlns:a16="http://schemas.microsoft.com/office/drawing/2014/main" id="{13DF0259-3ED7-4818-B88F-87DF9C94BA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5" name="Picture 936" descr="access_point_stylized_small">
              <a:extLst>
                <a:ext uri="{FF2B5EF4-FFF2-40B4-BE49-F238E27FC236}">
                  <a16:creationId xmlns:a16="http://schemas.microsoft.com/office/drawing/2014/main" id="{C86D60B6-D505-49B6-845E-DC02A623A4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16" name="Group 938">
              <a:extLst>
                <a:ext uri="{FF2B5EF4-FFF2-40B4-BE49-F238E27FC236}">
                  <a16:creationId xmlns:a16="http://schemas.microsoft.com/office/drawing/2014/main" id="{DDA8E4D8-040E-4635-BC3D-3830FF67FD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8151" name="Freeform 939">
                <a:extLst>
                  <a:ext uri="{FF2B5EF4-FFF2-40B4-BE49-F238E27FC236}">
                    <a16:creationId xmlns:a16="http://schemas.microsoft.com/office/drawing/2014/main" id="{95396AE5-8F3F-4F91-8F89-7214E1EEDB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52" name="Rectangle 940">
                <a:extLst>
                  <a:ext uri="{FF2B5EF4-FFF2-40B4-BE49-F238E27FC236}">
                    <a16:creationId xmlns:a16="http://schemas.microsoft.com/office/drawing/2014/main" id="{3E14B119-0A81-40F9-9FED-67F3B3E3B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53" name="Freeform 941">
                <a:extLst>
                  <a:ext uri="{FF2B5EF4-FFF2-40B4-BE49-F238E27FC236}">
                    <a16:creationId xmlns:a16="http://schemas.microsoft.com/office/drawing/2014/main" id="{E4668091-5164-4D47-B0C4-30525A8999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54" name="Freeform 942">
                <a:extLst>
                  <a:ext uri="{FF2B5EF4-FFF2-40B4-BE49-F238E27FC236}">
                    <a16:creationId xmlns:a16="http://schemas.microsoft.com/office/drawing/2014/main" id="{025AF5B0-F4EB-4B54-A678-263E0B90B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55" name="Rectangle 943">
                <a:extLst>
                  <a:ext uri="{FF2B5EF4-FFF2-40B4-BE49-F238E27FC236}">
                    <a16:creationId xmlns:a16="http://schemas.microsoft.com/office/drawing/2014/main" id="{C56F374D-A77D-4FAF-B0E3-D3AAF0556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56" name="Group 944">
                <a:extLst>
                  <a:ext uri="{FF2B5EF4-FFF2-40B4-BE49-F238E27FC236}">
                    <a16:creationId xmlns:a16="http://schemas.microsoft.com/office/drawing/2014/main" id="{99432DBA-8F07-4D5E-B982-48E2C16FC5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8181" name="AutoShape 945">
                  <a:extLst>
                    <a:ext uri="{FF2B5EF4-FFF2-40B4-BE49-F238E27FC236}">
                      <a16:creationId xmlns:a16="http://schemas.microsoft.com/office/drawing/2014/main" id="{2F4888F0-D20F-4650-97C1-E1AEFAFC4C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82" name="AutoShape 946">
                  <a:extLst>
                    <a:ext uri="{FF2B5EF4-FFF2-40B4-BE49-F238E27FC236}">
                      <a16:creationId xmlns:a16="http://schemas.microsoft.com/office/drawing/2014/main" id="{E7530C85-1D51-4E29-A8DF-21C343B331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57" name="Rectangle 947">
                <a:extLst>
                  <a:ext uri="{FF2B5EF4-FFF2-40B4-BE49-F238E27FC236}">
                    <a16:creationId xmlns:a16="http://schemas.microsoft.com/office/drawing/2014/main" id="{E019B70C-107F-4A2B-A33B-3974125C6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58" name="Group 948">
                <a:extLst>
                  <a:ext uri="{FF2B5EF4-FFF2-40B4-BE49-F238E27FC236}">
                    <a16:creationId xmlns:a16="http://schemas.microsoft.com/office/drawing/2014/main" id="{7EDEDFD9-F9EC-4F79-BCB9-7CCC99BAB9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8179" name="AutoShape 949">
                  <a:extLst>
                    <a:ext uri="{FF2B5EF4-FFF2-40B4-BE49-F238E27FC236}">
                      <a16:creationId xmlns:a16="http://schemas.microsoft.com/office/drawing/2014/main" id="{5DAB40E1-CC54-4347-BF89-73A92F9F86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80" name="AutoShape 950">
                  <a:extLst>
                    <a:ext uri="{FF2B5EF4-FFF2-40B4-BE49-F238E27FC236}">
                      <a16:creationId xmlns:a16="http://schemas.microsoft.com/office/drawing/2014/main" id="{F52A1B78-6B83-4B6B-9D95-5B3D9762B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59" name="Rectangle 951">
                <a:extLst>
                  <a:ext uri="{FF2B5EF4-FFF2-40B4-BE49-F238E27FC236}">
                    <a16:creationId xmlns:a16="http://schemas.microsoft.com/office/drawing/2014/main" id="{8EE04680-C8C0-400D-AA6F-BFB02070C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60" name="Rectangle 952">
                <a:extLst>
                  <a:ext uri="{FF2B5EF4-FFF2-40B4-BE49-F238E27FC236}">
                    <a16:creationId xmlns:a16="http://schemas.microsoft.com/office/drawing/2014/main" id="{BF5EB6AC-C553-40E0-B2E4-DD13F0FA8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61" name="Group 953">
                <a:extLst>
                  <a:ext uri="{FF2B5EF4-FFF2-40B4-BE49-F238E27FC236}">
                    <a16:creationId xmlns:a16="http://schemas.microsoft.com/office/drawing/2014/main" id="{E7307121-D43A-49EF-8BCF-BB8CAFD91D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8177" name="AutoShape 954">
                  <a:extLst>
                    <a:ext uri="{FF2B5EF4-FFF2-40B4-BE49-F238E27FC236}">
                      <a16:creationId xmlns:a16="http://schemas.microsoft.com/office/drawing/2014/main" id="{4B01DBCC-7930-40DD-8FC7-43BE2AFD99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78" name="AutoShape 955">
                  <a:extLst>
                    <a:ext uri="{FF2B5EF4-FFF2-40B4-BE49-F238E27FC236}">
                      <a16:creationId xmlns:a16="http://schemas.microsoft.com/office/drawing/2014/main" id="{43C208AE-E04F-459E-9D72-5F2505D27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62" name="Freeform 956">
                <a:extLst>
                  <a:ext uri="{FF2B5EF4-FFF2-40B4-BE49-F238E27FC236}">
                    <a16:creationId xmlns:a16="http://schemas.microsoft.com/office/drawing/2014/main" id="{2894FA0A-D919-4BF5-9034-DF38B850B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8163" name="Group 957">
                <a:extLst>
                  <a:ext uri="{FF2B5EF4-FFF2-40B4-BE49-F238E27FC236}">
                    <a16:creationId xmlns:a16="http://schemas.microsoft.com/office/drawing/2014/main" id="{53EA13D1-47E7-482D-A1C7-6CB008FDD2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8175" name="AutoShape 958">
                  <a:extLst>
                    <a:ext uri="{FF2B5EF4-FFF2-40B4-BE49-F238E27FC236}">
                      <a16:creationId xmlns:a16="http://schemas.microsoft.com/office/drawing/2014/main" id="{7B233690-DC86-4C1F-B1FD-F3EB171A71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76" name="AutoShape 959">
                  <a:extLst>
                    <a:ext uri="{FF2B5EF4-FFF2-40B4-BE49-F238E27FC236}">
                      <a16:creationId xmlns:a16="http://schemas.microsoft.com/office/drawing/2014/main" id="{E697A388-AEAB-479A-B6E8-B37CEF7472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64" name="Rectangle 960">
                <a:extLst>
                  <a:ext uri="{FF2B5EF4-FFF2-40B4-BE49-F238E27FC236}">
                    <a16:creationId xmlns:a16="http://schemas.microsoft.com/office/drawing/2014/main" id="{44CB3C51-0D5A-4586-BC55-0A70F2CF5C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65" name="Freeform 961">
                <a:extLst>
                  <a:ext uri="{FF2B5EF4-FFF2-40B4-BE49-F238E27FC236}">
                    <a16:creationId xmlns:a16="http://schemas.microsoft.com/office/drawing/2014/main" id="{965172B5-B040-43B1-BDCB-7BEF1B60C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66" name="Freeform 962">
                <a:extLst>
                  <a:ext uri="{FF2B5EF4-FFF2-40B4-BE49-F238E27FC236}">
                    <a16:creationId xmlns:a16="http://schemas.microsoft.com/office/drawing/2014/main" id="{7D91BF96-0D38-4F33-82AA-768AF304B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67" name="Oval 963">
                <a:extLst>
                  <a:ext uri="{FF2B5EF4-FFF2-40B4-BE49-F238E27FC236}">
                    <a16:creationId xmlns:a16="http://schemas.microsoft.com/office/drawing/2014/main" id="{F3442737-CF17-4A86-B4AD-0E0208B66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68" name="Freeform 964">
                <a:extLst>
                  <a:ext uri="{FF2B5EF4-FFF2-40B4-BE49-F238E27FC236}">
                    <a16:creationId xmlns:a16="http://schemas.microsoft.com/office/drawing/2014/main" id="{793C9228-E5B3-447C-94CE-18B81EBC9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69" name="AutoShape 965">
                <a:extLst>
                  <a:ext uri="{FF2B5EF4-FFF2-40B4-BE49-F238E27FC236}">
                    <a16:creationId xmlns:a16="http://schemas.microsoft.com/office/drawing/2014/main" id="{B0CEA262-CDD5-4DF7-BBED-46B1A36E1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70" name="AutoShape 966">
                <a:extLst>
                  <a:ext uri="{FF2B5EF4-FFF2-40B4-BE49-F238E27FC236}">
                    <a16:creationId xmlns:a16="http://schemas.microsoft.com/office/drawing/2014/main" id="{A1BFC098-6C75-4A98-84A0-7F50D6D01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71" name="Oval 967">
                <a:extLst>
                  <a:ext uri="{FF2B5EF4-FFF2-40B4-BE49-F238E27FC236}">
                    <a16:creationId xmlns:a16="http://schemas.microsoft.com/office/drawing/2014/main" id="{46D76A18-DD4A-426F-ACD6-86E9F5022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72" name="Oval 968">
                <a:extLst>
                  <a:ext uri="{FF2B5EF4-FFF2-40B4-BE49-F238E27FC236}">
                    <a16:creationId xmlns:a16="http://schemas.microsoft.com/office/drawing/2014/main" id="{AD616AE2-B6C6-430F-B52E-5EF5A3552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8173" name="Oval 969">
                <a:extLst>
                  <a:ext uri="{FF2B5EF4-FFF2-40B4-BE49-F238E27FC236}">
                    <a16:creationId xmlns:a16="http://schemas.microsoft.com/office/drawing/2014/main" id="{AD7E2025-989F-492C-B37E-CCD8D281CF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74" name="Rectangle 970">
                <a:extLst>
                  <a:ext uri="{FF2B5EF4-FFF2-40B4-BE49-F238E27FC236}">
                    <a16:creationId xmlns:a16="http://schemas.microsoft.com/office/drawing/2014/main" id="{91FED5FF-DE21-454F-9134-B23FFEB0F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7717" name="Group 971">
              <a:extLst>
                <a:ext uri="{FF2B5EF4-FFF2-40B4-BE49-F238E27FC236}">
                  <a16:creationId xmlns:a16="http://schemas.microsoft.com/office/drawing/2014/main" id="{F654BBEB-0340-4F77-B3C4-6A92DF1E9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8119" name="Freeform 972">
                <a:extLst>
                  <a:ext uri="{FF2B5EF4-FFF2-40B4-BE49-F238E27FC236}">
                    <a16:creationId xmlns:a16="http://schemas.microsoft.com/office/drawing/2014/main" id="{E8655034-F536-4992-B303-CCEF2800A6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20" name="Rectangle 973">
                <a:extLst>
                  <a:ext uri="{FF2B5EF4-FFF2-40B4-BE49-F238E27FC236}">
                    <a16:creationId xmlns:a16="http://schemas.microsoft.com/office/drawing/2014/main" id="{9BBD82D7-A427-41B1-BDFD-92E46CE12F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21" name="Freeform 974">
                <a:extLst>
                  <a:ext uri="{FF2B5EF4-FFF2-40B4-BE49-F238E27FC236}">
                    <a16:creationId xmlns:a16="http://schemas.microsoft.com/office/drawing/2014/main" id="{06F6838E-CA1F-4946-BF1F-1155A9206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22" name="Freeform 975">
                <a:extLst>
                  <a:ext uri="{FF2B5EF4-FFF2-40B4-BE49-F238E27FC236}">
                    <a16:creationId xmlns:a16="http://schemas.microsoft.com/office/drawing/2014/main" id="{A5828391-F694-4F45-B01D-698432CFC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23" name="Rectangle 976">
                <a:extLst>
                  <a:ext uri="{FF2B5EF4-FFF2-40B4-BE49-F238E27FC236}">
                    <a16:creationId xmlns:a16="http://schemas.microsoft.com/office/drawing/2014/main" id="{BEB39FC9-A363-4232-8A93-C7F07B983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24" name="Group 977">
                <a:extLst>
                  <a:ext uri="{FF2B5EF4-FFF2-40B4-BE49-F238E27FC236}">
                    <a16:creationId xmlns:a16="http://schemas.microsoft.com/office/drawing/2014/main" id="{E0AF3E5D-2602-41A2-AECF-1DD6603890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8149" name="AutoShape 978">
                  <a:extLst>
                    <a:ext uri="{FF2B5EF4-FFF2-40B4-BE49-F238E27FC236}">
                      <a16:creationId xmlns:a16="http://schemas.microsoft.com/office/drawing/2014/main" id="{AEAF8125-3193-4B54-8BB1-A55CB48EDD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50" name="AutoShape 979">
                  <a:extLst>
                    <a:ext uri="{FF2B5EF4-FFF2-40B4-BE49-F238E27FC236}">
                      <a16:creationId xmlns:a16="http://schemas.microsoft.com/office/drawing/2014/main" id="{E5B74AE9-BBF8-4F8B-BAC8-70FAB45598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25" name="Rectangle 980">
                <a:extLst>
                  <a:ext uri="{FF2B5EF4-FFF2-40B4-BE49-F238E27FC236}">
                    <a16:creationId xmlns:a16="http://schemas.microsoft.com/office/drawing/2014/main" id="{08589897-326B-457F-8DC7-69EE961C8D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26" name="Group 981">
                <a:extLst>
                  <a:ext uri="{FF2B5EF4-FFF2-40B4-BE49-F238E27FC236}">
                    <a16:creationId xmlns:a16="http://schemas.microsoft.com/office/drawing/2014/main" id="{AD80F8AD-D2BA-46BA-B23C-9ACFA23AE2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8147" name="AutoShape 982">
                  <a:extLst>
                    <a:ext uri="{FF2B5EF4-FFF2-40B4-BE49-F238E27FC236}">
                      <a16:creationId xmlns:a16="http://schemas.microsoft.com/office/drawing/2014/main" id="{33ACEF9B-2A55-431A-9092-95759622B2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48" name="AutoShape 983">
                  <a:extLst>
                    <a:ext uri="{FF2B5EF4-FFF2-40B4-BE49-F238E27FC236}">
                      <a16:creationId xmlns:a16="http://schemas.microsoft.com/office/drawing/2014/main" id="{81C129F5-3684-4D2D-91AA-8D93092F8D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27" name="Rectangle 984">
                <a:extLst>
                  <a:ext uri="{FF2B5EF4-FFF2-40B4-BE49-F238E27FC236}">
                    <a16:creationId xmlns:a16="http://schemas.microsoft.com/office/drawing/2014/main" id="{27A53428-F972-48EB-A180-87D1D7F9B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28" name="Rectangle 985">
                <a:extLst>
                  <a:ext uri="{FF2B5EF4-FFF2-40B4-BE49-F238E27FC236}">
                    <a16:creationId xmlns:a16="http://schemas.microsoft.com/office/drawing/2014/main" id="{08CB0ED5-2FD1-4750-A2A7-EFBA0D8CFF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29" name="Group 986">
                <a:extLst>
                  <a:ext uri="{FF2B5EF4-FFF2-40B4-BE49-F238E27FC236}">
                    <a16:creationId xmlns:a16="http://schemas.microsoft.com/office/drawing/2014/main" id="{79E6EB4B-3A68-4ECC-844B-7FD0E9F681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8145" name="AutoShape 987">
                  <a:extLst>
                    <a:ext uri="{FF2B5EF4-FFF2-40B4-BE49-F238E27FC236}">
                      <a16:creationId xmlns:a16="http://schemas.microsoft.com/office/drawing/2014/main" id="{322E82BA-FB59-4500-A87C-8B0EC566DB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46" name="AutoShape 988">
                  <a:extLst>
                    <a:ext uri="{FF2B5EF4-FFF2-40B4-BE49-F238E27FC236}">
                      <a16:creationId xmlns:a16="http://schemas.microsoft.com/office/drawing/2014/main" id="{4D3B6A0F-1B2B-41BB-8F6A-D73184DC03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30" name="Freeform 989">
                <a:extLst>
                  <a:ext uri="{FF2B5EF4-FFF2-40B4-BE49-F238E27FC236}">
                    <a16:creationId xmlns:a16="http://schemas.microsoft.com/office/drawing/2014/main" id="{298F8AE8-E9C7-4748-869A-DC70787DA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8131" name="Group 990">
                <a:extLst>
                  <a:ext uri="{FF2B5EF4-FFF2-40B4-BE49-F238E27FC236}">
                    <a16:creationId xmlns:a16="http://schemas.microsoft.com/office/drawing/2014/main" id="{584BD25D-4314-47BD-BB87-07C4240341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8143" name="AutoShape 991">
                  <a:extLst>
                    <a:ext uri="{FF2B5EF4-FFF2-40B4-BE49-F238E27FC236}">
                      <a16:creationId xmlns:a16="http://schemas.microsoft.com/office/drawing/2014/main" id="{3A217B4F-0AF1-4596-A23E-EEFE0EFC8E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44" name="AutoShape 992">
                  <a:extLst>
                    <a:ext uri="{FF2B5EF4-FFF2-40B4-BE49-F238E27FC236}">
                      <a16:creationId xmlns:a16="http://schemas.microsoft.com/office/drawing/2014/main" id="{7A22F837-FDB7-4F8A-BE09-D51E01D292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32" name="Rectangle 993">
                <a:extLst>
                  <a:ext uri="{FF2B5EF4-FFF2-40B4-BE49-F238E27FC236}">
                    <a16:creationId xmlns:a16="http://schemas.microsoft.com/office/drawing/2014/main" id="{B811A3E9-6D8A-4FB8-B018-E34FF88DF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33" name="Freeform 994">
                <a:extLst>
                  <a:ext uri="{FF2B5EF4-FFF2-40B4-BE49-F238E27FC236}">
                    <a16:creationId xmlns:a16="http://schemas.microsoft.com/office/drawing/2014/main" id="{9D2EE38B-31EF-4CE8-B8AA-0FAA46B0F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34" name="Freeform 995">
                <a:extLst>
                  <a:ext uri="{FF2B5EF4-FFF2-40B4-BE49-F238E27FC236}">
                    <a16:creationId xmlns:a16="http://schemas.microsoft.com/office/drawing/2014/main" id="{AE42FA0B-5F25-486F-AAD4-D4BFBB0695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35" name="Oval 996">
                <a:extLst>
                  <a:ext uri="{FF2B5EF4-FFF2-40B4-BE49-F238E27FC236}">
                    <a16:creationId xmlns:a16="http://schemas.microsoft.com/office/drawing/2014/main" id="{49989F43-3518-4EEF-B4DA-A63AE9BA4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36" name="Freeform 997">
                <a:extLst>
                  <a:ext uri="{FF2B5EF4-FFF2-40B4-BE49-F238E27FC236}">
                    <a16:creationId xmlns:a16="http://schemas.microsoft.com/office/drawing/2014/main" id="{E851975A-2B76-4AE5-81FB-979AD538D2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37" name="AutoShape 998">
                <a:extLst>
                  <a:ext uri="{FF2B5EF4-FFF2-40B4-BE49-F238E27FC236}">
                    <a16:creationId xmlns:a16="http://schemas.microsoft.com/office/drawing/2014/main" id="{C556AC4C-F649-4E76-B372-1C238785D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38" name="AutoShape 999">
                <a:extLst>
                  <a:ext uri="{FF2B5EF4-FFF2-40B4-BE49-F238E27FC236}">
                    <a16:creationId xmlns:a16="http://schemas.microsoft.com/office/drawing/2014/main" id="{9227BBDE-1ED7-42EB-9357-20FC3A98E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39" name="Oval 1000">
                <a:extLst>
                  <a:ext uri="{FF2B5EF4-FFF2-40B4-BE49-F238E27FC236}">
                    <a16:creationId xmlns:a16="http://schemas.microsoft.com/office/drawing/2014/main" id="{272B8F7B-CDBC-4B08-BB27-0F0A2D68D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40" name="Oval 1001">
                <a:extLst>
                  <a:ext uri="{FF2B5EF4-FFF2-40B4-BE49-F238E27FC236}">
                    <a16:creationId xmlns:a16="http://schemas.microsoft.com/office/drawing/2014/main" id="{C9D96017-911A-43BF-86E2-01389B9FC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8141" name="Oval 1002">
                <a:extLst>
                  <a:ext uri="{FF2B5EF4-FFF2-40B4-BE49-F238E27FC236}">
                    <a16:creationId xmlns:a16="http://schemas.microsoft.com/office/drawing/2014/main" id="{7B98FB5D-DE13-4C66-8255-06EE144D2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42" name="Rectangle 1003">
                <a:extLst>
                  <a:ext uri="{FF2B5EF4-FFF2-40B4-BE49-F238E27FC236}">
                    <a16:creationId xmlns:a16="http://schemas.microsoft.com/office/drawing/2014/main" id="{54603280-274C-44C8-B9F9-CEAF41706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7718" name="Picture 1005" descr="antenna_stylized">
              <a:extLst>
                <a:ext uri="{FF2B5EF4-FFF2-40B4-BE49-F238E27FC236}">
                  <a16:creationId xmlns:a16="http://schemas.microsoft.com/office/drawing/2014/main" id="{FB0AAD3F-9A9C-49E7-BC1D-6E87D806FA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9" name="Picture 1006" descr="laptop_keyboard">
              <a:extLst>
                <a:ext uri="{FF2B5EF4-FFF2-40B4-BE49-F238E27FC236}">
                  <a16:creationId xmlns:a16="http://schemas.microsoft.com/office/drawing/2014/main" id="{0D7C9E41-7FA7-47C2-9336-78A7C4FCAC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20" name="Freeform 1007">
              <a:extLst>
                <a:ext uri="{FF2B5EF4-FFF2-40B4-BE49-F238E27FC236}">
                  <a16:creationId xmlns:a16="http://schemas.microsoft.com/office/drawing/2014/main" id="{BB80BB28-C0ED-4DBA-9574-9431BC9C1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21" name="Picture 1008" descr="screen">
              <a:extLst>
                <a:ext uri="{FF2B5EF4-FFF2-40B4-BE49-F238E27FC236}">
                  <a16:creationId xmlns:a16="http://schemas.microsoft.com/office/drawing/2014/main" id="{C86AD7B9-DDE9-4D8D-AAE1-D4471B9B77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22" name="Freeform 1009">
              <a:extLst>
                <a:ext uri="{FF2B5EF4-FFF2-40B4-BE49-F238E27FC236}">
                  <a16:creationId xmlns:a16="http://schemas.microsoft.com/office/drawing/2014/main" id="{9F26F975-1FE6-46C2-924A-A526458EE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3" name="Freeform 1010">
              <a:extLst>
                <a:ext uri="{FF2B5EF4-FFF2-40B4-BE49-F238E27FC236}">
                  <a16:creationId xmlns:a16="http://schemas.microsoft.com/office/drawing/2014/main" id="{C67DE093-2CEF-4EAE-9180-1F55860FC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4" name="Freeform 1011">
              <a:extLst>
                <a:ext uri="{FF2B5EF4-FFF2-40B4-BE49-F238E27FC236}">
                  <a16:creationId xmlns:a16="http://schemas.microsoft.com/office/drawing/2014/main" id="{3909885C-F94F-4502-A6F8-A3AF7D1CE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5" name="Freeform 1012">
              <a:extLst>
                <a:ext uri="{FF2B5EF4-FFF2-40B4-BE49-F238E27FC236}">
                  <a16:creationId xmlns:a16="http://schemas.microsoft.com/office/drawing/2014/main" id="{D214FCF6-3755-4E6D-979D-13C93C563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6" name="Freeform 1013">
              <a:extLst>
                <a:ext uri="{FF2B5EF4-FFF2-40B4-BE49-F238E27FC236}">
                  <a16:creationId xmlns:a16="http://schemas.microsoft.com/office/drawing/2014/main" id="{C0672A62-BC95-4D94-BE3E-87E23EF3B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7" name="Freeform 1014">
              <a:extLst>
                <a:ext uri="{FF2B5EF4-FFF2-40B4-BE49-F238E27FC236}">
                  <a16:creationId xmlns:a16="http://schemas.microsoft.com/office/drawing/2014/main" id="{EBDC73CB-CB11-4B1C-B044-B1BCBBBE2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28" name="Group 1015">
              <a:extLst>
                <a:ext uri="{FF2B5EF4-FFF2-40B4-BE49-F238E27FC236}">
                  <a16:creationId xmlns:a16="http://schemas.microsoft.com/office/drawing/2014/main" id="{93E8CA5A-2E1D-471A-92D7-DBABFE79D6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8113" name="Freeform 1016">
                <a:extLst>
                  <a:ext uri="{FF2B5EF4-FFF2-40B4-BE49-F238E27FC236}">
                    <a16:creationId xmlns:a16="http://schemas.microsoft.com/office/drawing/2014/main" id="{E7A263AE-B36D-4FA1-9C95-B2C3DEA62F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4" name="Freeform 1017">
                <a:extLst>
                  <a:ext uri="{FF2B5EF4-FFF2-40B4-BE49-F238E27FC236}">
                    <a16:creationId xmlns:a16="http://schemas.microsoft.com/office/drawing/2014/main" id="{7C22E6DF-D679-4516-A740-A2BE56CE9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5" name="Freeform 1018">
                <a:extLst>
                  <a:ext uri="{FF2B5EF4-FFF2-40B4-BE49-F238E27FC236}">
                    <a16:creationId xmlns:a16="http://schemas.microsoft.com/office/drawing/2014/main" id="{2E1BDD23-1E5F-400E-AF31-8597E11B1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6" name="Freeform 1019">
                <a:extLst>
                  <a:ext uri="{FF2B5EF4-FFF2-40B4-BE49-F238E27FC236}">
                    <a16:creationId xmlns:a16="http://schemas.microsoft.com/office/drawing/2014/main" id="{60ECBC46-4C38-4E7F-B6E4-11370C6EA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7" name="Freeform 1020">
                <a:extLst>
                  <a:ext uri="{FF2B5EF4-FFF2-40B4-BE49-F238E27FC236}">
                    <a16:creationId xmlns:a16="http://schemas.microsoft.com/office/drawing/2014/main" id="{47039DB7-9BAC-4895-87EC-CC3034385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8" name="Freeform 1021">
                <a:extLst>
                  <a:ext uri="{FF2B5EF4-FFF2-40B4-BE49-F238E27FC236}">
                    <a16:creationId xmlns:a16="http://schemas.microsoft.com/office/drawing/2014/main" id="{6BB91AF1-5A3C-4588-B4CE-1F64F93536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729" name="Freeform 1022">
              <a:extLst>
                <a:ext uri="{FF2B5EF4-FFF2-40B4-BE49-F238E27FC236}">
                  <a16:creationId xmlns:a16="http://schemas.microsoft.com/office/drawing/2014/main" id="{FE1175C6-2EAB-43CC-87E0-43BB1E053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0" name="Freeform 1023">
              <a:extLst>
                <a:ext uri="{FF2B5EF4-FFF2-40B4-BE49-F238E27FC236}">
                  <a16:creationId xmlns:a16="http://schemas.microsoft.com/office/drawing/2014/main" id="{FB046097-2FFA-4E64-8286-94F4CCC04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1" name="Freeform 1024">
              <a:extLst>
                <a:ext uri="{FF2B5EF4-FFF2-40B4-BE49-F238E27FC236}">
                  <a16:creationId xmlns:a16="http://schemas.microsoft.com/office/drawing/2014/main" id="{9BA1E614-F5D5-4F9A-9BF2-CD64F6BAC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2" name="Freeform 1025">
              <a:extLst>
                <a:ext uri="{FF2B5EF4-FFF2-40B4-BE49-F238E27FC236}">
                  <a16:creationId xmlns:a16="http://schemas.microsoft.com/office/drawing/2014/main" id="{9438C8CF-BA37-4CAD-9D8D-352312125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3" name="Freeform 1026">
              <a:extLst>
                <a:ext uri="{FF2B5EF4-FFF2-40B4-BE49-F238E27FC236}">
                  <a16:creationId xmlns:a16="http://schemas.microsoft.com/office/drawing/2014/main" id="{B2AB441B-1ADD-4B7C-AC2A-C6EF6F413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4" name="Freeform 1027">
              <a:extLst>
                <a:ext uri="{FF2B5EF4-FFF2-40B4-BE49-F238E27FC236}">
                  <a16:creationId xmlns:a16="http://schemas.microsoft.com/office/drawing/2014/main" id="{5C0314F0-1378-43D4-B94A-19F23FD1E93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7735" name="Picture 1030" descr="laptop_keyboard">
              <a:extLst>
                <a:ext uri="{FF2B5EF4-FFF2-40B4-BE49-F238E27FC236}">
                  <a16:creationId xmlns:a16="http://schemas.microsoft.com/office/drawing/2014/main" id="{6E57A7F4-B496-46CC-888A-ABEEB7997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36" name="Freeform 1031">
              <a:extLst>
                <a:ext uri="{FF2B5EF4-FFF2-40B4-BE49-F238E27FC236}">
                  <a16:creationId xmlns:a16="http://schemas.microsoft.com/office/drawing/2014/main" id="{7B108BAA-EFF2-47FD-98C9-18CDCE0F4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37" name="Picture 1032" descr="screen">
              <a:extLst>
                <a:ext uri="{FF2B5EF4-FFF2-40B4-BE49-F238E27FC236}">
                  <a16:creationId xmlns:a16="http://schemas.microsoft.com/office/drawing/2014/main" id="{EFC5ED59-91FE-4221-AA55-692BBB661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38" name="Freeform 1033">
              <a:extLst>
                <a:ext uri="{FF2B5EF4-FFF2-40B4-BE49-F238E27FC236}">
                  <a16:creationId xmlns:a16="http://schemas.microsoft.com/office/drawing/2014/main" id="{8D57F6F8-2901-4BC0-9EAF-2F90D896D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9" name="Freeform 1034">
              <a:extLst>
                <a:ext uri="{FF2B5EF4-FFF2-40B4-BE49-F238E27FC236}">
                  <a16:creationId xmlns:a16="http://schemas.microsoft.com/office/drawing/2014/main" id="{CCC5787C-D50B-4091-BC16-2621AD60E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0" name="Freeform 1035">
              <a:extLst>
                <a:ext uri="{FF2B5EF4-FFF2-40B4-BE49-F238E27FC236}">
                  <a16:creationId xmlns:a16="http://schemas.microsoft.com/office/drawing/2014/main" id="{82CBBFCF-F6CC-4031-A1A1-552B1CFC1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1" name="Freeform 1036">
              <a:extLst>
                <a:ext uri="{FF2B5EF4-FFF2-40B4-BE49-F238E27FC236}">
                  <a16:creationId xmlns:a16="http://schemas.microsoft.com/office/drawing/2014/main" id="{6278564C-26F9-4A33-AC2D-8B070A017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2" name="Freeform 1037">
              <a:extLst>
                <a:ext uri="{FF2B5EF4-FFF2-40B4-BE49-F238E27FC236}">
                  <a16:creationId xmlns:a16="http://schemas.microsoft.com/office/drawing/2014/main" id="{CC6670DF-0172-414C-84DC-7539B9EA6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3" name="Freeform 1038">
              <a:extLst>
                <a:ext uri="{FF2B5EF4-FFF2-40B4-BE49-F238E27FC236}">
                  <a16:creationId xmlns:a16="http://schemas.microsoft.com/office/drawing/2014/main" id="{1F68D611-7FFF-42B7-A173-B0A122347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44" name="Group 1039">
              <a:extLst>
                <a:ext uri="{FF2B5EF4-FFF2-40B4-BE49-F238E27FC236}">
                  <a16:creationId xmlns:a16="http://schemas.microsoft.com/office/drawing/2014/main" id="{418E13E2-E592-4908-B742-BB3F2BD7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8107" name="Freeform 1040">
                <a:extLst>
                  <a:ext uri="{FF2B5EF4-FFF2-40B4-BE49-F238E27FC236}">
                    <a16:creationId xmlns:a16="http://schemas.microsoft.com/office/drawing/2014/main" id="{A023E63F-E6DD-4959-8279-E58C61BD5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08" name="Freeform 1041">
                <a:extLst>
                  <a:ext uri="{FF2B5EF4-FFF2-40B4-BE49-F238E27FC236}">
                    <a16:creationId xmlns:a16="http://schemas.microsoft.com/office/drawing/2014/main" id="{FE37EF8C-B730-4A82-AA24-98BEE20D7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09" name="Freeform 1042">
                <a:extLst>
                  <a:ext uri="{FF2B5EF4-FFF2-40B4-BE49-F238E27FC236}">
                    <a16:creationId xmlns:a16="http://schemas.microsoft.com/office/drawing/2014/main" id="{25696C6C-C84C-4D26-BE20-48A0B54C9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0" name="Freeform 1043">
                <a:extLst>
                  <a:ext uri="{FF2B5EF4-FFF2-40B4-BE49-F238E27FC236}">
                    <a16:creationId xmlns:a16="http://schemas.microsoft.com/office/drawing/2014/main" id="{83A20BC9-5CB2-4AC0-A173-1E5B450B8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1" name="Freeform 1044">
                <a:extLst>
                  <a:ext uri="{FF2B5EF4-FFF2-40B4-BE49-F238E27FC236}">
                    <a16:creationId xmlns:a16="http://schemas.microsoft.com/office/drawing/2014/main" id="{0F82DB89-DFF9-4D01-83C6-21EA32FE4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2" name="Freeform 1045">
                <a:extLst>
                  <a:ext uri="{FF2B5EF4-FFF2-40B4-BE49-F238E27FC236}">
                    <a16:creationId xmlns:a16="http://schemas.microsoft.com/office/drawing/2014/main" id="{B3550543-F48A-4546-B478-064DEBFB5B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745" name="Freeform 1046">
              <a:extLst>
                <a:ext uri="{FF2B5EF4-FFF2-40B4-BE49-F238E27FC236}">
                  <a16:creationId xmlns:a16="http://schemas.microsoft.com/office/drawing/2014/main" id="{9A59C9D5-13A7-4C2F-9AAD-A905CB476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6" name="Freeform 1047">
              <a:extLst>
                <a:ext uri="{FF2B5EF4-FFF2-40B4-BE49-F238E27FC236}">
                  <a16:creationId xmlns:a16="http://schemas.microsoft.com/office/drawing/2014/main" id="{4FC1EC90-DABD-49C2-9DAE-AE46DBA43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7" name="Freeform 1048">
              <a:extLst>
                <a:ext uri="{FF2B5EF4-FFF2-40B4-BE49-F238E27FC236}">
                  <a16:creationId xmlns:a16="http://schemas.microsoft.com/office/drawing/2014/main" id="{5B3308FD-5770-49A4-99E5-557E32021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8" name="Freeform 1049">
              <a:extLst>
                <a:ext uri="{FF2B5EF4-FFF2-40B4-BE49-F238E27FC236}">
                  <a16:creationId xmlns:a16="http://schemas.microsoft.com/office/drawing/2014/main" id="{F64BE9D5-237C-4E78-8A79-FA4022104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9" name="Freeform 1050">
              <a:extLst>
                <a:ext uri="{FF2B5EF4-FFF2-40B4-BE49-F238E27FC236}">
                  <a16:creationId xmlns:a16="http://schemas.microsoft.com/office/drawing/2014/main" id="{9C85C444-4888-4D14-B434-6BDDED337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0" name="Freeform 1051">
              <a:extLst>
                <a:ext uri="{FF2B5EF4-FFF2-40B4-BE49-F238E27FC236}">
                  <a16:creationId xmlns:a16="http://schemas.microsoft.com/office/drawing/2014/main" id="{F0CDA0AA-D3B9-41EB-ACD1-92C95E86F89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51" name="Group 2">
              <a:extLst>
                <a:ext uri="{FF2B5EF4-FFF2-40B4-BE49-F238E27FC236}">
                  <a16:creationId xmlns:a16="http://schemas.microsoft.com/office/drawing/2014/main" id="{A11A535E-0F98-4CBC-BA63-7B46F1F1F2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8085" name="Picture 1054" descr="laptop_keyboard">
                <a:extLst>
                  <a:ext uri="{FF2B5EF4-FFF2-40B4-BE49-F238E27FC236}">
                    <a16:creationId xmlns:a16="http://schemas.microsoft.com/office/drawing/2014/main" id="{34E89A0F-CE30-4C21-812F-38AD7916DD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86" name="Freeform 1055">
                <a:extLst>
                  <a:ext uri="{FF2B5EF4-FFF2-40B4-BE49-F238E27FC236}">
                    <a16:creationId xmlns:a16="http://schemas.microsoft.com/office/drawing/2014/main" id="{84A4C5B5-71BA-49C2-927C-C9D46485FB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8087" name="Picture 1056" descr="screen">
                <a:extLst>
                  <a:ext uri="{FF2B5EF4-FFF2-40B4-BE49-F238E27FC236}">
                    <a16:creationId xmlns:a16="http://schemas.microsoft.com/office/drawing/2014/main" id="{56D32DD8-8352-4BCC-B54B-1A4F6E1C37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88" name="Freeform 1057">
                <a:extLst>
                  <a:ext uri="{FF2B5EF4-FFF2-40B4-BE49-F238E27FC236}">
                    <a16:creationId xmlns:a16="http://schemas.microsoft.com/office/drawing/2014/main" id="{B485552C-FEFC-4D06-AC76-1091642C1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9" name="Freeform 1058">
                <a:extLst>
                  <a:ext uri="{FF2B5EF4-FFF2-40B4-BE49-F238E27FC236}">
                    <a16:creationId xmlns:a16="http://schemas.microsoft.com/office/drawing/2014/main" id="{DF965286-B7DC-451C-9EF1-0EF266EB74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0" name="Freeform 1059">
                <a:extLst>
                  <a:ext uri="{FF2B5EF4-FFF2-40B4-BE49-F238E27FC236}">
                    <a16:creationId xmlns:a16="http://schemas.microsoft.com/office/drawing/2014/main" id="{8980B37D-E1B2-45FF-9998-65FCF68F95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1" name="Freeform 1060">
                <a:extLst>
                  <a:ext uri="{FF2B5EF4-FFF2-40B4-BE49-F238E27FC236}">
                    <a16:creationId xmlns:a16="http://schemas.microsoft.com/office/drawing/2014/main" id="{85EE351B-FBB2-49BF-BBC7-4E72CF2A3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2" name="Freeform 1061">
                <a:extLst>
                  <a:ext uri="{FF2B5EF4-FFF2-40B4-BE49-F238E27FC236}">
                    <a16:creationId xmlns:a16="http://schemas.microsoft.com/office/drawing/2014/main" id="{ECB5D231-A1AA-4219-BB82-B3FD00DFC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3" name="Freeform 1062">
                <a:extLst>
                  <a:ext uri="{FF2B5EF4-FFF2-40B4-BE49-F238E27FC236}">
                    <a16:creationId xmlns:a16="http://schemas.microsoft.com/office/drawing/2014/main" id="{93E37819-CE35-40FF-9972-6E57E1FA3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8094" name="Group 1063">
                <a:extLst>
                  <a:ext uri="{FF2B5EF4-FFF2-40B4-BE49-F238E27FC236}">
                    <a16:creationId xmlns:a16="http://schemas.microsoft.com/office/drawing/2014/main" id="{E5D6FC39-AD0A-4F00-BDD1-4F132419AD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8101" name="Freeform 1064">
                  <a:extLst>
                    <a:ext uri="{FF2B5EF4-FFF2-40B4-BE49-F238E27FC236}">
                      <a16:creationId xmlns:a16="http://schemas.microsoft.com/office/drawing/2014/main" id="{448BFBF9-D513-4CFB-A9D7-3850CE8CB0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02" name="Freeform 1065">
                  <a:extLst>
                    <a:ext uri="{FF2B5EF4-FFF2-40B4-BE49-F238E27FC236}">
                      <a16:creationId xmlns:a16="http://schemas.microsoft.com/office/drawing/2014/main" id="{DED49F30-07C2-4B73-9E95-557E07E95B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03" name="Freeform 1066">
                  <a:extLst>
                    <a:ext uri="{FF2B5EF4-FFF2-40B4-BE49-F238E27FC236}">
                      <a16:creationId xmlns:a16="http://schemas.microsoft.com/office/drawing/2014/main" id="{5FD40144-2648-4F21-9BB5-550AB72038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04" name="Freeform 1067">
                  <a:extLst>
                    <a:ext uri="{FF2B5EF4-FFF2-40B4-BE49-F238E27FC236}">
                      <a16:creationId xmlns:a16="http://schemas.microsoft.com/office/drawing/2014/main" id="{85882C76-8C59-4D5C-BFD9-CF3E01F04E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05" name="Freeform 1068">
                  <a:extLst>
                    <a:ext uri="{FF2B5EF4-FFF2-40B4-BE49-F238E27FC236}">
                      <a16:creationId xmlns:a16="http://schemas.microsoft.com/office/drawing/2014/main" id="{559D2565-FCDE-49CB-A6F9-9C8CB8EF6E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06" name="Freeform 1069">
                  <a:extLst>
                    <a:ext uri="{FF2B5EF4-FFF2-40B4-BE49-F238E27FC236}">
                      <a16:creationId xmlns:a16="http://schemas.microsoft.com/office/drawing/2014/main" id="{1D7D135D-F778-4858-9C28-969A2DA8FD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95" name="Freeform 1070">
                <a:extLst>
                  <a:ext uri="{FF2B5EF4-FFF2-40B4-BE49-F238E27FC236}">
                    <a16:creationId xmlns:a16="http://schemas.microsoft.com/office/drawing/2014/main" id="{A5643C1D-2BBA-490B-BD97-125B8E6B4F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6" name="Freeform 1071">
                <a:extLst>
                  <a:ext uri="{FF2B5EF4-FFF2-40B4-BE49-F238E27FC236}">
                    <a16:creationId xmlns:a16="http://schemas.microsoft.com/office/drawing/2014/main" id="{8689BCEF-2ECA-4917-A93C-A788908C7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7" name="Freeform 1072">
                <a:extLst>
                  <a:ext uri="{FF2B5EF4-FFF2-40B4-BE49-F238E27FC236}">
                    <a16:creationId xmlns:a16="http://schemas.microsoft.com/office/drawing/2014/main" id="{025B6E1E-D1C9-4658-8A6B-936F6603B5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8" name="Freeform 1073">
                <a:extLst>
                  <a:ext uri="{FF2B5EF4-FFF2-40B4-BE49-F238E27FC236}">
                    <a16:creationId xmlns:a16="http://schemas.microsoft.com/office/drawing/2014/main" id="{A56D2D72-72DA-41AF-A836-9F336E42F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9" name="Freeform 1074">
                <a:extLst>
                  <a:ext uri="{FF2B5EF4-FFF2-40B4-BE49-F238E27FC236}">
                    <a16:creationId xmlns:a16="http://schemas.microsoft.com/office/drawing/2014/main" id="{4E4C50E6-6DA5-43EF-9472-8DB91B028B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00" name="Freeform 1075">
                <a:extLst>
                  <a:ext uri="{FF2B5EF4-FFF2-40B4-BE49-F238E27FC236}">
                    <a16:creationId xmlns:a16="http://schemas.microsoft.com/office/drawing/2014/main" id="{36694A83-EBA1-4108-8ECC-AFD22519BC6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7752" name="Picture 1077" descr="desktop_computer_stylized_medium">
              <a:extLst>
                <a:ext uri="{FF2B5EF4-FFF2-40B4-BE49-F238E27FC236}">
                  <a16:creationId xmlns:a16="http://schemas.microsoft.com/office/drawing/2014/main" id="{3C928180-5FB2-43A7-BD3A-594DE7ECA5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3" name="Freeform 1078">
              <a:extLst>
                <a:ext uri="{FF2B5EF4-FFF2-40B4-BE49-F238E27FC236}">
                  <a16:creationId xmlns:a16="http://schemas.microsoft.com/office/drawing/2014/main" id="{02567EFB-1E41-43B6-BDAF-DEAAC49BA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27754" name="Picture 1081" descr="laptop_keyboard">
              <a:extLst>
                <a:ext uri="{FF2B5EF4-FFF2-40B4-BE49-F238E27FC236}">
                  <a16:creationId xmlns:a16="http://schemas.microsoft.com/office/drawing/2014/main" id="{F2526498-6870-4888-90C8-A669EBCCB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5" name="Freeform 1082">
              <a:extLst>
                <a:ext uri="{FF2B5EF4-FFF2-40B4-BE49-F238E27FC236}">
                  <a16:creationId xmlns:a16="http://schemas.microsoft.com/office/drawing/2014/main" id="{FDD551A8-4A85-436B-B400-EA77DD4F9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56" name="Picture 1083" descr="screen">
              <a:extLst>
                <a:ext uri="{FF2B5EF4-FFF2-40B4-BE49-F238E27FC236}">
                  <a16:creationId xmlns:a16="http://schemas.microsoft.com/office/drawing/2014/main" id="{B96966AA-3975-4C66-8046-05A73DF3B9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7" name="Freeform 1084">
              <a:extLst>
                <a:ext uri="{FF2B5EF4-FFF2-40B4-BE49-F238E27FC236}">
                  <a16:creationId xmlns:a16="http://schemas.microsoft.com/office/drawing/2014/main" id="{298CB6AA-96A3-46A1-9840-4ACEFA6A0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8" name="Freeform 1085">
              <a:extLst>
                <a:ext uri="{FF2B5EF4-FFF2-40B4-BE49-F238E27FC236}">
                  <a16:creationId xmlns:a16="http://schemas.microsoft.com/office/drawing/2014/main" id="{44759992-C9E4-426D-AB6D-AD74822AD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9" name="Freeform 1086">
              <a:extLst>
                <a:ext uri="{FF2B5EF4-FFF2-40B4-BE49-F238E27FC236}">
                  <a16:creationId xmlns:a16="http://schemas.microsoft.com/office/drawing/2014/main" id="{F39ACB38-5F39-4140-B9C6-8560345B7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0" name="Freeform 1087">
              <a:extLst>
                <a:ext uri="{FF2B5EF4-FFF2-40B4-BE49-F238E27FC236}">
                  <a16:creationId xmlns:a16="http://schemas.microsoft.com/office/drawing/2014/main" id="{88714A9D-0B03-4100-BE73-7464BEE25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1" name="Freeform 1088">
              <a:extLst>
                <a:ext uri="{FF2B5EF4-FFF2-40B4-BE49-F238E27FC236}">
                  <a16:creationId xmlns:a16="http://schemas.microsoft.com/office/drawing/2014/main" id="{C0EEA0B1-958A-4C63-B757-74BF7FDBF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2" name="Freeform 1089">
              <a:extLst>
                <a:ext uri="{FF2B5EF4-FFF2-40B4-BE49-F238E27FC236}">
                  <a16:creationId xmlns:a16="http://schemas.microsoft.com/office/drawing/2014/main" id="{BBBA3833-5757-4756-BF0E-D296A1926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63" name="Group 1090">
              <a:extLst>
                <a:ext uri="{FF2B5EF4-FFF2-40B4-BE49-F238E27FC236}">
                  <a16:creationId xmlns:a16="http://schemas.microsoft.com/office/drawing/2014/main" id="{3EF4C369-622D-4639-8701-F862C00930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8079" name="Freeform 1091">
                <a:extLst>
                  <a:ext uri="{FF2B5EF4-FFF2-40B4-BE49-F238E27FC236}">
                    <a16:creationId xmlns:a16="http://schemas.microsoft.com/office/drawing/2014/main" id="{F5568969-589B-4775-BD3C-8358FF1DA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0" name="Freeform 1092">
                <a:extLst>
                  <a:ext uri="{FF2B5EF4-FFF2-40B4-BE49-F238E27FC236}">
                    <a16:creationId xmlns:a16="http://schemas.microsoft.com/office/drawing/2014/main" id="{9E1610CB-5049-4095-862C-D9C9AC7B54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1" name="Freeform 1093">
                <a:extLst>
                  <a:ext uri="{FF2B5EF4-FFF2-40B4-BE49-F238E27FC236}">
                    <a16:creationId xmlns:a16="http://schemas.microsoft.com/office/drawing/2014/main" id="{86189334-205D-4434-BA20-4095BAF62B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2" name="Freeform 1094">
                <a:extLst>
                  <a:ext uri="{FF2B5EF4-FFF2-40B4-BE49-F238E27FC236}">
                    <a16:creationId xmlns:a16="http://schemas.microsoft.com/office/drawing/2014/main" id="{61F73D3A-25CC-4EB3-8500-0F2B274C8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3" name="Freeform 1095">
                <a:extLst>
                  <a:ext uri="{FF2B5EF4-FFF2-40B4-BE49-F238E27FC236}">
                    <a16:creationId xmlns:a16="http://schemas.microsoft.com/office/drawing/2014/main" id="{A2B0A003-360E-4F89-8C6F-18CFDCBB45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4" name="Freeform 1096">
                <a:extLst>
                  <a:ext uri="{FF2B5EF4-FFF2-40B4-BE49-F238E27FC236}">
                    <a16:creationId xmlns:a16="http://schemas.microsoft.com/office/drawing/2014/main" id="{F83B2F7F-2FCF-4ABB-8A29-0B4E8E40F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764" name="Freeform 1097">
              <a:extLst>
                <a:ext uri="{FF2B5EF4-FFF2-40B4-BE49-F238E27FC236}">
                  <a16:creationId xmlns:a16="http://schemas.microsoft.com/office/drawing/2014/main" id="{8B9B0703-2AA7-4589-ABD6-6E4388938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5" name="Freeform 1098">
              <a:extLst>
                <a:ext uri="{FF2B5EF4-FFF2-40B4-BE49-F238E27FC236}">
                  <a16:creationId xmlns:a16="http://schemas.microsoft.com/office/drawing/2014/main" id="{7A3CCD5A-EF01-4A3E-834A-8D07A788D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6" name="Freeform 1099">
              <a:extLst>
                <a:ext uri="{FF2B5EF4-FFF2-40B4-BE49-F238E27FC236}">
                  <a16:creationId xmlns:a16="http://schemas.microsoft.com/office/drawing/2014/main" id="{89DE1010-223E-46C0-8307-8A1E614CE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7" name="Freeform 1100">
              <a:extLst>
                <a:ext uri="{FF2B5EF4-FFF2-40B4-BE49-F238E27FC236}">
                  <a16:creationId xmlns:a16="http://schemas.microsoft.com/office/drawing/2014/main" id="{3B7BE789-812F-4057-B3E1-D2AFB35B1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8" name="Freeform 1101">
              <a:extLst>
                <a:ext uri="{FF2B5EF4-FFF2-40B4-BE49-F238E27FC236}">
                  <a16:creationId xmlns:a16="http://schemas.microsoft.com/office/drawing/2014/main" id="{3D382795-1138-4269-9B69-7FF9311B2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9" name="Freeform 1102">
              <a:extLst>
                <a:ext uri="{FF2B5EF4-FFF2-40B4-BE49-F238E27FC236}">
                  <a16:creationId xmlns:a16="http://schemas.microsoft.com/office/drawing/2014/main" id="{994F80BF-5EEF-4D22-A0DF-31BDBA70561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70" name="Group 1103">
              <a:extLst>
                <a:ext uri="{FF2B5EF4-FFF2-40B4-BE49-F238E27FC236}">
                  <a16:creationId xmlns:a16="http://schemas.microsoft.com/office/drawing/2014/main" id="{11A3EB1F-81DC-4815-8CDB-DDEC6B750A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8071" name="Oval 407">
                <a:extLst>
                  <a:ext uri="{FF2B5EF4-FFF2-40B4-BE49-F238E27FC236}">
                    <a16:creationId xmlns:a16="http://schemas.microsoft.com/office/drawing/2014/main" id="{84E421B0-36B5-4428-9624-7FA166F38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72" name="Rectangle 410">
                <a:extLst>
                  <a:ext uri="{FF2B5EF4-FFF2-40B4-BE49-F238E27FC236}">
                    <a16:creationId xmlns:a16="http://schemas.microsoft.com/office/drawing/2014/main" id="{6841CCEA-3F20-41C9-AA84-0B62A5CEEB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73" name="Oval 411">
                <a:extLst>
                  <a:ext uri="{FF2B5EF4-FFF2-40B4-BE49-F238E27FC236}">
                    <a16:creationId xmlns:a16="http://schemas.microsoft.com/office/drawing/2014/main" id="{27529352-19C9-4B2B-BC05-127913AB3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74" name="Group 1107">
                <a:extLst>
                  <a:ext uri="{FF2B5EF4-FFF2-40B4-BE49-F238E27FC236}">
                    <a16:creationId xmlns:a16="http://schemas.microsoft.com/office/drawing/2014/main" id="{69A5C883-FC8E-44C0-A5B1-B381C09F7A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77" name="Freeform 1108">
                  <a:extLst>
                    <a:ext uri="{FF2B5EF4-FFF2-40B4-BE49-F238E27FC236}">
                      <a16:creationId xmlns:a16="http://schemas.microsoft.com/office/drawing/2014/main" id="{A9FE2C5C-4948-4F2D-90D8-EF511BFECF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78" name="Freeform 1109">
                  <a:extLst>
                    <a:ext uri="{FF2B5EF4-FFF2-40B4-BE49-F238E27FC236}">
                      <a16:creationId xmlns:a16="http://schemas.microsoft.com/office/drawing/2014/main" id="{D0969573-ED13-4279-94D0-4044E30565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75" name="Line 1110">
                <a:extLst>
                  <a:ext uri="{FF2B5EF4-FFF2-40B4-BE49-F238E27FC236}">
                    <a16:creationId xmlns:a16="http://schemas.microsoft.com/office/drawing/2014/main" id="{A7829C0F-98CA-4CC2-BE52-003B57FDC3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76" name="Line 1111">
                <a:extLst>
                  <a:ext uri="{FF2B5EF4-FFF2-40B4-BE49-F238E27FC236}">
                    <a16:creationId xmlns:a16="http://schemas.microsoft.com/office/drawing/2014/main" id="{A792D144-FD61-4ED9-A7B4-0F8D3DF9DE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1" name="Group 1112">
              <a:extLst>
                <a:ext uri="{FF2B5EF4-FFF2-40B4-BE49-F238E27FC236}">
                  <a16:creationId xmlns:a16="http://schemas.microsoft.com/office/drawing/2014/main" id="{A7EDF7D5-39A2-45D3-8806-1AE5502C6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8063" name="Oval 407">
                <a:extLst>
                  <a:ext uri="{FF2B5EF4-FFF2-40B4-BE49-F238E27FC236}">
                    <a16:creationId xmlns:a16="http://schemas.microsoft.com/office/drawing/2014/main" id="{689678C8-0EC4-41A3-98A1-5FF7953B8D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64" name="Rectangle 410">
                <a:extLst>
                  <a:ext uri="{FF2B5EF4-FFF2-40B4-BE49-F238E27FC236}">
                    <a16:creationId xmlns:a16="http://schemas.microsoft.com/office/drawing/2014/main" id="{CF23FC1A-7E54-401F-B789-6C7D8A050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65" name="Oval 411">
                <a:extLst>
                  <a:ext uri="{FF2B5EF4-FFF2-40B4-BE49-F238E27FC236}">
                    <a16:creationId xmlns:a16="http://schemas.microsoft.com/office/drawing/2014/main" id="{5DF73D2A-70F4-4682-A7BF-702C2E9F4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66" name="Group 1116">
                <a:extLst>
                  <a:ext uri="{FF2B5EF4-FFF2-40B4-BE49-F238E27FC236}">
                    <a16:creationId xmlns:a16="http://schemas.microsoft.com/office/drawing/2014/main" id="{41400FF6-B3A1-4DC3-90E8-871E228E9B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69" name="Freeform 1117">
                  <a:extLst>
                    <a:ext uri="{FF2B5EF4-FFF2-40B4-BE49-F238E27FC236}">
                      <a16:creationId xmlns:a16="http://schemas.microsoft.com/office/drawing/2014/main" id="{86DEFDB0-0C55-4F88-B195-67DFA057FE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70" name="Freeform 1118">
                  <a:extLst>
                    <a:ext uri="{FF2B5EF4-FFF2-40B4-BE49-F238E27FC236}">
                      <a16:creationId xmlns:a16="http://schemas.microsoft.com/office/drawing/2014/main" id="{623F32A4-D82B-4EDF-AEAC-0DAB46C791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67" name="Line 1119">
                <a:extLst>
                  <a:ext uri="{FF2B5EF4-FFF2-40B4-BE49-F238E27FC236}">
                    <a16:creationId xmlns:a16="http://schemas.microsoft.com/office/drawing/2014/main" id="{9D6556EA-5536-40C6-B431-CB8D1BB494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68" name="Line 1120">
                <a:extLst>
                  <a:ext uri="{FF2B5EF4-FFF2-40B4-BE49-F238E27FC236}">
                    <a16:creationId xmlns:a16="http://schemas.microsoft.com/office/drawing/2014/main" id="{CBF90BAD-EDF1-40F2-AEB9-FA6D3DAE6A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2" name="Group 1121">
              <a:extLst>
                <a:ext uri="{FF2B5EF4-FFF2-40B4-BE49-F238E27FC236}">
                  <a16:creationId xmlns:a16="http://schemas.microsoft.com/office/drawing/2014/main" id="{215BF43F-137D-4995-A600-4657F3B4B2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8055" name="Oval 407">
                <a:extLst>
                  <a:ext uri="{FF2B5EF4-FFF2-40B4-BE49-F238E27FC236}">
                    <a16:creationId xmlns:a16="http://schemas.microsoft.com/office/drawing/2014/main" id="{041C973A-51F9-42D1-B83D-046CDB1CF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56" name="Rectangle 410">
                <a:extLst>
                  <a:ext uri="{FF2B5EF4-FFF2-40B4-BE49-F238E27FC236}">
                    <a16:creationId xmlns:a16="http://schemas.microsoft.com/office/drawing/2014/main" id="{BC69CC96-B738-42AC-B93D-28753E784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57" name="Oval 411">
                <a:extLst>
                  <a:ext uri="{FF2B5EF4-FFF2-40B4-BE49-F238E27FC236}">
                    <a16:creationId xmlns:a16="http://schemas.microsoft.com/office/drawing/2014/main" id="{FCC3A64B-2150-4A42-A639-77C6F835B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58" name="Group 1125">
                <a:extLst>
                  <a:ext uri="{FF2B5EF4-FFF2-40B4-BE49-F238E27FC236}">
                    <a16:creationId xmlns:a16="http://schemas.microsoft.com/office/drawing/2014/main" id="{DBFA165D-3815-47BF-B1FF-FD18C8C701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61" name="Freeform 1126">
                  <a:extLst>
                    <a:ext uri="{FF2B5EF4-FFF2-40B4-BE49-F238E27FC236}">
                      <a16:creationId xmlns:a16="http://schemas.microsoft.com/office/drawing/2014/main" id="{E79B9E85-C3D4-4DEB-B695-9DEC1CA151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62" name="Freeform 1127">
                  <a:extLst>
                    <a:ext uri="{FF2B5EF4-FFF2-40B4-BE49-F238E27FC236}">
                      <a16:creationId xmlns:a16="http://schemas.microsoft.com/office/drawing/2014/main" id="{3C481CBE-1467-4051-99CB-DAAECEA29B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59" name="Line 1128">
                <a:extLst>
                  <a:ext uri="{FF2B5EF4-FFF2-40B4-BE49-F238E27FC236}">
                    <a16:creationId xmlns:a16="http://schemas.microsoft.com/office/drawing/2014/main" id="{68BC70E6-4883-4942-B8DC-C5F5E638C1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60" name="Line 1129">
                <a:extLst>
                  <a:ext uri="{FF2B5EF4-FFF2-40B4-BE49-F238E27FC236}">
                    <a16:creationId xmlns:a16="http://schemas.microsoft.com/office/drawing/2014/main" id="{8DF40C1F-1BAB-48BE-A661-0A3A92ED53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3" name="Group 1130">
              <a:extLst>
                <a:ext uri="{FF2B5EF4-FFF2-40B4-BE49-F238E27FC236}">
                  <a16:creationId xmlns:a16="http://schemas.microsoft.com/office/drawing/2014/main" id="{0D8C8E8B-2E05-435B-9595-4DC080A67C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8047" name="Oval 407">
                <a:extLst>
                  <a:ext uri="{FF2B5EF4-FFF2-40B4-BE49-F238E27FC236}">
                    <a16:creationId xmlns:a16="http://schemas.microsoft.com/office/drawing/2014/main" id="{4ECFDEBC-5ED4-4100-B3FC-821E43605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48" name="Rectangle 410">
                <a:extLst>
                  <a:ext uri="{FF2B5EF4-FFF2-40B4-BE49-F238E27FC236}">
                    <a16:creationId xmlns:a16="http://schemas.microsoft.com/office/drawing/2014/main" id="{7A7BAFC9-BE98-4A83-884B-5CC8B0ABFC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49" name="Oval 411">
                <a:extLst>
                  <a:ext uri="{FF2B5EF4-FFF2-40B4-BE49-F238E27FC236}">
                    <a16:creationId xmlns:a16="http://schemas.microsoft.com/office/drawing/2014/main" id="{3E8F64AA-B343-4218-8825-1C8F8DA6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50" name="Group 1134">
                <a:extLst>
                  <a:ext uri="{FF2B5EF4-FFF2-40B4-BE49-F238E27FC236}">
                    <a16:creationId xmlns:a16="http://schemas.microsoft.com/office/drawing/2014/main" id="{254B09BC-6935-4A08-9444-927DF1284A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53" name="Freeform 1135">
                  <a:extLst>
                    <a:ext uri="{FF2B5EF4-FFF2-40B4-BE49-F238E27FC236}">
                      <a16:creationId xmlns:a16="http://schemas.microsoft.com/office/drawing/2014/main" id="{1596729A-D8D2-4B0B-825D-22196007F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54" name="Freeform 1136">
                  <a:extLst>
                    <a:ext uri="{FF2B5EF4-FFF2-40B4-BE49-F238E27FC236}">
                      <a16:creationId xmlns:a16="http://schemas.microsoft.com/office/drawing/2014/main" id="{DC0A7EBF-24AE-4844-9B70-E2231AAA79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51" name="Line 1137">
                <a:extLst>
                  <a:ext uri="{FF2B5EF4-FFF2-40B4-BE49-F238E27FC236}">
                    <a16:creationId xmlns:a16="http://schemas.microsoft.com/office/drawing/2014/main" id="{BF35A9DD-6AA6-4DB2-8466-C1D03A50D5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52" name="Line 1138">
                <a:extLst>
                  <a:ext uri="{FF2B5EF4-FFF2-40B4-BE49-F238E27FC236}">
                    <a16:creationId xmlns:a16="http://schemas.microsoft.com/office/drawing/2014/main" id="{35B5BCE1-DE7C-4992-87FE-837E2F9887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4" name="Group 1139">
              <a:extLst>
                <a:ext uri="{FF2B5EF4-FFF2-40B4-BE49-F238E27FC236}">
                  <a16:creationId xmlns:a16="http://schemas.microsoft.com/office/drawing/2014/main" id="{154E372B-F147-4C3C-92CB-849003AD26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8039" name="Oval 407">
                <a:extLst>
                  <a:ext uri="{FF2B5EF4-FFF2-40B4-BE49-F238E27FC236}">
                    <a16:creationId xmlns:a16="http://schemas.microsoft.com/office/drawing/2014/main" id="{E506617E-D6E8-433D-9535-10206163B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40" name="Rectangle 410">
                <a:extLst>
                  <a:ext uri="{FF2B5EF4-FFF2-40B4-BE49-F238E27FC236}">
                    <a16:creationId xmlns:a16="http://schemas.microsoft.com/office/drawing/2014/main" id="{0B756E14-AFA6-4CD2-B755-5F4484E9E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41" name="Oval 411">
                <a:extLst>
                  <a:ext uri="{FF2B5EF4-FFF2-40B4-BE49-F238E27FC236}">
                    <a16:creationId xmlns:a16="http://schemas.microsoft.com/office/drawing/2014/main" id="{BBB0DFEC-ED37-44F8-AF6C-C6C202BEB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42" name="Group 1143">
                <a:extLst>
                  <a:ext uri="{FF2B5EF4-FFF2-40B4-BE49-F238E27FC236}">
                    <a16:creationId xmlns:a16="http://schemas.microsoft.com/office/drawing/2014/main" id="{40DE3040-3580-4633-A8BC-977906FF39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45" name="Freeform 1144">
                  <a:extLst>
                    <a:ext uri="{FF2B5EF4-FFF2-40B4-BE49-F238E27FC236}">
                      <a16:creationId xmlns:a16="http://schemas.microsoft.com/office/drawing/2014/main" id="{73D74B75-961B-4B8A-A05F-7A2EF31CAB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46" name="Freeform 1145">
                  <a:extLst>
                    <a:ext uri="{FF2B5EF4-FFF2-40B4-BE49-F238E27FC236}">
                      <a16:creationId xmlns:a16="http://schemas.microsoft.com/office/drawing/2014/main" id="{CDF38463-F310-4EF9-89A9-80621F0037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43" name="Line 1146">
                <a:extLst>
                  <a:ext uri="{FF2B5EF4-FFF2-40B4-BE49-F238E27FC236}">
                    <a16:creationId xmlns:a16="http://schemas.microsoft.com/office/drawing/2014/main" id="{D67C835E-C7EC-45F8-BEFE-73758FE540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44" name="Line 1147">
                <a:extLst>
                  <a:ext uri="{FF2B5EF4-FFF2-40B4-BE49-F238E27FC236}">
                    <a16:creationId xmlns:a16="http://schemas.microsoft.com/office/drawing/2014/main" id="{8E23871A-3B1C-4BF6-A3AE-68CF993A4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5" name="Group 3">
              <a:extLst>
                <a:ext uri="{FF2B5EF4-FFF2-40B4-BE49-F238E27FC236}">
                  <a16:creationId xmlns:a16="http://schemas.microsoft.com/office/drawing/2014/main" id="{D6B4A9B7-C164-448E-A844-B623658B18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8037" name="Picture 555" descr="fridge2.png">
                <a:extLst>
                  <a:ext uri="{FF2B5EF4-FFF2-40B4-BE49-F238E27FC236}">
                    <a16:creationId xmlns:a16="http://schemas.microsoft.com/office/drawing/2014/main" id="{88278106-022E-4AF7-9370-EB216364C9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038" name="Picture 1115" descr="antenna_stylized">
                <a:extLst>
                  <a:ext uri="{FF2B5EF4-FFF2-40B4-BE49-F238E27FC236}">
                    <a16:creationId xmlns:a16="http://schemas.microsoft.com/office/drawing/2014/main" id="{6A87E622-18CD-47C6-9205-B56DC2B27F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7776" name="Picture 603" descr="car_icon_small">
              <a:extLst>
                <a:ext uri="{FF2B5EF4-FFF2-40B4-BE49-F238E27FC236}">
                  <a16:creationId xmlns:a16="http://schemas.microsoft.com/office/drawing/2014/main" id="{1B44929C-F665-45F9-AE43-64F9198682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7" name="Picture 814" descr="light2.png">
              <a:extLst>
                <a:ext uri="{FF2B5EF4-FFF2-40B4-BE49-F238E27FC236}">
                  <a16:creationId xmlns:a16="http://schemas.microsoft.com/office/drawing/2014/main" id="{888B3DA7-B5F2-4739-B066-56E1CA534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8" name="Picture 1017" descr="antenna_stylized">
              <a:extLst>
                <a:ext uri="{FF2B5EF4-FFF2-40B4-BE49-F238E27FC236}">
                  <a16:creationId xmlns:a16="http://schemas.microsoft.com/office/drawing/2014/main" id="{B164C7F3-2586-4963-873C-42A1F2BC0D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9" name="Picture 1017" descr="antenna_stylized">
              <a:extLst>
                <a:ext uri="{FF2B5EF4-FFF2-40B4-BE49-F238E27FC236}">
                  <a16:creationId xmlns:a16="http://schemas.microsoft.com/office/drawing/2014/main" id="{814D0F1F-D52C-4E75-9559-12824DB57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80" name="Group 347">
              <a:extLst>
                <a:ext uri="{FF2B5EF4-FFF2-40B4-BE49-F238E27FC236}">
                  <a16:creationId xmlns:a16="http://schemas.microsoft.com/office/drawing/2014/main" id="{5C7A3435-33FC-41A6-A461-D8F5581443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54" name="Oval 1353">
                <a:extLst>
                  <a:ext uri="{FF2B5EF4-FFF2-40B4-BE49-F238E27FC236}">
                    <a16:creationId xmlns:a16="http://schemas.microsoft.com/office/drawing/2014/main" id="{158EEA87-8D7F-493D-8B19-2B2C6424A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55" name="Rectangle 1354">
                <a:extLst>
                  <a:ext uri="{FF2B5EF4-FFF2-40B4-BE49-F238E27FC236}">
                    <a16:creationId xmlns:a16="http://schemas.microsoft.com/office/drawing/2014/main" id="{45597E38-D8A4-41B4-B5D2-D8906A5E4448}"/>
                  </a:ext>
                </a:extLst>
              </p:cNvPr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56" name="Oval 1355">
                <a:extLst>
                  <a:ext uri="{FF2B5EF4-FFF2-40B4-BE49-F238E27FC236}">
                    <a16:creationId xmlns:a16="http://schemas.microsoft.com/office/drawing/2014/main" id="{22CF6CE5-FF33-40C3-8346-61F77D518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57" name="Freeform 1356">
                <a:extLst>
                  <a:ext uri="{FF2B5EF4-FFF2-40B4-BE49-F238E27FC236}">
                    <a16:creationId xmlns:a16="http://schemas.microsoft.com/office/drawing/2014/main" id="{12680DB4-C249-47AB-9399-ADB85E41253C}"/>
                  </a:ext>
                </a:extLst>
              </p:cNvPr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58" name="Freeform 1357">
                <a:extLst>
                  <a:ext uri="{FF2B5EF4-FFF2-40B4-BE49-F238E27FC236}">
                    <a16:creationId xmlns:a16="http://schemas.microsoft.com/office/drawing/2014/main" id="{FF127D72-393C-4A2F-95CC-83C085DEB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59" name="Freeform 1358">
                <a:extLst>
                  <a:ext uri="{FF2B5EF4-FFF2-40B4-BE49-F238E27FC236}">
                    <a16:creationId xmlns:a16="http://schemas.microsoft.com/office/drawing/2014/main" id="{D7966472-CBB3-4873-87FB-8C6E4D24A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60" name="Freeform 1359">
                <a:extLst>
                  <a:ext uri="{FF2B5EF4-FFF2-40B4-BE49-F238E27FC236}">
                    <a16:creationId xmlns:a16="http://schemas.microsoft.com/office/drawing/2014/main" id="{D12E5648-568E-45D8-B2A5-8DA77F6F3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61" name="Straight Connector 1360">
                <a:extLst>
                  <a:ext uri="{FF2B5EF4-FFF2-40B4-BE49-F238E27FC236}">
                    <a16:creationId xmlns:a16="http://schemas.microsoft.com/office/drawing/2014/main" id="{E3D47219-83F7-47E8-BD0C-541C887A1C91}"/>
                  </a:ext>
                </a:extLst>
              </p:cNvPr>
              <p:cNvCxnSpPr>
                <a:cxnSpLocks noChangeShapeType="1"/>
                <a:endCxn id="135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2" name="Straight Connector 1361">
                <a:extLst>
                  <a:ext uri="{FF2B5EF4-FFF2-40B4-BE49-F238E27FC236}">
                    <a16:creationId xmlns:a16="http://schemas.microsoft.com/office/drawing/2014/main" id="{2B1A6892-2E3D-456F-BBE7-E7B0E765E79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1" name="Group 347">
              <a:extLst>
                <a:ext uri="{FF2B5EF4-FFF2-40B4-BE49-F238E27FC236}">
                  <a16:creationId xmlns:a16="http://schemas.microsoft.com/office/drawing/2014/main" id="{E96FC75D-C4B1-4D08-875A-64A18A9A53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345" name="Oval 1344">
                <a:extLst>
                  <a:ext uri="{FF2B5EF4-FFF2-40B4-BE49-F238E27FC236}">
                    <a16:creationId xmlns:a16="http://schemas.microsoft.com/office/drawing/2014/main" id="{65042C1B-974C-4080-BD5D-AF42D7CFF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46" name="Rectangle 1345">
                <a:extLst>
                  <a:ext uri="{FF2B5EF4-FFF2-40B4-BE49-F238E27FC236}">
                    <a16:creationId xmlns:a16="http://schemas.microsoft.com/office/drawing/2014/main" id="{3A0A6B7A-C093-453C-866C-52228AF3E719}"/>
                  </a:ext>
                </a:extLst>
              </p:cNvPr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7" name="Oval 1346">
                <a:extLst>
                  <a:ext uri="{FF2B5EF4-FFF2-40B4-BE49-F238E27FC236}">
                    <a16:creationId xmlns:a16="http://schemas.microsoft.com/office/drawing/2014/main" id="{478E4BEC-FE70-427C-817E-C019B52D8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48" name="Freeform 1347">
                <a:extLst>
                  <a:ext uri="{FF2B5EF4-FFF2-40B4-BE49-F238E27FC236}">
                    <a16:creationId xmlns:a16="http://schemas.microsoft.com/office/drawing/2014/main" id="{4E6484BC-180E-4ED3-8753-5676CF96EF82}"/>
                  </a:ext>
                </a:extLst>
              </p:cNvPr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9" name="Freeform 1348">
                <a:extLst>
                  <a:ext uri="{FF2B5EF4-FFF2-40B4-BE49-F238E27FC236}">
                    <a16:creationId xmlns:a16="http://schemas.microsoft.com/office/drawing/2014/main" id="{895518DA-E67E-4743-A4D3-4691E066B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50" name="Freeform 1349">
                <a:extLst>
                  <a:ext uri="{FF2B5EF4-FFF2-40B4-BE49-F238E27FC236}">
                    <a16:creationId xmlns:a16="http://schemas.microsoft.com/office/drawing/2014/main" id="{1E05F624-FE33-486E-9E12-A7234A5CD6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51" name="Freeform 1350">
                <a:extLst>
                  <a:ext uri="{FF2B5EF4-FFF2-40B4-BE49-F238E27FC236}">
                    <a16:creationId xmlns:a16="http://schemas.microsoft.com/office/drawing/2014/main" id="{0FA0538D-F12D-46A1-ABF8-8A9C6AE50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52" name="Straight Connector 1351">
                <a:extLst>
                  <a:ext uri="{FF2B5EF4-FFF2-40B4-BE49-F238E27FC236}">
                    <a16:creationId xmlns:a16="http://schemas.microsoft.com/office/drawing/2014/main" id="{D8895F1B-0517-4EFE-86D8-3DE5DA5D6155}"/>
                  </a:ext>
                </a:extLst>
              </p:cNvPr>
              <p:cNvCxnSpPr>
                <a:cxnSpLocks noChangeShapeType="1"/>
                <a:endCxn id="134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3" name="Straight Connector 1352">
                <a:extLst>
                  <a:ext uri="{FF2B5EF4-FFF2-40B4-BE49-F238E27FC236}">
                    <a16:creationId xmlns:a16="http://schemas.microsoft.com/office/drawing/2014/main" id="{A304E328-5F8D-45FB-95D9-86A248E90F9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2" name="Group 347">
              <a:extLst>
                <a:ext uri="{FF2B5EF4-FFF2-40B4-BE49-F238E27FC236}">
                  <a16:creationId xmlns:a16="http://schemas.microsoft.com/office/drawing/2014/main" id="{7CFCCE3C-4776-4910-BAD1-36A9EDA922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336" name="Oval 1335">
                <a:extLst>
                  <a:ext uri="{FF2B5EF4-FFF2-40B4-BE49-F238E27FC236}">
                    <a16:creationId xmlns:a16="http://schemas.microsoft.com/office/drawing/2014/main" id="{C0D053FA-8F56-49A3-9F5D-3D8A62E20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37" name="Rectangle 1336">
                <a:extLst>
                  <a:ext uri="{FF2B5EF4-FFF2-40B4-BE49-F238E27FC236}">
                    <a16:creationId xmlns:a16="http://schemas.microsoft.com/office/drawing/2014/main" id="{D097321A-E08C-46DA-BA30-1B0FD7157E49}"/>
                  </a:ext>
                </a:extLst>
              </p:cNvPr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38" name="Oval 1337">
                <a:extLst>
                  <a:ext uri="{FF2B5EF4-FFF2-40B4-BE49-F238E27FC236}">
                    <a16:creationId xmlns:a16="http://schemas.microsoft.com/office/drawing/2014/main" id="{25CD9548-131D-4838-A746-897E8DA91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39" name="Freeform 1338">
                <a:extLst>
                  <a:ext uri="{FF2B5EF4-FFF2-40B4-BE49-F238E27FC236}">
                    <a16:creationId xmlns:a16="http://schemas.microsoft.com/office/drawing/2014/main" id="{31F12317-4D2D-4419-91B8-DE6D9C94D6B1}"/>
                  </a:ext>
                </a:extLst>
              </p:cNvPr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0" name="Freeform 1339">
                <a:extLst>
                  <a:ext uri="{FF2B5EF4-FFF2-40B4-BE49-F238E27FC236}">
                    <a16:creationId xmlns:a16="http://schemas.microsoft.com/office/drawing/2014/main" id="{CCCC3893-84C6-4EF6-AD08-A9103AFC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41" name="Freeform 1340">
                <a:extLst>
                  <a:ext uri="{FF2B5EF4-FFF2-40B4-BE49-F238E27FC236}">
                    <a16:creationId xmlns:a16="http://schemas.microsoft.com/office/drawing/2014/main" id="{5A760FDD-9367-4B16-A311-B325B542F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42" name="Freeform 1341">
                <a:extLst>
                  <a:ext uri="{FF2B5EF4-FFF2-40B4-BE49-F238E27FC236}">
                    <a16:creationId xmlns:a16="http://schemas.microsoft.com/office/drawing/2014/main" id="{6EBD4AA4-87B8-4358-8486-5C5AAAF264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43" name="Straight Connector 1342">
                <a:extLst>
                  <a:ext uri="{FF2B5EF4-FFF2-40B4-BE49-F238E27FC236}">
                    <a16:creationId xmlns:a16="http://schemas.microsoft.com/office/drawing/2014/main" id="{D4154FE9-79A7-434F-B401-473E685E8D13}"/>
                  </a:ext>
                </a:extLst>
              </p:cNvPr>
              <p:cNvCxnSpPr>
                <a:cxnSpLocks noChangeShapeType="1"/>
                <a:endCxn id="133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4" name="Straight Connector 1343">
                <a:extLst>
                  <a:ext uri="{FF2B5EF4-FFF2-40B4-BE49-F238E27FC236}">
                    <a16:creationId xmlns:a16="http://schemas.microsoft.com/office/drawing/2014/main" id="{2F604D9D-CBC3-4867-B412-3F901A66B09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3" name="Group 347">
              <a:extLst>
                <a:ext uri="{FF2B5EF4-FFF2-40B4-BE49-F238E27FC236}">
                  <a16:creationId xmlns:a16="http://schemas.microsoft.com/office/drawing/2014/main" id="{5A170995-3D0B-4B85-B3EA-8B0209FD71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327" name="Oval 1326">
                <a:extLst>
                  <a:ext uri="{FF2B5EF4-FFF2-40B4-BE49-F238E27FC236}">
                    <a16:creationId xmlns:a16="http://schemas.microsoft.com/office/drawing/2014/main" id="{B7907CF4-30C5-43FD-AFA8-5D1C457A8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28" name="Rectangle 1327">
                <a:extLst>
                  <a:ext uri="{FF2B5EF4-FFF2-40B4-BE49-F238E27FC236}">
                    <a16:creationId xmlns:a16="http://schemas.microsoft.com/office/drawing/2014/main" id="{C56165DF-D145-4381-8149-7E1D49F9AC3D}"/>
                  </a:ext>
                </a:extLst>
              </p:cNvPr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9" name="Oval 1328">
                <a:extLst>
                  <a:ext uri="{FF2B5EF4-FFF2-40B4-BE49-F238E27FC236}">
                    <a16:creationId xmlns:a16="http://schemas.microsoft.com/office/drawing/2014/main" id="{53259A0A-B52D-467A-A308-007781FE2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30" name="Freeform 1329">
                <a:extLst>
                  <a:ext uri="{FF2B5EF4-FFF2-40B4-BE49-F238E27FC236}">
                    <a16:creationId xmlns:a16="http://schemas.microsoft.com/office/drawing/2014/main" id="{45635729-E26E-46AB-A403-7EEC3FB06E32}"/>
                  </a:ext>
                </a:extLst>
              </p:cNvPr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31" name="Freeform 1330">
                <a:extLst>
                  <a:ext uri="{FF2B5EF4-FFF2-40B4-BE49-F238E27FC236}">
                    <a16:creationId xmlns:a16="http://schemas.microsoft.com/office/drawing/2014/main" id="{8C083923-4821-4615-B92E-755477980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32" name="Freeform 1331">
                <a:extLst>
                  <a:ext uri="{FF2B5EF4-FFF2-40B4-BE49-F238E27FC236}">
                    <a16:creationId xmlns:a16="http://schemas.microsoft.com/office/drawing/2014/main" id="{EEB62EC1-00FF-4267-B62D-7A205DC56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33" name="Freeform 1332">
                <a:extLst>
                  <a:ext uri="{FF2B5EF4-FFF2-40B4-BE49-F238E27FC236}">
                    <a16:creationId xmlns:a16="http://schemas.microsoft.com/office/drawing/2014/main" id="{F664CEEE-B1BD-4E27-BE74-AD6BF8C48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34" name="Straight Connector 1333">
                <a:extLst>
                  <a:ext uri="{FF2B5EF4-FFF2-40B4-BE49-F238E27FC236}">
                    <a16:creationId xmlns:a16="http://schemas.microsoft.com/office/drawing/2014/main" id="{4ADE36EF-64DB-488F-BF6D-86484C00A4A3}"/>
                  </a:ext>
                </a:extLst>
              </p:cNvPr>
              <p:cNvCxnSpPr>
                <a:cxnSpLocks noChangeShapeType="1"/>
                <a:endCxn id="132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5" name="Straight Connector 1334">
                <a:extLst>
                  <a:ext uri="{FF2B5EF4-FFF2-40B4-BE49-F238E27FC236}">
                    <a16:creationId xmlns:a16="http://schemas.microsoft.com/office/drawing/2014/main" id="{53A639B2-5EE0-4ACF-A589-A4A4155EF7A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4" name="Group 347">
              <a:extLst>
                <a:ext uri="{FF2B5EF4-FFF2-40B4-BE49-F238E27FC236}">
                  <a16:creationId xmlns:a16="http://schemas.microsoft.com/office/drawing/2014/main" id="{D6260C49-691A-49F8-B397-4309E7EB39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318" name="Oval 1317">
                <a:extLst>
                  <a:ext uri="{FF2B5EF4-FFF2-40B4-BE49-F238E27FC236}">
                    <a16:creationId xmlns:a16="http://schemas.microsoft.com/office/drawing/2014/main" id="{FC3B9430-F96D-45D3-9903-319D64384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19" name="Rectangle 1318">
                <a:extLst>
                  <a:ext uri="{FF2B5EF4-FFF2-40B4-BE49-F238E27FC236}">
                    <a16:creationId xmlns:a16="http://schemas.microsoft.com/office/drawing/2014/main" id="{B5D728FD-B46B-4E50-A8F9-EA109DBA9371}"/>
                  </a:ext>
                </a:extLst>
              </p:cNvPr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0" name="Oval 1319">
                <a:extLst>
                  <a:ext uri="{FF2B5EF4-FFF2-40B4-BE49-F238E27FC236}">
                    <a16:creationId xmlns:a16="http://schemas.microsoft.com/office/drawing/2014/main" id="{1ABF2725-56EA-4116-B073-BF2304E3E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21" name="Freeform 1320">
                <a:extLst>
                  <a:ext uri="{FF2B5EF4-FFF2-40B4-BE49-F238E27FC236}">
                    <a16:creationId xmlns:a16="http://schemas.microsoft.com/office/drawing/2014/main" id="{34204366-C047-4B56-9455-15BE11D8540D}"/>
                  </a:ext>
                </a:extLst>
              </p:cNvPr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2" name="Freeform 1321">
                <a:extLst>
                  <a:ext uri="{FF2B5EF4-FFF2-40B4-BE49-F238E27FC236}">
                    <a16:creationId xmlns:a16="http://schemas.microsoft.com/office/drawing/2014/main" id="{16612BE3-76F0-44BB-A269-91C25451D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23" name="Freeform 1322">
                <a:extLst>
                  <a:ext uri="{FF2B5EF4-FFF2-40B4-BE49-F238E27FC236}">
                    <a16:creationId xmlns:a16="http://schemas.microsoft.com/office/drawing/2014/main" id="{923C6FF8-11B5-4A4C-A82D-D6069D715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24" name="Freeform 1323">
                <a:extLst>
                  <a:ext uri="{FF2B5EF4-FFF2-40B4-BE49-F238E27FC236}">
                    <a16:creationId xmlns:a16="http://schemas.microsoft.com/office/drawing/2014/main" id="{8DD0096C-52B1-454C-9DD4-A127BA1B4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25" name="Straight Connector 1324">
                <a:extLst>
                  <a:ext uri="{FF2B5EF4-FFF2-40B4-BE49-F238E27FC236}">
                    <a16:creationId xmlns:a16="http://schemas.microsoft.com/office/drawing/2014/main" id="{EEC62D58-FAD5-4350-919E-014329B15F67}"/>
                  </a:ext>
                </a:extLst>
              </p:cNvPr>
              <p:cNvCxnSpPr>
                <a:cxnSpLocks noChangeShapeType="1"/>
                <a:endCxn id="13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6" name="Straight Connector 1325">
                <a:extLst>
                  <a:ext uri="{FF2B5EF4-FFF2-40B4-BE49-F238E27FC236}">
                    <a16:creationId xmlns:a16="http://schemas.microsoft.com/office/drawing/2014/main" id="{63689316-DD6D-4026-BC7B-6FA354D1A97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5" name="Group 1110">
              <a:extLst>
                <a:ext uri="{FF2B5EF4-FFF2-40B4-BE49-F238E27FC236}">
                  <a16:creationId xmlns:a16="http://schemas.microsoft.com/office/drawing/2014/main" id="{B5513406-4B88-45C3-ADA9-988BD27236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309" name="Oval 1308">
                <a:extLst>
                  <a:ext uri="{FF2B5EF4-FFF2-40B4-BE49-F238E27FC236}">
                    <a16:creationId xmlns:a16="http://schemas.microsoft.com/office/drawing/2014/main" id="{2FD0BD5F-34C3-4B1C-B528-89F8FB56A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10" name="Rectangle 1309">
                <a:extLst>
                  <a:ext uri="{FF2B5EF4-FFF2-40B4-BE49-F238E27FC236}">
                    <a16:creationId xmlns:a16="http://schemas.microsoft.com/office/drawing/2014/main" id="{45E2C2F8-A607-4ECE-8D36-5E97D71012C7}"/>
                  </a:ext>
                </a:extLst>
              </p:cNvPr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11" name="Oval 1310">
                <a:extLst>
                  <a:ext uri="{FF2B5EF4-FFF2-40B4-BE49-F238E27FC236}">
                    <a16:creationId xmlns:a16="http://schemas.microsoft.com/office/drawing/2014/main" id="{595A7D4D-3793-4544-ADDF-CAA85A6EC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12" name="Freeform 1311">
                <a:extLst>
                  <a:ext uri="{FF2B5EF4-FFF2-40B4-BE49-F238E27FC236}">
                    <a16:creationId xmlns:a16="http://schemas.microsoft.com/office/drawing/2014/main" id="{59869B63-0C2A-44C3-A98C-9A0AE86935CC}"/>
                  </a:ext>
                </a:extLst>
              </p:cNvPr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13" name="Freeform 1312">
                <a:extLst>
                  <a:ext uri="{FF2B5EF4-FFF2-40B4-BE49-F238E27FC236}">
                    <a16:creationId xmlns:a16="http://schemas.microsoft.com/office/drawing/2014/main" id="{4752F3E2-1735-46FD-8C91-8032F87FD0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14" name="Freeform 1313">
                <a:extLst>
                  <a:ext uri="{FF2B5EF4-FFF2-40B4-BE49-F238E27FC236}">
                    <a16:creationId xmlns:a16="http://schemas.microsoft.com/office/drawing/2014/main" id="{8168DDEF-BE5D-4CA0-A170-C553E6471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15" name="Freeform 1314">
                <a:extLst>
                  <a:ext uri="{FF2B5EF4-FFF2-40B4-BE49-F238E27FC236}">
                    <a16:creationId xmlns:a16="http://schemas.microsoft.com/office/drawing/2014/main" id="{BD5FA37A-F06F-4CE7-B40E-F356BBD03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16" name="Straight Connector 1315">
                <a:extLst>
                  <a:ext uri="{FF2B5EF4-FFF2-40B4-BE49-F238E27FC236}">
                    <a16:creationId xmlns:a16="http://schemas.microsoft.com/office/drawing/2014/main" id="{72055783-6720-48BA-B4AA-870D9169C2B5}"/>
                  </a:ext>
                </a:extLst>
              </p:cNvPr>
              <p:cNvCxnSpPr>
                <a:cxnSpLocks noChangeShapeType="1"/>
                <a:endCxn id="131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7" name="Straight Connector 1316">
                <a:extLst>
                  <a:ext uri="{FF2B5EF4-FFF2-40B4-BE49-F238E27FC236}">
                    <a16:creationId xmlns:a16="http://schemas.microsoft.com/office/drawing/2014/main" id="{4AA58753-0D4F-4582-88CC-22EAFC02DF5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6" name="Group 1111">
              <a:extLst>
                <a:ext uri="{FF2B5EF4-FFF2-40B4-BE49-F238E27FC236}">
                  <a16:creationId xmlns:a16="http://schemas.microsoft.com/office/drawing/2014/main" id="{4B23C768-43A7-4D66-B75C-080F47B8B3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300" name="Oval 1299">
                <a:extLst>
                  <a:ext uri="{FF2B5EF4-FFF2-40B4-BE49-F238E27FC236}">
                    <a16:creationId xmlns:a16="http://schemas.microsoft.com/office/drawing/2014/main" id="{7E582619-E1CB-4C73-A3DC-AACD68BBB1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01" name="Rectangle 1300">
                <a:extLst>
                  <a:ext uri="{FF2B5EF4-FFF2-40B4-BE49-F238E27FC236}">
                    <a16:creationId xmlns:a16="http://schemas.microsoft.com/office/drawing/2014/main" id="{16826940-64F2-4FBB-8DD1-888CB03CA10B}"/>
                  </a:ext>
                </a:extLst>
              </p:cNvPr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2" name="Oval 1301">
                <a:extLst>
                  <a:ext uri="{FF2B5EF4-FFF2-40B4-BE49-F238E27FC236}">
                    <a16:creationId xmlns:a16="http://schemas.microsoft.com/office/drawing/2014/main" id="{6C348A88-8D4F-4A1D-9FCD-80E512D986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03" name="Freeform 1302">
                <a:extLst>
                  <a:ext uri="{FF2B5EF4-FFF2-40B4-BE49-F238E27FC236}">
                    <a16:creationId xmlns:a16="http://schemas.microsoft.com/office/drawing/2014/main" id="{3B2D8DCB-688D-4EB4-B7DD-DD0DA557EC31}"/>
                  </a:ext>
                </a:extLst>
              </p:cNvPr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4" name="Freeform 1303">
                <a:extLst>
                  <a:ext uri="{FF2B5EF4-FFF2-40B4-BE49-F238E27FC236}">
                    <a16:creationId xmlns:a16="http://schemas.microsoft.com/office/drawing/2014/main" id="{BD95DCE9-1FFA-40F0-9E77-E3DDE548F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05" name="Freeform 1304">
                <a:extLst>
                  <a:ext uri="{FF2B5EF4-FFF2-40B4-BE49-F238E27FC236}">
                    <a16:creationId xmlns:a16="http://schemas.microsoft.com/office/drawing/2014/main" id="{9C94BC7A-7F4F-4A63-B59B-30122529AB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06" name="Freeform 1305">
                <a:extLst>
                  <a:ext uri="{FF2B5EF4-FFF2-40B4-BE49-F238E27FC236}">
                    <a16:creationId xmlns:a16="http://schemas.microsoft.com/office/drawing/2014/main" id="{6878E6C4-6F98-436B-9BD9-EEF81DA2DD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07" name="Straight Connector 1306">
                <a:extLst>
                  <a:ext uri="{FF2B5EF4-FFF2-40B4-BE49-F238E27FC236}">
                    <a16:creationId xmlns:a16="http://schemas.microsoft.com/office/drawing/2014/main" id="{2F13AFC6-F067-46AE-8856-C2BC13BE8D44}"/>
                  </a:ext>
                </a:extLst>
              </p:cNvPr>
              <p:cNvCxnSpPr>
                <a:cxnSpLocks noChangeShapeType="1"/>
                <a:endCxn id="130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8" name="Straight Connector 1307">
                <a:extLst>
                  <a:ext uri="{FF2B5EF4-FFF2-40B4-BE49-F238E27FC236}">
                    <a16:creationId xmlns:a16="http://schemas.microsoft.com/office/drawing/2014/main" id="{62FADA28-DA10-4002-809C-FADBD19FA1F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7" name="Group 1112">
              <a:extLst>
                <a:ext uri="{FF2B5EF4-FFF2-40B4-BE49-F238E27FC236}">
                  <a16:creationId xmlns:a16="http://schemas.microsoft.com/office/drawing/2014/main" id="{78737D16-6B08-4B0F-BEC4-95AE7FD106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291" name="Oval 1290">
                <a:extLst>
                  <a:ext uri="{FF2B5EF4-FFF2-40B4-BE49-F238E27FC236}">
                    <a16:creationId xmlns:a16="http://schemas.microsoft.com/office/drawing/2014/main" id="{1A4D7A94-B860-4D6F-AA92-7C148B4D2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92" name="Rectangle 1291">
                <a:extLst>
                  <a:ext uri="{FF2B5EF4-FFF2-40B4-BE49-F238E27FC236}">
                    <a16:creationId xmlns:a16="http://schemas.microsoft.com/office/drawing/2014/main" id="{6FADD3FF-4274-4B8B-B5FF-DE2CC6467EE9}"/>
                  </a:ext>
                </a:extLst>
              </p:cNvPr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93" name="Oval 1292">
                <a:extLst>
                  <a:ext uri="{FF2B5EF4-FFF2-40B4-BE49-F238E27FC236}">
                    <a16:creationId xmlns:a16="http://schemas.microsoft.com/office/drawing/2014/main" id="{7C7F76E4-14FB-4388-B59D-931305C25B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94" name="Freeform 1293">
                <a:extLst>
                  <a:ext uri="{FF2B5EF4-FFF2-40B4-BE49-F238E27FC236}">
                    <a16:creationId xmlns:a16="http://schemas.microsoft.com/office/drawing/2014/main" id="{31696ECA-BB6F-4B24-9210-48F77A5F7FFC}"/>
                  </a:ext>
                </a:extLst>
              </p:cNvPr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95" name="Freeform 1294">
                <a:extLst>
                  <a:ext uri="{FF2B5EF4-FFF2-40B4-BE49-F238E27FC236}">
                    <a16:creationId xmlns:a16="http://schemas.microsoft.com/office/drawing/2014/main" id="{BD84AE5A-11D1-4CD6-AD29-0680C63C0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96" name="Freeform 1295">
                <a:extLst>
                  <a:ext uri="{FF2B5EF4-FFF2-40B4-BE49-F238E27FC236}">
                    <a16:creationId xmlns:a16="http://schemas.microsoft.com/office/drawing/2014/main" id="{2EDC08CD-1E81-4059-BEAB-9B6A6E837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97" name="Freeform 1296">
                <a:extLst>
                  <a:ext uri="{FF2B5EF4-FFF2-40B4-BE49-F238E27FC236}">
                    <a16:creationId xmlns:a16="http://schemas.microsoft.com/office/drawing/2014/main" id="{87253678-99E1-4F5A-AFCC-C31126BFD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98" name="Straight Connector 1297">
                <a:extLst>
                  <a:ext uri="{FF2B5EF4-FFF2-40B4-BE49-F238E27FC236}">
                    <a16:creationId xmlns:a16="http://schemas.microsoft.com/office/drawing/2014/main" id="{0F556369-6058-4E07-ACFA-770E63F9961A}"/>
                  </a:ext>
                </a:extLst>
              </p:cNvPr>
              <p:cNvCxnSpPr>
                <a:cxnSpLocks noChangeShapeType="1"/>
                <a:endCxn id="129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9" name="Straight Connector 1298">
                <a:extLst>
                  <a:ext uri="{FF2B5EF4-FFF2-40B4-BE49-F238E27FC236}">
                    <a16:creationId xmlns:a16="http://schemas.microsoft.com/office/drawing/2014/main" id="{C92CE86D-8A4D-4AF5-B61B-2F7D0B84925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8" name="Group 1113">
              <a:extLst>
                <a:ext uri="{FF2B5EF4-FFF2-40B4-BE49-F238E27FC236}">
                  <a16:creationId xmlns:a16="http://schemas.microsoft.com/office/drawing/2014/main" id="{7F4640CE-CB6A-4B96-8E78-B4D2CC785F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282" name="Oval 1281">
                <a:extLst>
                  <a:ext uri="{FF2B5EF4-FFF2-40B4-BE49-F238E27FC236}">
                    <a16:creationId xmlns:a16="http://schemas.microsoft.com/office/drawing/2014/main" id="{7E458DA2-6674-459F-90CA-0D66F4A0DD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83" name="Rectangle 1282">
                <a:extLst>
                  <a:ext uri="{FF2B5EF4-FFF2-40B4-BE49-F238E27FC236}">
                    <a16:creationId xmlns:a16="http://schemas.microsoft.com/office/drawing/2014/main" id="{6DD78C52-81B5-4EF1-A5CC-5A0187D3E1DD}"/>
                  </a:ext>
                </a:extLst>
              </p:cNvPr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4" name="Oval 1283">
                <a:extLst>
                  <a:ext uri="{FF2B5EF4-FFF2-40B4-BE49-F238E27FC236}">
                    <a16:creationId xmlns:a16="http://schemas.microsoft.com/office/drawing/2014/main" id="{CD3DB003-EF61-453B-A7D4-A61A903B0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85" name="Freeform 1284">
                <a:extLst>
                  <a:ext uri="{FF2B5EF4-FFF2-40B4-BE49-F238E27FC236}">
                    <a16:creationId xmlns:a16="http://schemas.microsoft.com/office/drawing/2014/main" id="{009437B9-CC3F-4224-91BB-EEA289979DBF}"/>
                  </a:ext>
                </a:extLst>
              </p:cNvPr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6" name="Freeform 1285">
                <a:extLst>
                  <a:ext uri="{FF2B5EF4-FFF2-40B4-BE49-F238E27FC236}">
                    <a16:creationId xmlns:a16="http://schemas.microsoft.com/office/drawing/2014/main" id="{FC22B349-8D28-40F9-AACB-2E597A853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87" name="Freeform 1286">
                <a:extLst>
                  <a:ext uri="{FF2B5EF4-FFF2-40B4-BE49-F238E27FC236}">
                    <a16:creationId xmlns:a16="http://schemas.microsoft.com/office/drawing/2014/main" id="{CB81E00B-E4A1-48CC-9093-0E4F6FF93D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88" name="Freeform 1287">
                <a:extLst>
                  <a:ext uri="{FF2B5EF4-FFF2-40B4-BE49-F238E27FC236}">
                    <a16:creationId xmlns:a16="http://schemas.microsoft.com/office/drawing/2014/main" id="{3878FC75-F5EB-4797-8308-E2E350BD9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89" name="Straight Connector 1288">
                <a:extLst>
                  <a:ext uri="{FF2B5EF4-FFF2-40B4-BE49-F238E27FC236}">
                    <a16:creationId xmlns:a16="http://schemas.microsoft.com/office/drawing/2014/main" id="{9A9969CC-E1B8-4E01-8E6D-5B0BAC6A0899}"/>
                  </a:ext>
                </a:extLst>
              </p:cNvPr>
              <p:cNvCxnSpPr>
                <a:cxnSpLocks noChangeShapeType="1"/>
                <a:endCxn id="128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0" name="Straight Connector 1289">
                <a:extLst>
                  <a:ext uri="{FF2B5EF4-FFF2-40B4-BE49-F238E27FC236}">
                    <a16:creationId xmlns:a16="http://schemas.microsoft.com/office/drawing/2014/main" id="{71747F1E-2E30-461E-81D5-7EC53E27490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9" name="Group 1114">
              <a:extLst>
                <a:ext uri="{FF2B5EF4-FFF2-40B4-BE49-F238E27FC236}">
                  <a16:creationId xmlns:a16="http://schemas.microsoft.com/office/drawing/2014/main" id="{9AD720A5-1807-4490-B979-1F62A10B4A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273" name="Oval 1272">
                <a:extLst>
                  <a:ext uri="{FF2B5EF4-FFF2-40B4-BE49-F238E27FC236}">
                    <a16:creationId xmlns:a16="http://schemas.microsoft.com/office/drawing/2014/main" id="{6FA6E98A-A7E4-4BBA-B3EA-0A8AD491E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74" name="Rectangle 1273">
                <a:extLst>
                  <a:ext uri="{FF2B5EF4-FFF2-40B4-BE49-F238E27FC236}">
                    <a16:creationId xmlns:a16="http://schemas.microsoft.com/office/drawing/2014/main" id="{31601F54-370D-4153-95DB-F6042DAE0859}"/>
                  </a:ext>
                </a:extLst>
              </p:cNvPr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75" name="Oval 1274">
                <a:extLst>
                  <a:ext uri="{FF2B5EF4-FFF2-40B4-BE49-F238E27FC236}">
                    <a16:creationId xmlns:a16="http://schemas.microsoft.com/office/drawing/2014/main" id="{19D3A18B-0692-4542-BAFD-3D06DEB85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76" name="Freeform 1275">
                <a:extLst>
                  <a:ext uri="{FF2B5EF4-FFF2-40B4-BE49-F238E27FC236}">
                    <a16:creationId xmlns:a16="http://schemas.microsoft.com/office/drawing/2014/main" id="{8D86B08E-9A96-4D43-8229-20AAC7343FEF}"/>
                  </a:ext>
                </a:extLst>
              </p:cNvPr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77" name="Freeform 1276">
                <a:extLst>
                  <a:ext uri="{FF2B5EF4-FFF2-40B4-BE49-F238E27FC236}">
                    <a16:creationId xmlns:a16="http://schemas.microsoft.com/office/drawing/2014/main" id="{D2252F4A-9324-4E8D-892E-443C9518B5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78" name="Freeform 1277">
                <a:extLst>
                  <a:ext uri="{FF2B5EF4-FFF2-40B4-BE49-F238E27FC236}">
                    <a16:creationId xmlns:a16="http://schemas.microsoft.com/office/drawing/2014/main" id="{5E8855DD-28FE-41A7-AB01-B84B894DF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79" name="Freeform 1278">
                <a:extLst>
                  <a:ext uri="{FF2B5EF4-FFF2-40B4-BE49-F238E27FC236}">
                    <a16:creationId xmlns:a16="http://schemas.microsoft.com/office/drawing/2014/main" id="{8EC8D2BE-6C0C-4E77-8AE7-771E742EB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80" name="Straight Connector 1279">
                <a:extLst>
                  <a:ext uri="{FF2B5EF4-FFF2-40B4-BE49-F238E27FC236}">
                    <a16:creationId xmlns:a16="http://schemas.microsoft.com/office/drawing/2014/main" id="{C4F07283-141A-47D0-AE33-5B3693FA15C2}"/>
                  </a:ext>
                </a:extLst>
              </p:cNvPr>
              <p:cNvCxnSpPr>
                <a:cxnSpLocks noChangeShapeType="1"/>
                <a:endCxn id="127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1" name="Straight Connector 1280">
                <a:extLst>
                  <a:ext uri="{FF2B5EF4-FFF2-40B4-BE49-F238E27FC236}">
                    <a16:creationId xmlns:a16="http://schemas.microsoft.com/office/drawing/2014/main" id="{958C9805-A5DB-4B34-9C63-2426928494B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90" name="Group 1115">
              <a:extLst>
                <a:ext uri="{FF2B5EF4-FFF2-40B4-BE49-F238E27FC236}">
                  <a16:creationId xmlns:a16="http://schemas.microsoft.com/office/drawing/2014/main" id="{D2D0BE46-E409-493A-9A56-131A2EB509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264" name="Oval 1263">
                <a:extLst>
                  <a:ext uri="{FF2B5EF4-FFF2-40B4-BE49-F238E27FC236}">
                    <a16:creationId xmlns:a16="http://schemas.microsoft.com/office/drawing/2014/main" id="{8F6F3F9E-7150-4F0D-8871-B9B1E37325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65" name="Rectangle 1264">
                <a:extLst>
                  <a:ext uri="{FF2B5EF4-FFF2-40B4-BE49-F238E27FC236}">
                    <a16:creationId xmlns:a16="http://schemas.microsoft.com/office/drawing/2014/main" id="{EE9D5105-DC53-4B50-B176-BAA2BE336251}"/>
                  </a:ext>
                </a:extLst>
              </p:cNvPr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66" name="Oval 1265">
                <a:extLst>
                  <a:ext uri="{FF2B5EF4-FFF2-40B4-BE49-F238E27FC236}">
                    <a16:creationId xmlns:a16="http://schemas.microsoft.com/office/drawing/2014/main" id="{6C2E697D-83B0-48E0-8AD1-441880F2A7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67" name="Freeform 1266">
                <a:extLst>
                  <a:ext uri="{FF2B5EF4-FFF2-40B4-BE49-F238E27FC236}">
                    <a16:creationId xmlns:a16="http://schemas.microsoft.com/office/drawing/2014/main" id="{6856E019-2FEA-4C3A-9B38-D5D706A58C5F}"/>
                  </a:ext>
                </a:extLst>
              </p:cNvPr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68" name="Freeform 1267">
                <a:extLst>
                  <a:ext uri="{FF2B5EF4-FFF2-40B4-BE49-F238E27FC236}">
                    <a16:creationId xmlns:a16="http://schemas.microsoft.com/office/drawing/2014/main" id="{CDB0532E-6DDE-4090-980B-36E41E8E7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69" name="Freeform 1268">
                <a:extLst>
                  <a:ext uri="{FF2B5EF4-FFF2-40B4-BE49-F238E27FC236}">
                    <a16:creationId xmlns:a16="http://schemas.microsoft.com/office/drawing/2014/main" id="{CC0A8BE2-6E2E-416E-B164-EB6231684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70" name="Freeform 1269">
                <a:extLst>
                  <a:ext uri="{FF2B5EF4-FFF2-40B4-BE49-F238E27FC236}">
                    <a16:creationId xmlns:a16="http://schemas.microsoft.com/office/drawing/2014/main" id="{50754366-5C57-4E6E-B5EB-FBB119FF0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71" name="Straight Connector 1270">
                <a:extLst>
                  <a:ext uri="{FF2B5EF4-FFF2-40B4-BE49-F238E27FC236}">
                    <a16:creationId xmlns:a16="http://schemas.microsoft.com/office/drawing/2014/main" id="{26CDB4EE-2221-475E-8FEA-4033A99B1908}"/>
                  </a:ext>
                </a:extLst>
              </p:cNvPr>
              <p:cNvCxnSpPr>
                <a:cxnSpLocks noChangeShapeType="1"/>
                <a:endCxn id="126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" name="Straight Connector 1271">
                <a:extLst>
                  <a:ext uri="{FF2B5EF4-FFF2-40B4-BE49-F238E27FC236}">
                    <a16:creationId xmlns:a16="http://schemas.microsoft.com/office/drawing/2014/main" id="{D39E0D70-3F31-45F3-928C-1BE764032F8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7791" name="Line 421">
              <a:extLst>
                <a:ext uri="{FF2B5EF4-FFF2-40B4-BE49-F238E27FC236}">
                  <a16:creationId xmlns:a16="http://schemas.microsoft.com/office/drawing/2014/main" id="{6D97D31A-C961-45D5-BA1C-F46B167137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2" name="Line 422">
              <a:extLst>
                <a:ext uri="{FF2B5EF4-FFF2-40B4-BE49-F238E27FC236}">
                  <a16:creationId xmlns:a16="http://schemas.microsoft.com/office/drawing/2014/main" id="{37BDDD7E-93A0-48B7-A7B3-AD712EE5AA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3" name="Line 423">
              <a:extLst>
                <a:ext uri="{FF2B5EF4-FFF2-40B4-BE49-F238E27FC236}">
                  <a16:creationId xmlns:a16="http://schemas.microsoft.com/office/drawing/2014/main" id="{EDF1EC2F-5E19-4FDD-93DA-1577C5C70F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4" name="Line 444">
              <a:extLst>
                <a:ext uri="{FF2B5EF4-FFF2-40B4-BE49-F238E27FC236}">
                  <a16:creationId xmlns:a16="http://schemas.microsoft.com/office/drawing/2014/main" id="{7666CACB-2BBB-4090-9E90-88608827B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5" name="Line 445">
              <a:extLst>
                <a:ext uri="{FF2B5EF4-FFF2-40B4-BE49-F238E27FC236}">
                  <a16:creationId xmlns:a16="http://schemas.microsoft.com/office/drawing/2014/main" id="{3243B4DA-A4FF-4EC3-9AD2-E4F5023486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6" name="Line 446">
              <a:extLst>
                <a:ext uri="{FF2B5EF4-FFF2-40B4-BE49-F238E27FC236}">
                  <a16:creationId xmlns:a16="http://schemas.microsoft.com/office/drawing/2014/main" id="{A7BFAADE-11A1-4F14-990A-1D27478109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7" name="Line 447">
              <a:extLst>
                <a:ext uri="{FF2B5EF4-FFF2-40B4-BE49-F238E27FC236}">
                  <a16:creationId xmlns:a16="http://schemas.microsoft.com/office/drawing/2014/main" id="{5E073F7A-13CE-48F4-8D25-425C007E9A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8" name="Line 448">
              <a:extLst>
                <a:ext uri="{FF2B5EF4-FFF2-40B4-BE49-F238E27FC236}">
                  <a16:creationId xmlns:a16="http://schemas.microsoft.com/office/drawing/2014/main" id="{A6917396-9548-4CA0-A2AA-9ECD368742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9" name="Line 450">
              <a:extLst>
                <a:ext uri="{FF2B5EF4-FFF2-40B4-BE49-F238E27FC236}">
                  <a16:creationId xmlns:a16="http://schemas.microsoft.com/office/drawing/2014/main" id="{8774D0FF-861C-484B-9278-7D8B2473B8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00" name="Line 451">
              <a:extLst>
                <a:ext uri="{FF2B5EF4-FFF2-40B4-BE49-F238E27FC236}">
                  <a16:creationId xmlns:a16="http://schemas.microsoft.com/office/drawing/2014/main" id="{F630C921-B1D6-42C0-9216-1608C930D1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01" name="Line 452">
              <a:extLst>
                <a:ext uri="{FF2B5EF4-FFF2-40B4-BE49-F238E27FC236}">
                  <a16:creationId xmlns:a16="http://schemas.microsoft.com/office/drawing/2014/main" id="{26E1F89C-727D-41F8-B404-E0208CEDD1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02" name="Line 541">
              <a:extLst>
                <a:ext uri="{FF2B5EF4-FFF2-40B4-BE49-F238E27FC236}">
                  <a16:creationId xmlns:a16="http://schemas.microsoft.com/office/drawing/2014/main" id="{630B2DF3-BC7E-4DAC-9C22-3DBE78F5F0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803" name="Group 665">
              <a:extLst>
                <a:ext uri="{FF2B5EF4-FFF2-40B4-BE49-F238E27FC236}">
                  <a16:creationId xmlns:a16="http://schemas.microsoft.com/office/drawing/2014/main" id="{1875A6BA-5F9A-4A7B-95FB-16E761E355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7930" name="Oval 407">
                <a:extLst>
                  <a:ext uri="{FF2B5EF4-FFF2-40B4-BE49-F238E27FC236}">
                    <a16:creationId xmlns:a16="http://schemas.microsoft.com/office/drawing/2014/main" id="{8A3DCD4D-E5A0-4A12-98B7-D96E5D6D6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31" name="Rectangle 410">
                <a:extLst>
                  <a:ext uri="{FF2B5EF4-FFF2-40B4-BE49-F238E27FC236}">
                    <a16:creationId xmlns:a16="http://schemas.microsoft.com/office/drawing/2014/main" id="{AB960850-A558-4996-BB3F-BE218AE8E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32" name="Oval 411">
                <a:extLst>
                  <a:ext uri="{FF2B5EF4-FFF2-40B4-BE49-F238E27FC236}">
                    <a16:creationId xmlns:a16="http://schemas.microsoft.com/office/drawing/2014/main" id="{0D87EF4A-42E5-441C-912B-178A4AA87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7933" name="Group 659">
                <a:extLst>
                  <a:ext uri="{FF2B5EF4-FFF2-40B4-BE49-F238E27FC236}">
                    <a16:creationId xmlns:a16="http://schemas.microsoft.com/office/drawing/2014/main" id="{A5836105-B1C4-41D5-9267-A449083D0A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36" name="Freeform 660">
                  <a:extLst>
                    <a:ext uri="{FF2B5EF4-FFF2-40B4-BE49-F238E27FC236}">
                      <a16:creationId xmlns:a16="http://schemas.microsoft.com/office/drawing/2014/main" id="{FEA244DB-2AF8-444F-ACDF-7B140C5DD9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37" name="Freeform 661">
                  <a:extLst>
                    <a:ext uri="{FF2B5EF4-FFF2-40B4-BE49-F238E27FC236}">
                      <a16:creationId xmlns:a16="http://schemas.microsoft.com/office/drawing/2014/main" id="{E1A78A79-B0F9-46DC-B4FF-B7282EE0DD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34" name="Line 662">
                <a:extLst>
                  <a:ext uri="{FF2B5EF4-FFF2-40B4-BE49-F238E27FC236}">
                    <a16:creationId xmlns:a16="http://schemas.microsoft.com/office/drawing/2014/main" id="{EC3CDD92-4189-4650-BE5A-BCA63FD28B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35" name="Line 663">
                <a:extLst>
                  <a:ext uri="{FF2B5EF4-FFF2-40B4-BE49-F238E27FC236}">
                    <a16:creationId xmlns:a16="http://schemas.microsoft.com/office/drawing/2014/main" id="{06F0314B-DBA8-44B9-9C57-6720E19DDD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804" name="Group 675">
              <a:extLst>
                <a:ext uri="{FF2B5EF4-FFF2-40B4-BE49-F238E27FC236}">
                  <a16:creationId xmlns:a16="http://schemas.microsoft.com/office/drawing/2014/main" id="{72E2AA8C-25AF-47CD-8B4A-040E190AD9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7922" name="Oval 407">
                <a:extLst>
                  <a:ext uri="{FF2B5EF4-FFF2-40B4-BE49-F238E27FC236}">
                    <a16:creationId xmlns:a16="http://schemas.microsoft.com/office/drawing/2014/main" id="{EE84B318-DE01-465C-835B-74F056864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23" name="Rectangle 410">
                <a:extLst>
                  <a:ext uri="{FF2B5EF4-FFF2-40B4-BE49-F238E27FC236}">
                    <a16:creationId xmlns:a16="http://schemas.microsoft.com/office/drawing/2014/main" id="{7CEC8B9B-E62B-4B1A-82F5-966F2D3048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24" name="Oval 411">
                <a:extLst>
                  <a:ext uri="{FF2B5EF4-FFF2-40B4-BE49-F238E27FC236}">
                    <a16:creationId xmlns:a16="http://schemas.microsoft.com/office/drawing/2014/main" id="{EE9FDF66-18B5-48A0-A485-CC9F4C1690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7925" name="Group 679">
                <a:extLst>
                  <a:ext uri="{FF2B5EF4-FFF2-40B4-BE49-F238E27FC236}">
                    <a16:creationId xmlns:a16="http://schemas.microsoft.com/office/drawing/2014/main" id="{FDEF6FA9-9794-4048-B4F2-8ACBD79001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28" name="Freeform 680">
                  <a:extLst>
                    <a:ext uri="{FF2B5EF4-FFF2-40B4-BE49-F238E27FC236}">
                      <a16:creationId xmlns:a16="http://schemas.microsoft.com/office/drawing/2014/main" id="{91AB8D6C-747C-41C2-B8D5-58746F9273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29" name="Freeform 681">
                  <a:extLst>
                    <a:ext uri="{FF2B5EF4-FFF2-40B4-BE49-F238E27FC236}">
                      <a16:creationId xmlns:a16="http://schemas.microsoft.com/office/drawing/2014/main" id="{C1AF4F1D-BF37-45C5-A40A-05971DDDFD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26" name="Line 682">
                <a:extLst>
                  <a:ext uri="{FF2B5EF4-FFF2-40B4-BE49-F238E27FC236}">
                    <a16:creationId xmlns:a16="http://schemas.microsoft.com/office/drawing/2014/main" id="{330AF662-AE00-4218-83FA-C3B7C7DE0F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27" name="Line 683">
                <a:extLst>
                  <a:ext uri="{FF2B5EF4-FFF2-40B4-BE49-F238E27FC236}">
                    <a16:creationId xmlns:a16="http://schemas.microsoft.com/office/drawing/2014/main" id="{856B5A90-AE4B-4CD9-BE03-1C943DE4E1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805" name="Group 684">
              <a:extLst>
                <a:ext uri="{FF2B5EF4-FFF2-40B4-BE49-F238E27FC236}">
                  <a16:creationId xmlns:a16="http://schemas.microsoft.com/office/drawing/2014/main" id="{AFBF1DCF-B72A-4D57-A8C9-41B6F96600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7914" name="Oval 407">
                <a:extLst>
                  <a:ext uri="{FF2B5EF4-FFF2-40B4-BE49-F238E27FC236}">
                    <a16:creationId xmlns:a16="http://schemas.microsoft.com/office/drawing/2014/main" id="{D6E02B6C-B51C-4F59-A0C9-FD64F0C8A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15" name="Rectangle 410">
                <a:extLst>
                  <a:ext uri="{FF2B5EF4-FFF2-40B4-BE49-F238E27FC236}">
                    <a16:creationId xmlns:a16="http://schemas.microsoft.com/office/drawing/2014/main" id="{CF481C09-3608-4B91-A061-F9F33580C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16" name="Oval 411">
                <a:extLst>
                  <a:ext uri="{FF2B5EF4-FFF2-40B4-BE49-F238E27FC236}">
                    <a16:creationId xmlns:a16="http://schemas.microsoft.com/office/drawing/2014/main" id="{745B4214-4B88-46C5-8823-A37D002C3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7917" name="Group 688">
                <a:extLst>
                  <a:ext uri="{FF2B5EF4-FFF2-40B4-BE49-F238E27FC236}">
                    <a16:creationId xmlns:a16="http://schemas.microsoft.com/office/drawing/2014/main" id="{BDBFA6D6-06CA-4F10-A89B-1B69E2CFB2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20" name="Freeform 689">
                  <a:extLst>
                    <a:ext uri="{FF2B5EF4-FFF2-40B4-BE49-F238E27FC236}">
                      <a16:creationId xmlns:a16="http://schemas.microsoft.com/office/drawing/2014/main" id="{F16CCB9D-3C89-46A1-B2C2-D288EE9264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21" name="Freeform 690">
                  <a:extLst>
                    <a:ext uri="{FF2B5EF4-FFF2-40B4-BE49-F238E27FC236}">
                      <a16:creationId xmlns:a16="http://schemas.microsoft.com/office/drawing/2014/main" id="{D459754E-2B2E-4578-99CC-D7F8A230A9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18" name="Line 691">
                <a:extLst>
                  <a:ext uri="{FF2B5EF4-FFF2-40B4-BE49-F238E27FC236}">
                    <a16:creationId xmlns:a16="http://schemas.microsoft.com/office/drawing/2014/main" id="{83185979-56DC-461A-9A9E-AE33E03E96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19" name="Line 692">
                <a:extLst>
                  <a:ext uri="{FF2B5EF4-FFF2-40B4-BE49-F238E27FC236}">
                    <a16:creationId xmlns:a16="http://schemas.microsoft.com/office/drawing/2014/main" id="{CB94402D-5F5E-44D1-BDDC-E41F1F090B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806" name="Line 693">
              <a:extLst>
                <a:ext uri="{FF2B5EF4-FFF2-40B4-BE49-F238E27FC236}">
                  <a16:creationId xmlns:a16="http://schemas.microsoft.com/office/drawing/2014/main" id="{3F90F76B-CD27-4E2C-AEB8-CA484A881C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807" name="Group 694">
              <a:extLst>
                <a:ext uri="{FF2B5EF4-FFF2-40B4-BE49-F238E27FC236}">
                  <a16:creationId xmlns:a16="http://schemas.microsoft.com/office/drawing/2014/main" id="{D50C88E7-56AB-452E-A912-348E7420A7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7906" name="Oval 407">
                <a:extLst>
                  <a:ext uri="{FF2B5EF4-FFF2-40B4-BE49-F238E27FC236}">
                    <a16:creationId xmlns:a16="http://schemas.microsoft.com/office/drawing/2014/main" id="{D8544B66-B00A-45EB-AFD5-D654E42949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07" name="Rectangle 410">
                <a:extLst>
                  <a:ext uri="{FF2B5EF4-FFF2-40B4-BE49-F238E27FC236}">
                    <a16:creationId xmlns:a16="http://schemas.microsoft.com/office/drawing/2014/main" id="{DEBEB87D-EA7A-4BB0-8AA3-002E5C7AC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08" name="Oval 411">
                <a:extLst>
                  <a:ext uri="{FF2B5EF4-FFF2-40B4-BE49-F238E27FC236}">
                    <a16:creationId xmlns:a16="http://schemas.microsoft.com/office/drawing/2014/main" id="{10C7DAA8-DCB6-4400-93EE-31236FD55B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7909" name="Group 698">
                <a:extLst>
                  <a:ext uri="{FF2B5EF4-FFF2-40B4-BE49-F238E27FC236}">
                    <a16:creationId xmlns:a16="http://schemas.microsoft.com/office/drawing/2014/main" id="{7D7B2001-491E-4A9C-A126-0D1A79A0C5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12" name="Freeform 699">
                  <a:extLst>
                    <a:ext uri="{FF2B5EF4-FFF2-40B4-BE49-F238E27FC236}">
                      <a16:creationId xmlns:a16="http://schemas.microsoft.com/office/drawing/2014/main" id="{64027354-D16D-4C05-BD83-9664C38187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13" name="Freeform 700">
                  <a:extLst>
                    <a:ext uri="{FF2B5EF4-FFF2-40B4-BE49-F238E27FC236}">
                      <a16:creationId xmlns:a16="http://schemas.microsoft.com/office/drawing/2014/main" id="{F5619002-2A71-400B-B2C4-E1D4762870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10" name="Line 701">
                <a:extLst>
                  <a:ext uri="{FF2B5EF4-FFF2-40B4-BE49-F238E27FC236}">
                    <a16:creationId xmlns:a16="http://schemas.microsoft.com/office/drawing/2014/main" id="{F394B683-0A0E-4138-8474-BEEFC6B5CC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11" name="Line 702">
                <a:extLst>
                  <a:ext uri="{FF2B5EF4-FFF2-40B4-BE49-F238E27FC236}">
                    <a16:creationId xmlns:a16="http://schemas.microsoft.com/office/drawing/2014/main" id="{F7C35CB5-50FB-4A8E-873A-3816EADAAC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808" name="Group 712">
              <a:extLst>
                <a:ext uri="{FF2B5EF4-FFF2-40B4-BE49-F238E27FC236}">
                  <a16:creationId xmlns:a16="http://schemas.microsoft.com/office/drawing/2014/main" id="{EF8EA28B-18F4-4A9A-86DE-17AEE8358C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7898" name="Oval 407">
                <a:extLst>
                  <a:ext uri="{FF2B5EF4-FFF2-40B4-BE49-F238E27FC236}">
                    <a16:creationId xmlns:a16="http://schemas.microsoft.com/office/drawing/2014/main" id="{F88F49BD-D812-4941-A0EC-4B581AE31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899" name="Rectangle 410">
                <a:extLst>
                  <a:ext uri="{FF2B5EF4-FFF2-40B4-BE49-F238E27FC236}">
                    <a16:creationId xmlns:a16="http://schemas.microsoft.com/office/drawing/2014/main" id="{D2569EB6-A007-4B65-887F-F671D4FE1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00" name="Oval 411">
                <a:extLst>
                  <a:ext uri="{FF2B5EF4-FFF2-40B4-BE49-F238E27FC236}">
                    <a16:creationId xmlns:a16="http://schemas.microsoft.com/office/drawing/2014/main" id="{E68336EF-CD6A-43D0-8BC1-F6338E78B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7901" name="Group 716">
                <a:extLst>
                  <a:ext uri="{FF2B5EF4-FFF2-40B4-BE49-F238E27FC236}">
                    <a16:creationId xmlns:a16="http://schemas.microsoft.com/office/drawing/2014/main" id="{67E6FB83-44D9-4CB4-BB8E-611A05660F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04" name="Freeform 717">
                  <a:extLst>
                    <a:ext uri="{FF2B5EF4-FFF2-40B4-BE49-F238E27FC236}">
                      <a16:creationId xmlns:a16="http://schemas.microsoft.com/office/drawing/2014/main" id="{31216A5F-8BBE-4B65-8F0F-3657008BE6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05" name="Freeform 718">
                  <a:extLst>
                    <a:ext uri="{FF2B5EF4-FFF2-40B4-BE49-F238E27FC236}">
                      <a16:creationId xmlns:a16="http://schemas.microsoft.com/office/drawing/2014/main" id="{379FD599-8405-4F94-9A47-9AD92ABAD0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02" name="Line 719">
                <a:extLst>
                  <a:ext uri="{FF2B5EF4-FFF2-40B4-BE49-F238E27FC236}">
                    <a16:creationId xmlns:a16="http://schemas.microsoft.com/office/drawing/2014/main" id="{B8D80681-5FC6-4BEF-8F13-2B1582A944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03" name="Line 720">
                <a:extLst>
                  <a:ext uri="{FF2B5EF4-FFF2-40B4-BE49-F238E27FC236}">
                    <a16:creationId xmlns:a16="http://schemas.microsoft.com/office/drawing/2014/main" id="{53A11345-0E44-494C-B74D-01CF3E263E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809" name="Group 721">
              <a:extLst>
                <a:ext uri="{FF2B5EF4-FFF2-40B4-BE49-F238E27FC236}">
                  <a16:creationId xmlns:a16="http://schemas.microsoft.com/office/drawing/2014/main" id="{D85143B4-217B-4247-983B-B592A3E3EC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7890" name="Oval 407">
                <a:extLst>
                  <a:ext uri="{FF2B5EF4-FFF2-40B4-BE49-F238E27FC236}">
                    <a16:creationId xmlns:a16="http://schemas.microsoft.com/office/drawing/2014/main" id="{02A91DB8-4951-4077-8BE0-3CBDB00B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891" name="Rectangle 410">
                <a:extLst>
                  <a:ext uri="{FF2B5EF4-FFF2-40B4-BE49-F238E27FC236}">
                    <a16:creationId xmlns:a16="http://schemas.microsoft.com/office/drawing/2014/main" id="{4EA37D3A-3C01-4521-A20A-A0FC0B73F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892" name="Oval 411">
                <a:extLst>
                  <a:ext uri="{FF2B5EF4-FFF2-40B4-BE49-F238E27FC236}">
                    <a16:creationId xmlns:a16="http://schemas.microsoft.com/office/drawing/2014/main" id="{72FC62A6-D617-41E2-A57C-2354BFBB5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7893" name="Group 725">
                <a:extLst>
                  <a:ext uri="{FF2B5EF4-FFF2-40B4-BE49-F238E27FC236}">
                    <a16:creationId xmlns:a16="http://schemas.microsoft.com/office/drawing/2014/main" id="{1FC91A02-4D4F-401B-BB83-044C4A4484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896" name="Freeform 726">
                  <a:extLst>
                    <a:ext uri="{FF2B5EF4-FFF2-40B4-BE49-F238E27FC236}">
                      <a16:creationId xmlns:a16="http://schemas.microsoft.com/office/drawing/2014/main" id="{D92D98C6-BEB4-4CC3-9D5D-C057F23DFC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97" name="Freeform 727">
                  <a:extLst>
                    <a:ext uri="{FF2B5EF4-FFF2-40B4-BE49-F238E27FC236}">
                      <a16:creationId xmlns:a16="http://schemas.microsoft.com/office/drawing/2014/main" id="{D6528413-9233-4687-AA2F-7395E1E3A1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894" name="Line 728">
                <a:extLst>
                  <a:ext uri="{FF2B5EF4-FFF2-40B4-BE49-F238E27FC236}">
                    <a16:creationId xmlns:a16="http://schemas.microsoft.com/office/drawing/2014/main" id="{B6C4DA7C-B77B-4005-88E2-5E9F1275D5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95" name="Line 729">
                <a:extLst>
                  <a:ext uri="{FF2B5EF4-FFF2-40B4-BE49-F238E27FC236}">
                    <a16:creationId xmlns:a16="http://schemas.microsoft.com/office/drawing/2014/main" id="{FA1DF9D1-D7C5-46B1-9D1F-EDCD83A55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810" name="Text Box 580">
              <a:extLst>
                <a:ext uri="{FF2B5EF4-FFF2-40B4-BE49-F238E27FC236}">
                  <a16:creationId xmlns:a16="http://schemas.microsoft.com/office/drawing/2014/main" id="{A6852133-4711-42B7-9ED3-8FC80354A2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mobile network</a:t>
              </a:r>
            </a:p>
          </p:txBody>
        </p:sp>
        <p:sp>
          <p:nvSpPr>
            <p:cNvPr id="27811" name="Text Box 580">
              <a:extLst>
                <a:ext uri="{FF2B5EF4-FFF2-40B4-BE49-F238E27FC236}">
                  <a16:creationId xmlns:a16="http://schemas.microsoft.com/office/drawing/2014/main" id="{8539901B-C298-48B0-9966-144E77B773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global ISP</a:t>
              </a:r>
            </a:p>
          </p:txBody>
        </p:sp>
        <p:sp>
          <p:nvSpPr>
            <p:cNvPr id="27812" name="Text Box 580">
              <a:extLst>
                <a:ext uri="{FF2B5EF4-FFF2-40B4-BE49-F238E27FC236}">
                  <a16:creationId xmlns:a16="http://schemas.microsoft.com/office/drawing/2014/main" id="{FECA6BE0-FD96-4237-A078-59430E7A23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regional ISP</a:t>
              </a:r>
            </a:p>
          </p:txBody>
        </p:sp>
        <p:sp>
          <p:nvSpPr>
            <p:cNvPr id="27813" name="Text Box 580">
              <a:extLst>
                <a:ext uri="{FF2B5EF4-FFF2-40B4-BE49-F238E27FC236}">
                  <a16:creationId xmlns:a16="http://schemas.microsoft.com/office/drawing/2014/main" id="{D06A9DAF-8623-40F7-9BF6-6E19A4605B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network</a:t>
              </a:r>
            </a:p>
          </p:txBody>
        </p:sp>
        <p:sp>
          <p:nvSpPr>
            <p:cNvPr id="27814" name="Text Box 580">
              <a:extLst>
                <a:ext uri="{FF2B5EF4-FFF2-40B4-BE49-F238E27FC236}">
                  <a16:creationId xmlns:a16="http://schemas.microsoft.com/office/drawing/2014/main" id="{055F1B46-30C8-40D5-8CDB-4556A8CA1D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       network</a:t>
              </a:r>
            </a:p>
          </p:txBody>
        </p:sp>
        <p:pic>
          <p:nvPicPr>
            <p:cNvPr id="27815" name="Picture 269" descr="cell_tower_radiation copy">
              <a:extLst>
                <a:ext uri="{FF2B5EF4-FFF2-40B4-BE49-F238E27FC236}">
                  <a16:creationId xmlns:a16="http://schemas.microsoft.com/office/drawing/2014/main" id="{2AB5238B-8821-4994-9921-AF878AD98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816" name="Group 347">
              <a:extLst>
                <a:ext uri="{FF2B5EF4-FFF2-40B4-BE49-F238E27FC236}">
                  <a16:creationId xmlns:a16="http://schemas.microsoft.com/office/drawing/2014/main" id="{39ED097F-A574-4B19-8B09-68B7E32AA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207" name="Oval 1206">
                <a:extLst>
                  <a:ext uri="{FF2B5EF4-FFF2-40B4-BE49-F238E27FC236}">
                    <a16:creationId xmlns:a16="http://schemas.microsoft.com/office/drawing/2014/main" id="{8380F540-BED2-4BE4-A8D5-98A5B6A926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08" name="Rectangle 1207">
                <a:extLst>
                  <a:ext uri="{FF2B5EF4-FFF2-40B4-BE49-F238E27FC236}">
                    <a16:creationId xmlns:a16="http://schemas.microsoft.com/office/drawing/2014/main" id="{EA0D5213-38D5-419A-9213-DE5A5C1C2F8B}"/>
                  </a:ext>
                </a:extLst>
              </p:cNvPr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9" name="Oval 1208">
                <a:extLst>
                  <a:ext uri="{FF2B5EF4-FFF2-40B4-BE49-F238E27FC236}">
                    <a16:creationId xmlns:a16="http://schemas.microsoft.com/office/drawing/2014/main" id="{D451462C-6778-4CD8-AFD3-CF974A530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10" name="Freeform 1209">
                <a:extLst>
                  <a:ext uri="{FF2B5EF4-FFF2-40B4-BE49-F238E27FC236}">
                    <a16:creationId xmlns:a16="http://schemas.microsoft.com/office/drawing/2014/main" id="{32EAABC9-0CF2-4947-B97D-A8D3555BC414}"/>
                  </a:ext>
                </a:extLst>
              </p:cNvPr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11" name="Freeform 1210">
                <a:extLst>
                  <a:ext uri="{FF2B5EF4-FFF2-40B4-BE49-F238E27FC236}">
                    <a16:creationId xmlns:a16="http://schemas.microsoft.com/office/drawing/2014/main" id="{22536442-129C-4944-B866-51E297BBE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12" name="Freeform 1211">
                <a:extLst>
                  <a:ext uri="{FF2B5EF4-FFF2-40B4-BE49-F238E27FC236}">
                    <a16:creationId xmlns:a16="http://schemas.microsoft.com/office/drawing/2014/main" id="{01D3F879-4D3D-4EDC-9444-135A9E3DD2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13" name="Freeform 1212">
                <a:extLst>
                  <a:ext uri="{FF2B5EF4-FFF2-40B4-BE49-F238E27FC236}">
                    <a16:creationId xmlns:a16="http://schemas.microsoft.com/office/drawing/2014/main" id="{A42E919E-AC64-4530-9E8F-5D9618E5DD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14" name="Straight Connector 1213">
                <a:extLst>
                  <a:ext uri="{FF2B5EF4-FFF2-40B4-BE49-F238E27FC236}">
                    <a16:creationId xmlns:a16="http://schemas.microsoft.com/office/drawing/2014/main" id="{7FA0C088-9CF6-44AF-B202-EBB1154CBFA0}"/>
                  </a:ext>
                </a:extLst>
              </p:cNvPr>
              <p:cNvCxnSpPr>
                <a:cxnSpLocks noChangeShapeType="1"/>
                <a:endCxn id="120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5" name="Straight Connector 1214">
                <a:extLst>
                  <a:ext uri="{FF2B5EF4-FFF2-40B4-BE49-F238E27FC236}">
                    <a16:creationId xmlns:a16="http://schemas.microsoft.com/office/drawing/2014/main" id="{600F3918-6C0E-441D-9F5C-C2F62AA2E7D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7" name="Group 347">
              <a:extLst>
                <a:ext uri="{FF2B5EF4-FFF2-40B4-BE49-F238E27FC236}">
                  <a16:creationId xmlns:a16="http://schemas.microsoft.com/office/drawing/2014/main" id="{8D08EE4C-C3B8-49B7-9426-11A28516F5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198" name="Oval 1197">
                <a:extLst>
                  <a:ext uri="{FF2B5EF4-FFF2-40B4-BE49-F238E27FC236}">
                    <a16:creationId xmlns:a16="http://schemas.microsoft.com/office/drawing/2014/main" id="{8707D93E-A784-4E83-B299-1A4A155AE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99" name="Rectangle 1198">
                <a:extLst>
                  <a:ext uri="{FF2B5EF4-FFF2-40B4-BE49-F238E27FC236}">
                    <a16:creationId xmlns:a16="http://schemas.microsoft.com/office/drawing/2014/main" id="{C3A50BD0-6A49-4043-9375-2240EC281503}"/>
                  </a:ext>
                </a:extLst>
              </p:cNvPr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0" name="Oval 1199">
                <a:extLst>
                  <a:ext uri="{FF2B5EF4-FFF2-40B4-BE49-F238E27FC236}">
                    <a16:creationId xmlns:a16="http://schemas.microsoft.com/office/drawing/2014/main" id="{6058224C-9651-473C-9218-E4046F8CB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201" name="Freeform 1200">
                <a:extLst>
                  <a:ext uri="{FF2B5EF4-FFF2-40B4-BE49-F238E27FC236}">
                    <a16:creationId xmlns:a16="http://schemas.microsoft.com/office/drawing/2014/main" id="{D2A657E6-E49E-404A-B8E2-AE051C9D8EC0}"/>
                  </a:ext>
                </a:extLst>
              </p:cNvPr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2" name="Freeform 1201">
                <a:extLst>
                  <a:ext uri="{FF2B5EF4-FFF2-40B4-BE49-F238E27FC236}">
                    <a16:creationId xmlns:a16="http://schemas.microsoft.com/office/drawing/2014/main" id="{6460DE75-1E0D-4EAA-B521-12E5321F4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03" name="Freeform 1202">
                <a:extLst>
                  <a:ext uri="{FF2B5EF4-FFF2-40B4-BE49-F238E27FC236}">
                    <a16:creationId xmlns:a16="http://schemas.microsoft.com/office/drawing/2014/main" id="{00B73C53-1546-4292-ABA9-04694ED9E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04" name="Freeform 1203">
                <a:extLst>
                  <a:ext uri="{FF2B5EF4-FFF2-40B4-BE49-F238E27FC236}">
                    <a16:creationId xmlns:a16="http://schemas.microsoft.com/office/drawing/2014/main" id="{274B3BE1-C7A1-4FAF-BB52-F3E35F053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05" name="Straight Connector 1204">
                <a:extLst>
                  <a:ext uri="{FF2B5EF4-FFF2-40B4-BE49-F238E27FC236}">
                    <a16:creationId xmlns:a16="http://schemas.microsoft.com/office/drawing/2014/main" id="{37D46E5B-7FB3-4B6C-8888-16D6ADB75C7C}"/>
                  </a:ext>
                </a:extLst>
              </p:cNvPr>
              <p:cNvCxnSpPr>
                <a:cxnSpLocks noChangeShapeType="1"/>
                <a:endCxn id="12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6" name="Straight Connector 1205">
                <a:extLst>
                  <a:ext uri="{FF2B5EF4-FFF2-40B4-BE49-F238E27FC236}">
                    <a16:creationId xmlns:a16="http://schemas.microsoft.com/office/drawing/2014/main" id="{FB1DFD00-B24A-43E1-97A6-D65D5C9EA06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8" name="Group 347">
              <a:extLst>
                <a:ext uri="{FF2B5EF4-FFF2-40B4-BE49-F238E27FC236}">
                  <a16:creationId xmlns:a16="http://schemas.microsoft.com/office/drawing/2014/main" id="{C08FB4B7-98B3-42FE-9635-6C347CC21C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189" name="Oval 1188">
                <a:extLst>
                  <a:ext uri="{FF2B5EF4-FFF2-40B4-BE49-F238E27FC236}">
                    <a16:creationId xmlns:a16="http://schemas.microsoft.com/office/drawing/2014/main" id="{CC0C5CEC-373E-4648-9FB1-DFE6B5C02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90" name="Rectangle 1189">
                <a:extLst>
                  <a:ext uri="{FF2B5EF4-FFF2-40B4-BE49-F238E27FC236}">
                    <a16:creationId xmlns:a16="http://schemas.microsoft.com/office/drawing/2014/main" id="{A492510A-F38C-47CD-89F7-4B5B66F8419A}"/>
                  </a:ext>
                </a:extLst>
              </p:cNvPr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1" name="Oval 1190">
                <a:extLst>
                  <a:ext uri="{FF2B5EF4-FFF2-40B4-BE49-F238E27FC236}">
                    <a16:creationId xmlns:a16="http://schemas.microsoft.com/office/drawing/2014/main" id="{2EC54DB1-5195-4725-81C9-A6AC55D18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92" name="Freeform 1191">
                <a:extLst>
                  <a:ext uri="{FF2B5EF4-FFF2-40B4-BE49-F238E27FC236}">
                    <a16:creationId xmlns:a16="http://schemas.microsoft.com/office/drawing/2014/main" id="{8A183912-6A51-423C-AA9A-75D78369495B}"/>
                  </a:ext>
                </a:extLst>
              </p:cNvPr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3" name="Freeform 1192">
                <a:extLst>
                  <a:ext uri="{FF2B5EF4-FFF2-40B4-BE49-F238E27FC236}">
                    <a16:creationId xmlns:a16="http://schemas.microsoft.com/office/drawing/2014/main" id="{C0818421-7023-4FB8-A480-57EC747DD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4" name="Freeform 1193">
                <a:extLst>
                  <a:ext uri="{FF2B5EF4-FFF2-40B4-BE49-F238E27FC236}">
                    <a16:creationId xmlns:a16="http://schemas.microsoft.com/office/drawing/2014/main" id="{0DC94055-9AB3-416F-BBCC-221E82105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5" name="Freeform 1194">
                <a:extLst>
                  <a:ext uri="{FF2B5EF4-FFF2-40B4-BE49-F238E27FC236}">
                    <a16:creationId xmlns:a16="http://schemas.microsoft.com/office/drawing/2014/main" id="{2FD6C016-889E-48C8-933A-ADAD572175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96" name="Straight Connector 1195">
                <a:extLst>
                  <a:ext uri="{FF2B5EF4-FFF2-40B4-BE49-F238E27FC236}">
                    <a16:creationId xmlns:a16="http://schemas.microsoft.com/office/drawing/2014/main" id="{DF65E1C7-8FCD-4D41-85F6-E177723511AF}"/>
                  </a:ext>
                </a:extLst>
              </p:cNvPr>
              <p:cNvCxnSpPr>
                <a:cxnSpLocks noChangeShapeType="1"/>
                <a:endCxn id="119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7" name="Straight Connector 1196">
                <a:extLst>
                  <a:ext uri="{FF2B5EF4-FFF2-40B4-BE49-F238E27FC236}">
                    <a16:creationId xmlns:a16="http://schemas.microsoft.com/office/drawing/2014/main" id="{714A037A-0D16-4B87-84F7-183115B3CF8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9" name="Group 347">
              <a:extLst>
                <a:ext uri="{FF2B5EF4-FFF2-40B4-BE49-F238E27FC236}">
                  <a16:creationId xmlns:a16="http://schemas.microsoft.com/office/drawing/2014/main" id="{8917B01C-797A-4D31-9060-043334CDBA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180" name="Oval 1179">
                <a:extLst>
                  <a:ext uri="{FF2B5EF4-FFF2-40B4-BE49-F238E27FC236}">
                    <a16:creationId xmlns:a16="http://schemas.microsoft.com/office/drawing/2014/main" id="{BAD506B0-35F8-45D2-B5F6-3F8C91E40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81" name="Rectangle 1180">
                <a:extLst>
                  <a:ext uri="{FF2B5EF4-FFF2-40B4-BE49-F238E27FC236}">
                    <a16:creationId xmlns:a16="http://schemas.microsoft.com/office/drawing/2014/main" id="{A7A70128-5D83-49DA-85F9-2783BF6EB3F4}"/>
                  </a:ext>
                </a:extLst>
              </p:cNvPr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2" name="Oval 1181">
                <a:extLst>
                  <a:ext uri="{FF2B5EF4-FFF2-40B4-BE49-F238E27FC236}">
                    <a16:creationId xmlns:a16="http://schemas.microsoft.com/office/drawing/2014/main" id="{A44B92D6-5F56-44FB-A200-D461A8BC92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83" name="Freeform 1182">
                <a:extLst>
                  <a:ext uri="{FF2B5EF4-FFF2-40B4-BE49-F238E27FC236}">
                    <a16:creationId xmlns:a16="http://schemas.microsoft.com/office/drawing/2014/main" id="{10F7A6D4-BECA-4401-9A78-5C4C841C801A}"/>
                  </a:ext>
                </a:extLst>
              </p:cNvPr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4" name="Freeform 1183">
                <a:extLst>
                  <a:ext uri="{FF2B5EF4-FFF2-40B4-BE49-F238E27FC236}">
                    <a16:creationId xmlns:a16="http://schemas.microsoft.com/office/drawing/2014/main" id="{D8B25973-F2B1-4CEF-A607-F69803B154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5" name="Freeform 1184">
                <a:extLst>
                  <a:ext uri="{FF2B5EF4-FFF2-40B4-BE49-F238E27FC236}">
                    <a16:creationId xmlns:a16="http://schemas.microsoft.com/office/drawing/2014/main" id="{BFC2259C-C5AC-45BB-8C47-95F87CDC9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6" name="Freeform 1185">
                <a:extLst>
                  <a:ext uri="{FF2B5EF4-FFF2-40B4-BE49-F238E27FC236}">
                    <a16:creationId xmlns:a16="http://schemas.microsoft.com/office/drawing/2014/main" id="{5E16CBF8-69ED-4388-92B2-07DD8250B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87" name="Straight Connector 1186">
                <a:extLst>
                  <a:ext uri="{FF2B5EF4-FFF2-40B4-BE49-F238E27FC236}">
                    <a16:creationId xmlns:a16="http://schemas.microsoft.com/office/drawing/2014/main" id="{64C836FC-8110-4A9D-AF97-366C1154E118}"/>
                  </a:ext>
                </a:extLst>
              </p:cNvPr>
              <p:cNvCxnSpPr>
                <a:cxnSpLocks noChangeShapeType="1"/>
                <a:endCxn id="11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8" name="Straight Connector 1187">
                <a:extLst>
                  <a:ext uri="{FF2B5EF4-FFF2-40B4-BE49-F238E27FC236}">
                    <a16:creationId xmlns:a16="http://schemas.microsoft.com/office/drawing/2014/main" id="{9F80D149-4A59-434B-A08F-8312820C5FB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0" name="Group 347">
              <a:extLst>
                <a:ext uri="{FF2B5EF4-FFF2-40B4-BE49-F238E27FC236}">
                  <a16:creationId xmlns:a16="http://schemas.microsoft.com/office/drawing/2014/main" id="{797509E0-9E68-49B6-B48E-00DE454111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171" name="Oval 1170">
                <a:extLst>
                  <a:ext uri="{FF2B5EF4-FFF2-40B4-BE49-F238E27FC236}">
                    <a16:creationId xmlns:a16="http://schemas.microsoft.com/office/drawing/2014/main" id="{649766CF-E22C-452D-B2CB-1065EF344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72" name="Rectangle 1171">
                <a:extLst>
                  <a:ext uri="{FF2B5EF4-FFF2-40B4-BE49-F238E27FC236}">
                    <a16:creationId xmlns:a16="http://schemas.microsoft.com/office/drawing/2014/main" id="{C2EC51F6-578C-48B1-B7A1-C5B8533800F4}"/>
                  </a:ext>
                </a:extLst>
              </p:cNvPr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3" name="Oval 1172">
                <a:extLst>
                  <a:ext uri="{FF2B5EF4-FFF2-40B4-BE49-F238E27FC236}">
                    <a16:creationId xmlns:a16="http://schemas.microsoft.com/office/drawing/2014/main" id="{9FA64316-CF5C-444F-80A5-A1B71D131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74" name="Freeform 1173">
                <a:extLst>
                  <a:ext uri="{FF2B5EF4-FFF2-40B4-BE49-F238E27FC236}">
                    <a16:creationId xmlns:a16="http://schemas.microsoft.com/office/drawing/2014/main" id="{E0213993-953A-48D1-9089-A419FD9D1149}"/>
                  </a:ext>
                </a:extLst>
              </p:cNvPr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5" name="Freeform 1174">
                <a:extLst>
                  <a:ext uri="{FF2B5EF4-FFF2-40B4-BE49-F238E27FC236}">
                    <a16:creationId xmlns:a16="http://schemas.microsoft.com/office/drawing/2014/main" id="{27532C55-DC65-4A6C-B6E9-02C768ECB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76" name="Freeform 1175">
                <a:extLst>
                  <a:ext uri="{FF2B5EF4-FFF2-40B4-BE49-F238E27FC236}">
                    <a16:creationId xmlns:a16="http://schemas.microsoft.com/office/drawing/2014/main" id="{2FBBD933-9DDC-493F-A633-65B3C848A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77" name="Freeform 1176">
                <a:extLst>
                  <a:ext uri="{FF2B5EF4-FFF2-40B4-BE49-F238E27FC236}">
                    <a16:creationId xmlns:a16="http://schemas.microsoft.com/office/drawing/2014/main" id="{A43254AC-E2E7-4AB3-B8E7-B99FCBB96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78" name="Straight Connector 1177">
                <a:extLst>
                  <a:ext uri="{FF2B5EF4-FFF2-40B4-BE49-F238E27FC236}">
                    <a16:creationId xmlns:a16="http://schemas.microsoft.com/office/drawing/2014/main" id="{867680E4-FD3B-46DB-A6F6-FBD34A1B6406}"/>
                  </a:ext>
                </a:extLst>
              </p:cNvPr>
              <p:cNvCxnSpPr>
                <a:cxnSpLocks noChangeShapeType="1"/>
                <a:endCxn id="11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9" name="Straight Connector 1178">
                <a:extLst>
                  <a:ext uri="{FF2B5EF4-FFF2-40B4-BE49-F238E27FC236}">
                    <a16:creationId xmlns:a16="http://schemas.microsoft.com/office/drawing/2014/main" id="{D1243228-803E-467F-9D3A-95587FC2DAE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1" name="Group 347">
              <a:extLst>
                <a:ext uri="{FF2B5EF4-FFF2-40B4-BE49-F238E27FC236}">
                  <a16:creationId xmlns:a16="http://schemas.microsoft.com/office/drawing/2014/main" id="{C8011360-F6C5-4F3E-9C99-5211FFF7A4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3945DAC4-8A5C-4ADD-B8FA-0CD168DCE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63" name="Rectangle 1162">
                <a:extLst>
                  <a:ext uri="{FF2B5EF4-FFF2-40B4-BE49-F238E27FC236}">
                    <a16:creationId xmlns:a16="http://schemas.microsoft.com/office/drawing/2014/main" id="{3FBB578E-DA70-473E-8F3E-8BB4A6CB0C17}"/>
                  </a:ext>
                </a:extLst>
              </p:cNvPr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64" name="Oval 1163">
                <a:extLst>
                  <a:ext uri="{FF2B5EF4-FFF2-40B4-BE49-F238E27FC236}">
                    <a16:creationId xmlns:a16="http://schemas.microsoft.com/office/drawing/2014/main" id="{7352A217-F006-44C2-97FE-539EA7407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65" name="Freeform 1164">
                <a:extLst>
                  <a:ext uri="{FF2B5EF4-FFF2-40B4-BE49-F238E27FC236}">
                    <a16:creationId xmlns:a16="http://schemas.microsoft.com/office/drawing/2014/main" id="{99A0CDEB-04C5-4260-BAB2-42CB6EC4D790}"/>
                  </a:ext>
                </a:extLst>
              </p:cNvPr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66" name="Freeform 1165">
                <a:extLst>
                  <a:ext uri="{FF2B5EF4-FFF2-40B4-BE49-F238E27FC236}">
                    <a16:creationId xmlns:a16="http://schemas.microsoft.com/office/drawing/2014/main" id="{EB303383-ED6C-4082-B473-6A55E3E06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67" name="Freeform 1166">
                <a:extLst>
                  <a:ext uri="{FF2B5EF4-FFF2-40B4-BE49-F238E27FC236}">
                    <a16:creationId xmlns:a16="http://schemas.microsoft.com/office/drawing/2014/main" id="{740FE6DA-0A8B-4353-A5E1-37741D370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68" name="Freeform 1167">
                <a:extLst>
                  <a:ext uri="{FF2B5EF4-FFF2-40B4-BE49-F238E27FC236}">
                    <a16:creationId xmlns:a16="http://schemas.microsoft.com/office/drawing/2014/main" id="{E34D7F29-FA72-4CC6-BA3D-C6980A2DF0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69" name="Straight Connector 1168">
                <a:extLst>
                  <a:ext uri="{FF2B5EF4-FFF2-40B4-BE49-F238E27FC236}">
                    <a16:creationId xmlns:a16="http://schemas.microsoft.com/office/drawing/2014/main" id="{FEBA02CF-096E-4BDD-8CC0-A9D0A1B2FC25}"/>
                  </a:ext>
                </a:extLst>
              </p:cNvPr>
              <p:cNvCxnSpPr>
                <a:cxnSpLocks noChangeShapeType="1"/>
                <a:endCxn id="11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0" name="Straight Connector 1169">
                <a:extLst>
                  <a:ext uri="{FF2B5EF4-FFF2-40B4-BE49-F238E27FC236}">
                    <a16:creationId xmlns:a16="http://schemas.microsoft.com/office/drawing/2014/main" id="{D4105BD0-6687-49CF-AFCE-A95E5CC97A3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2" name="Group 347">
              <a:extLst>
                <a:ext uri="{FF2B5EF4-FFF2-40B4-BE49-F238E27FC236}">
                  <a16:creationId xmlns:a16="http://schemas.microsoft.com/office/drawing/2014/main" id="{61938A4F-402E-4AE6-A17F-CCC345BAAF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153" name="Oval 1152">
                <a:extLst>
                  <a:ext uri="{FF2B5EF4-FFF2-40B4-BE49-F238E27FC236}">
                    <a16:creationId xmlns:a16="http://schemas.microsoft.com/office/drawing/2014/main" id="{C0EB25C4-3BAC-43AB-97DE-A42C53266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54" name="Rectangle 1153">
                <a:extLst>
                  <a:ext uri="{FF2B5EF4-FFF2-40B4-BE49-F238E27FC236}">
                    <a16:creationId xmlns:a16="http://schemas.microsoft.com/office/drawing/2014/main" id="{1A07F1CA-F2FE-4E18-90DE-C903A22DCDA4}"/>
                  </a:ext>
                </a:extLst>
              </p:cNvPr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5" name="Oval 1154">
                <a:extLst>
                  <a:ext uri="{FF2B5EF4-FFF2-40B4-BE49-F238E27FC236}">
                    <a16:creationId xmlns:a16="http://schemas.microsoft.com/office/drawing/2014/main" id="{D33EE961-0B2C-423E-A44A-0E4152307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56" name="Freeform 1155">
                <a:extLst>
                  <a:ext uri="{FF2B5EF4-FFF2-40B4-BE49-F238E27FC236}">
                    <a16:creationId xmlns:a16="http://schemas.microsoft.com/office/drawing/2014/main" id="{3E76637D-F832-4E4E-94DB-C94C2A408595}"/>
                  </a:ext>
                </a:extLst>
              </p:cNvPr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7" name="Freeform 1156">
                <a:extLst>
                  <a:ext uri="{FF2B5EF4-FFF2-40B4-BE49-F238E27FC236}">
                    <a16:creationId xmlns:a16="http://schemas.microsoft.com/office/drawing/2014/main" id="{5392ABDB-BFBF-4907-8FAA-46DDA65BB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58" name="Freeform 1157">
                <a:extLst>
                  <a:ext uri="{FF2B5EF4-FFF2-40B4-BE49-F238E27FC236}">
                    <a16:creationId xmlns:a16="http://schemas.microsoft.com/office/drawing/2014/main" id="{63526399-725F-40F9-9899-EC32DC191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59" name="Freeform 1158">
                <a:extLst>
                  <a:ext uri="{FF2B5EF4-FFF2-40B4-BE49-F238E27FC236}">
                    <a16:creationId xmlns:a16="http://schemas.microsoft.com/office/drawing/2014/main" id="{68441D4B-2429-4C52-AC2E-DEDC6D01A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60" name="Straight Connector 1159">
                <a:extLst>
                  <a:ext uri="{FF2B5EF4-FFF2-40B4-BE49-F238E27FC236}">
                    <a16:creationId xmlns:a16="http://schemas.microsoft.com/office/drawing/2014/main" id="{67D89690-9603-4DF6-B601-85A0154D57AD}"/>
                  </a:ext>
                </a:extLst>
              </p:cNvPr>
              <p:cNvCxnSpPr>
                <a:cxnSpLocks noChangeShapeType="1"/>
                <a:endCxn id="11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1" name="Straight Connector 1160">
                <a:extLst>
                  <a:ext uri="{FF2B5EF4-FFF2-40B4-BE49-F238E27FC236}">
                    <a16:creationId xmlns:a16="http://schemas.microsoft.com/office/drawing/2014/main" id="{C7F5637E-10D6-4FE2-AFAD-BE0624683F6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7823" name="Picture 1005" descr="antenna_stylized">
              <a:extLst>
                <a:ext uri="{FF2B5EF4-FFF2-40B4-BE49-F238E27FC236}">
                  <a16:creationId xmlns:a16="http://schemas.microsoft.com/office/drawing/2014/main" id="{F12D99D3-ADBD-4B0D-8B66-C1226C22B3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4" name="Picture 1005" descr="antenna_stylized">
              <a:extLst>
                <a:ext uri="{FF2B5EF4-FFF2-40B4-BE49-F238E27FC236}">
                  <a16:creationId xmlns:a16="http://schemas.microsoft.com/office/drawing/2014/main" id="{5AA5745A-DA2E-4A8D-86C1-B3BED120D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5" name="Picture 1005" descr="antenna_stylized">
              <a:extLst>
                <a:ext uri="{FF2B5EF4-FFF2-40B4-BE49-F238E27FC236}">
                  <a16:creationId xmlns:a16="http://schemas.microsoft.com/office/drawing/2014/main" id="{BD123627-34FC-4E8B-A708-F8AC0D5AF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6" name="Picture 934" descr="antenna_radiation_stylized">
              <a:extLst>
                <a:ext uri="{FF2B5EF4-FFF2-40B4-BE49-F238E27FC236}">
                  <a16:creationId xmlns:a16="http://schemas.microsoft.com/office/drawing/2014/main" id="{C9A4DC43-4153-4045-89BF-30B88511F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Footer Placeholder 2">
            <a:extLst>
              <a:ext uri="{FF2B5EF4-FFF2-40B4-BE49-F238E27FC236}">
                <a16:creationId xmlns:a16="http://schemas.microsoft.com/office/drawing/2014/main" id="{C57E2F31-796C-4BDB-B015-3A1C49AC4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42338" name="Picture 6" descr="arpanet2">
            <a:extLst>
              <a:ext uri="{FF2B5EF4-FFF2-40B4-BE49-F238E27FC236}">
                <a16:creationId xmlns:a16="http://schemas.microsoft.com/office/drawing/2014/main" id="{76915CBE-D52E-4BFD-9A71-A3BB296E7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8"/>
          <a:stretch>
            <a:fillRect/>
          </a:stretch>
        </p:blipFill>
        <p:spPr bwMode="auto">
          <a:xfrm>
            <a:off x="4495800" y="4222750"/>
            <a:ext cx="2716213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39" name="Rectangle 2">
            <a:extLst>
              <a:ext uri="{FF2B5EF4-FFF2-40B4-BE49-F238E27FC236}">
                <a16:creationId xmlns:a16="http://schemas.microsoft.com/office/drawing/2014/main" id="{D0DBB908-567A-4747-891B-F657176F74C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77825" y="252413"/>
            <a:ext cx="7772400" cy="647700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Internet history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50D91984-48B1-46FD-A8D8-8F9C7334219C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5000" y="1725613"/>
            <a:ext cx="3657600" cy="4419600"/>
          </a:xfrm>
        </p:spPr>
        <p:txBody>
          <a:bodyPr/>
          <a:lstStyle/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99"/>
                </a:solidFill>
              </a:rPr>
              <a:t>1961:</a:t>
            </a:r>
            <a:r>
              <a:rPr lang="en-US" sz="2400" dirty="0"/>
              <a:t> Kleinrock - queueing theory shows effectiveness of packet-switching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99"/>
                </a:solidFill>
              </a:rPr>
              <a:t>1964:</a:t>
            </a:r>
            <a:r>
              <a:rPr lang="en-US" sz="2400" dirty="0"/>
              <a:t> Baran - packet-switching in military nets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99"/>
                </a:solidFill>
              </a:rPr>
              <a:t>1967:</a:t>
            </a:r>
            <a:r>
              <a:rPr lang="en-US" sz="2400" dirty="0"/>
              <a:t> ARPAnet conceived by Advanced Research Projects Agency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99"/>
                </a:solidFill>
              </a:rPr>
              <a:t>1969:</a:t>
            </a:r>
            <a:r>
              <a:rPr lang="en-US" sz="2400" dirty="0"/>
              <a:t> first ARPAnet node operational</a:t>
            </a:r>
          </a:p>
          <a:p>
            <a:pPr eaLnBrk="1" hangingPunct="1">
              <a:buSzPct val="75000"/>
              <a:buFont typeface="Wingdings" charset="2"/>
              <a:buChar char="§"/>
              <a:defRPr/>
            </a:pPr>
            <a:endParaRPr lang="en-US" sz="2400" dirty="0"/>
          </a:p>
        </p:txBody>
      </p:sp>
      <p:sp>
        <p:nvSpPr>
          <p:cNvPr id="142341" name="Rectangle 4">
            <a:extLst>
              <a:ext uri="{FF2B5EF4-FFF2-40B4-BE49-F238E27FC236}">
                <a16:creationId xmlns:a16="http://schemas.microsoft.com/office/drawing/2014/main" id="{A96160F7-AB13-4146-834A-CC7EE6A1A002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56088" y="1722438"/>
            <a:ext cx="4786312" cy="2871787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1972: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</a:p>
          <a:p>
            <a:pPr marL="628650" lvl="1" indent="-233363" eaLnBrk="1" hangingPunct="1"/>
            <a:r>
              <a:rPr lang="en-US" altLang="en-US">
                <a:ea typeface="Arial" panose="020B0604020202020204" pitchFamily="34" charset="0"/>
              </a:rPr>
              <a:t>ARPAnet public demo</a:t>
            </a:r>
          </a:p>
          <a:p>
            <a:pPr marL="628650" lvl="1" indent="-233363" eaLnBrk="1" hangingPunct="1"/>
            <a:r>
              <a:rPr lang="en-US" altLang="en-US">
                <a:ea typeface="Arial" panose="020B0604020202020204" pitchFamily="34" charset="0"/>
              </a:rPr>
              <a:t>NCP (Network Control Protocol) first host-host protocol </a:t>
            </a:r>
          </a:p>
          <a:p>
            <a:pPr marL="628650" lvl="1" indent="-233363" eaLnBrk="1" hangingPunct="1"/>
            <a:r>
              <a:rPr lang="en-US" altLang="en-US">
                <a:ea typeface="Arial" panose="020B0604020202020204" pitchFamily="34" charset="0"/>
              </a:rPr>
              <a:t>first e-mail program</a:t>
            </a:r>
          </a:p>
          <a:p>
            <a:pPr marL="628650" lvl="1" indent="-233363" eaLnBrk="1" hangingPunct="1"/>
            <a:r>
              <a:rPr lang="en-US" altLang="en-US">
                <a:ea typeface="Arial" panose="020B0604020202020204" pitchFamily="34" charset="0"/>
              </a:rPr>
              <a:t>ARPAnet has 15 nodes</a:t>
            </a:r>
          </a:p>
        </p:txBody>
      </p:sp>
      <p:sp>
        <p:nvSpPr>
          <p:cNvPr id="142342" name="Rectangle 5">
            <a:extLst>
              <a:ext uri="{FF2B5EF4-FFF2-40B4-BE49-F238E27FC236}">
                <a16:creationId xmlns:a16="http://schemas.microsoft.com/office/drawing/2014/main" id="{E6DE2FCC-8449-422B-92BF-39AB0AEA4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875" y="1028700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i="1">
                <a:solidFill>
                  <a:srgbClr val="CC0000"/>
                </a:solidFill>
                <a:latin typeface="Comic Sans MS" panose="030F0702030302020204" pitchFamily="66" charset="0"/>
              </a:rPr>
              <a:t>1961-1972: Early packet-switching principles</a:t>
            </a:r>
            <a:endParaRPr lang="en-US" altLang="en-US" sz="28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42343" name="Picture 11" descr="underline_base">
            <a:extLst>
              <a:ext uri="{FF2B5EF4-FFF2-40B4-BE49-F238E27FC236}">
                <a16:creationId xmlns:a16="http://schemas.microsoft.com/office/drawing/2014/main" id="{C81DA230-0001-4526-ABD8-B114BE5BBA63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4" name="Slide Number Placeholder 3">
            <a:extLst>
              <a:ext uri="{FF2B5EF4-FFF2-40B4-BE49-F238E27FC236}">
                <a16:creationId xmlns:a16="http://schemas.microsoft.com/office/drawing/2014/main" id="{69C7E818-FF48-42A0-AA86-0CE7F610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2484FC76-C83F-44D9-9657-F2A7E3CD638B}" type="slidenum">
              <a:rPr lang="en-US" altLang="en-US" sz="1200">
                <a:latin typeface="Tahoma" panose="020B0604030504040204" pitchFamily="34" charset="0"/>
              </a:rPr>
              <a:pPr/>
              <a:t>70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Footer Placeholder 2">
            <a:extLst>
              <a:ext uri="{FF2B5EF4-FFF2-40B4-BE49-F238E27FC236}">
                <a16:creationId xmlns:a16="http://schemas.microsoft.com/office/drawing/2014/main" id="{80A799C7-2CC7-4D44-BC3D-5F93E23E7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44386" name="Rectangle 3">
            <a:extLst>
              <a:ext uri="{FF2B5EF4-FFF2-40B4-BE49-F238E27FC236}">
                <a16:creationId xmlns:a16="http://schemas.microsoft.com/office/drawing/2014/main" id="{2A726812-7397-4F86-BE01-A1059BFB95D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98450" y="1795463"/>
            <a:ext cx="4506913" cy="4457700"/>
          </a:xfrm>
        </p:spPr>
        <p:txBody>
          <a:bodyPr/>
          <a:lstStyle/>
          <a:p>
            <a:pPr eaLnBrk="1" hangingPunct="1"/>
            <a:r>
              <a:rPr lang="en-US" altLang="en-US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1970:</a:t>
            </a:r>
            <a:r>
              <a:rPr lang="en-US" altLang="en-US" sz="2400">
                <a:ea typeface="ＭＳ Ｐゴシック" panose="020B0600070205080204" pitchFamily="34" charset="-128"/>
              </a:rPr>
              <a:t> ALOHAnet satellite network in Hawaii</a:t>
            </a:r>
          </a:p>
          <a:p>
            <a:pPr eaLnBrk="1" hangingPunct="1"/>
            <a:r>
              <a:rPr lang="en-US" altLang="en-US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1974:</a:t>
            </a:r>
            <a:r>
              <a:rPr lang="en-US" altLang="en-US" sz="2400">
                <a:ea typeface="ＭＳ Ｐゴシック" panose="020B0600070205080204" pitchFamily="34" charset="-128"/>
              </a:rPr>
              <a:t> Cerf and Kahn - architecture for interconnecting networks</a:t>
            </a:r>
          </a:p>
          <a:p>
            <a:pPr eaLnBrk="1" hangingPunct="1"/>
            <a:r>
              <a:rPr lang="en-US" altLang="en-US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1976:</a:t>
            </a:r>
            <a:r>
              <a:rPr lang="en-US" altLang="en-US" sz="2400">
                <a:ea typeface="ＭＳ Ｐゴシック" panose="020B0600070205080204" pitchFamily="34" charset="-128"/>
              </a:rPr>
              <a:t> Ethernet at Xerox PARC</a:t>
            </a:r>
          </a:p>
          <a:p>
            <a:pPr eaLnBrk="1" hangingPunct="1"/>
            <a:r>
              <a:rPr lang="en-US" altLang="en-US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late70</a:t>
            </a:r>
            <a:r>
              <a:rPr lang="ja-JP" altLang="en-US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s:</a:t>
            </a:r>
            <a:r>
              <a:rPr lang="en-US" altLang="ja-JP" sz="2400">
                <a:ea typeface="ＭＳ Ｐゴシック" panose="020B0600070205080204" pitchFamily="34" charset="-128"/>
              </a:rPr>
              <a:t> proprietary architectures: DECnet, SNA, XNA</a:t>
            </a:r>
          </a:p>
          <a:p>
            <a:pPr eaLnBrk="1" hangingPunct="1"/>
            <a:r>
              <a:rPr lang="en-US" altLang="en-US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late 70</a:t>
            </a:r>
            <a:r>
              <a:rPr lang="ja-JP" altLang="en-US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s:</a:t>
            </a:r>
            <a:r>
              <a:rPr lang="en-US" altLang="ja-JP" sz="2400">
                <a:ea typeface="ＭＳ Ｐゴシック" panose="020B0600070205080204" pitchFamily="34" charset="-128"/>
              </a:rPr>
              <a:t> switching fixed length packets (ATM precursor)</a:t>
            </a:r>
          </a:p>
          <a:p>
            <a:pPr eaLnBrk="1" hangingPunct="1"/>
            <a:r>
              <a:rPr lang="en-US" altLang="en-US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1979:</a:t>
            </a:r>
            <a:r>
              <a:rPr lang="en-US" altLang="en-US" sz="2400">
                <a:ea typeface="ＭＳ Ｐゴシック" panose="020B0600070205080204" pitchFamily="34" charset="-128"/>
              </a:rPr>
              <a:t> ARPAnet has 200 nodes</a:t>
            </a:r>
          </a:p>
        </p:txBody>
      </p:sp>
      <p:sp>
        <p:nvSpPr>
          <p:cNvPr id="144387" name="Rectangle 4">
            <a:extLst>
              <a:ext uri="{FF2B5EF4-FFF2-40B4-BE49-F238E27FC236}">
                <a16:creationId xmlns:a16="http://schemas.microsoft.com/office/drawing/2014/main" id="{C9D6C7F7-11F7-4A28-8318-2A3858C8E139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99038" y="2155825"/>
            <a:ext cx="3924300" cy="34877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rgbClr val="000090"/>
                </a:solidFill>
                <a:ea typeface="ＭＳ Ｐゴシック" panose="020B0600070205080204" pitchFamily="34" charset="-128"/>
              </a:rPr>
              <a:t>Cerf and Kahn</a:t>
            </a:r>
            <a:r>
              <a:rPr lang="ja-JP" altLang="en-US" sz="2400">
                <a:solidFill>
                  <a:srgbClr val="000090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sz="2400">
                <a:solidFill>
                  <a:srgbClr val="000090"/>
                </a:solidFill>
                <a:ea typeface="ＭＳ Ｐゴシック" panose="020B0600070205080204" pitchFamily="34" charset="-128"/>
              </a:rPr>
              <a:t>s internetworking principles: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ea typeface="Arial" panose="020B0604020202020204" pitchFamily="34" charset="0"/>
              </a:rPr>
              <a:t>minimalism, autonomy - no internal changes required to interconnect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ea typeface="Arial" panose="020B0604020202020204" pitchFamily="34" charset="0"/>
              </a:rPr>
              <a:t>best effort service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ea typeface="Arial" panose="020B0604020202020204" pitchFamily="34" charset="0"/>
              </a:rPr>
              <a:t>stateless routers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ea typeface="Arial" panose="020B0604020202020204" pitchFamily="34" charset="0"/>
              </a:rPr>
              <a:t>decentralized control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rgbClr val="000090"/>
                </a:solidFill>
                <a:ea typeface="ＭＳ Ｐゴシック" panose="020B0600070205080204" pitchFamily="34" charset="-128"/>
              </a:rPr>
              <a:t>define today</a:t>
            </a:r>
            <a:r>
              <a:rPr lang="ja-JP" altLang="en-US" sz="2400">
                <a:solidFill>
                  <a:srgbClr val="000090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sz="2400">
                <a:solidFill>
                  <a:srgbClr val="000090"/>
                </a:solidFill>
                <a:ea typeface="ＭＳ Ｐゴシック" panose="020B0600070205080204" pitchFamily="34" charset="-128"/>
              </a:rPr>
              <a:t>s Internet architecture</a:t>
            </a:r>
            <a:endParaRPr lang="en-US" altLang="en-US" sz="2400">
              <a:solidFill>
                <a:srgbClr val="00009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4388" name="Rectangle 5">
            <a:extLst>
              <a:ext uri="{FF2B5EF4-FFF2-40B4-BE49-F238E27FC236}">
                <a16:creationId xmlns:a16="http://schemas.microsoft.com/office/drawing/2014/main" id="{4921CA79-A671-404C-9F5A-721BF6B2D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875" y="1028700"/>
            <a:ext cx="79724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rgbClr val="CC0000"/>
                </a:solidFill>
                <a:latin typeface="Comic Sans MS" panose="030F0702030302020204" pitchFamily="66" charset="0"/>
              </a:rPr>
              <a:t>1972-1980: Internetworking, new and proprietary nets</a:t>
            </a:r>
            <a:endParaRPr lang="en-US" altLang="en-US" sz="40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4389" name="Rectangle 6">
            <a:extLst>
              <a:ext uri="{FF2B5EF4-FFF2-40B4-BE49-F238E27FC236}">
                <a16:creationId xmlns:a16="http://schemas.microsoft.com/office/drawing/2014/main" id="{C2847DAE-AE18-49B0-A962-194CFCC22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463" y="1982788"/>
            <a:ext cx="3878262" cy="36195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4390" name="Rectangle 2">
            <a:extLst>
              <a:ext uri="{FF2B5EF4-FFF2-40B4-BE49-F238E27FC236}">
                <a16:creationId xmlns:a16="http://schemas.microsoft.com/office/drawing/2014/main" id="{987BCEFA-0937-4131-BA57-F4907727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en-US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4391" name="Picture 12" descr="underline_base">
            <a:extLst>
              <a:ext uri="{FF2B5EF4-FFF2-40B4-BE49-F238E27FC236}">
                <a16:creationId xmlns:a16="http://schemas.microsoft.com/office/drawing/2014/main" id="{3BE2A518-43D8-4307-81B1-74EFF0D5D45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92" name="Slide Number Placeholder 3">
            <a:extLst>
              <a:ext uri="{FF2B5EF4-FFF2-40B4-BE49-F238E27FC236}">
                <a16:creationId xmlns:a16="http://schemas.microsoft.com/office/drawing/2014/main" id="{212B2E8C-F4DA-44F8-AEC9-E6C5A2C3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830C22CD-55BC-4A74-8C2A-E48AE8BAAD01}" type="slidenum">
              <a:rPr lang="en-US" altLang="en-US" sz="1200">
                <a:latin typeface="Tahoma" panose="020B0604030504040204" pitchFamily="34" charset="0"/>
              </a:rPr>
              <a:pPr/>
              <a:t>71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Footer Placeholder 2">
            <a:extLst>
              <a:ext uri="{FF2B5EF4-FFF2-40B4-BE49-F238E27FC236}">
                <a16:creationId xmlns:a16="http://schemas.microsoft.com/office/drawing/2014/main" id="{5E7980D7-8634-42BA-A7C7-45898306E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46434" name="Rectangle 3">
            <a:extLst>
              <a:ext uri="{FF2B5EF4-FFF2-40B4-BE49-F238E27FC236}">
                <a16:creationId xmlns:a16="http://schemas.microsoft.com/office/drawing/2014/main" id="{B9554F30-D514-4DCC-8745-A305DA1AD9AC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801813"/>
            <a:ext cx="3810000" cy="4457700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1983:</a:t>
            </a:r>
            <a:r>
              <a:rPr lang="en-US" altLang="en-US" sz="2400">
                <a:ea typeface="ＭＳ Ｐゴシック" panose="020B0600070205080204" pitchFamily="34" charset="-128"/>
              </a:rPr>
              <a:t> deployment of TCP/IP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1982:</a:t>
            </a:r>
            <a:r>
              <a:rPr lang="en-US" altLang="en-US" sz="2400">
                <a:ea typeface="ＭＳ Ｐゴシック" panose="020B0600070205080204" pitchFamily="34" charset="-128"/>
              </a:rPr>
              <a:t> smtp e-mail protocol defined 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1983:</a:t>
            </a:r>
            <a:r>
              <a:rPr lang="en-US" altLang="en-US" sz="2400">
                <a:ea typeface="ＭＳ Ｐゴシック" panose="020B0600070205080204" pitchFamily="34" charset="-128"/>
              </a:rPr>
              <a:t> DNS defined for name-to-IP-address translation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1985:</a:t>
            </a:r>
            <a:r>
              <a:rPr lang="en-US" altLang="en-US" sz="2400">
                <a:ea typeface="ＭＳ Ｐゴシック" panose="020B0600070205080204" pitchFamily="34" charset="-128"/>
              </a:rPr>
              <a:t> ftp protocol defined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1988:</a:t>
            </a:r>
            <a:r>
              <a:rPr lang="en-US" altLang="en-US" sz="2400">
                <a:ea typeface="ＭＳ Ｐゴシック" panose="020B0600070205080204" pitchFamily="34" charset="-128"/>
              </a:rPr>
              <a:t> TCP congestion control</a:t>
            </a:r>
          </a:p>
        </p:txBody>
      </p:sp>
      <p:sp>
        <p:nvSpPr>
          <p:cNvPr id="159747" name="Rectangle 4">
            <a:extLst>
              <a:ext uri="{FF2B5EF4-FFF2-40B4-BE49-F238E27FC236}">
                <a16:creationId xmlns:a16="http://schemas.microsoft.com/office/drawing/2014/main" id="{C2849F6F-80B1-4982-BC6C-D6E64B88E667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95800" y="1811338"/>
            <a:ext cx="3810000" cy="4448175"/>
          </a:xfrm>
        </p:spPr>
        <p:txBody>
          <a:bodyPr/>
          <a:lstStyle/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new national networks: CSnet, BITnet, NSFnet, Minitel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100,000 hosts connected to confederation of networks</a:t>
            </a:r>
          </a:p>
          <a:p>
            <a:pPr eaLnBrk="1" hangingPunct="1">
              <a:buSzPct val="75000"/>
              <a:buFont typeface="Wingdings" charset="2"/>
              <a:buChar char="§"/>
              <a:defRPr/>
            </a:pPr>
            <a:endParaRPr lang="en-US" sz="2400" dirty="0"/>
          </a:p>
        </p:txBody>
      </p:sp>
      <p:sp>
        <p:nvSpPr>
          <p:cNvPr id="146436" name="Rectangle 5">
            <a:extLst>
              <a:ext uri="{FF2B5EF4-FFF2-40B4-BE49-F238E27FC236}">
                <a16:creationId xmlns:a16="http://schemas.microsoft.com/office/drawing/2014/main" id="{68FBE92F-F658-4784-9F5E-C0294C785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rgbClr val="CC0000"/>
                </a:solidFill>
                <a:latin typeface="Comic Sans MS" panose="030F0702030302020204" pitchFamily="66" charset="0"/>
              </a:rPr>
              <a:t>1980-1990: new protocols, a proliferation of networks</a:t>
            </a:r>
            <a:endParaRPr lang="en-US" altLang="en-US" sz="40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6437" name="Rectangle 2">
            <a:extLst>
              <a:ext uri="{FF2B5EF4-FFF2-40B4-BE49-F238E27FC236}">
                <a16:creationId xmlns:a16="http://schemas.microsoft.com/office/drawing/2014/main" id="{4E9F266D-C027-4529-971A-ED8047927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en-US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6438" name="Picture 11" descr="underline_base">
            <a:extLst>
              <a:ext uri="{FF2B5EF4-FFF2-40B4-BE49-F238E27FC236}">
                <a16:creationId xmlns:a16="http://schemas.microsoft.com/office/drawing/2014/main" id="{9D0CDDAE-EDE5-480E-86D5-C4CEEFBD420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9" name="Slide Number Placeholder 3">
            <a:extLst>
              <a:ext uri="{FF2B5EF4-FFF2-40B4-BE49-F238E27FC236}">
                <a16:creationId xmlns:a16="http://schemas.microsoft.com/office/drawing/2014/main" id="{A23E3284-7048-4EA0-AE95-B7D4859CE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59AEFBA3-8059-4A23-8E0A-1B56C563FC06}" type="slidenum">
              <a:rPr lang="en-US" altLang="en-US" sz="1200">
                <a:latin typeface="Tahoma" panose="020B0604030504040204" pitchFamily="34" charset="0"/>
              </a:rPr>
              <a:pPr/>
              <a:t>72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Footer Placeholder 2">
            <a:extLst>
              <a:ext uri="{FF2B5EF4-FFF2-40B4-BE49-F238E27FC236}">
                <a16:creationId xmlns:a16="http://schemas.microsoft.com/office/drawing/2014/main" id="{5D642073-FBB8-450A-93DE-7186A50FB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61794" name="Rectangle 3">
            <a:extLst>
              <a:ext uri="{FF2B5EF4-FFF2-40B4-BE49-F238E27FC236}">
                <a16:creationId xmlns:a16="http://schemas.microsoft.com/office/drawing/2014/main" id="{87D7C36F-B3E2-4478-B640-4A9ABA11AC6F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9100" y="1790700"/>
            <a:ext cx="4470400" cy="4457700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early 1990</a:t>
            </a:r>
            <a:r>
              <a:rPr lang="ja-JP" altLang="en-US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s:</a:t>
            </a:r>
            <a:r>
              <a:rPr lang="en-US" altLang="ja-JP" sz="2400">
                <a:solidFill>
                  <a:schemeClr val="accent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 sz="2400">
                <a:ea typeface="ＭＳ Ｐゴシック" panose="020B0600070205080204" pitchFamily="34" charset="-128"/>
              </a:rPr>
              <a:t>ARPAnet decommissioned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1991:</a:t>
            </a:r>
            <a:r>
              <a:rPr lang="en-US" altLang="en-US" sz="2400">
                <a:solidFill>
                  <a:schemeClr val="accent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ea typeface="ＭＳ Ｐゴシック" panose="020B0600070205080204" pitchFamily="34" charset="-128"/>
              </a:rPr>
              <a:t>NSF lifts restrictions on commercial use of NSFnet (decommissioned, 1995)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early 1990s:</a:t>
            </a:r>
            <a:r>
              <a:rPr lang="en-US" altLang="en-US" sz="2400">
                <a:ea typeface="ＭＳ Ｐゴシック" panose="020B0600070205080204" pitchFamily="34" charset="-128"/>
              </a:rPr>
              <a:t> Web</a:t>
            </a:r>
          </a:p>
          <a:p>
            <a:pPr marL="569913" lvl="1" indent="-225425" eaLnBrk="1" hangingPunct="1"/>
            <a:r>
              <a:rPr lang="en-US" altLang="en-US">
                <a:ea typeface="Arial" panose="020B0604020202020204" pitchFamily="34" charset="0"/>
              </a:rPr>
              <a:t>hypertext [Bush 1945, Nelson 1960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s]</a:t>
            </a:r>
          </a:p>
          <a:p>
            <a:pPr marL="569913" lvl="1" indent="-225425" eaLnBrk="1" hangingPunct="1"/>
            <a:r>
              <a:rPr lang="en-US" altLang="en-US">
                <a:ea typeface="Arial" panose="020B0604020202020204" pitchFamily="34" charset="0"/>
              </a:rPr>
              <a:t>HTML, HTTP: Berners-Lee</a:t>
            </a:r>
          </a:p>
          <a:p>
            <a:pPr marL="569913" lvl="1" indent="-225425" eaLnBrk="1" hangingPunct="1"/>
            <a:r>
              <a:rPr lang="en-US" altLang="en-US">
                <a:ea typeface="Arial" panose="020B0604020202020204" pitchFamily="34" charset="0"/>
              </a:rPr>
              <a:t>1994: Mosaic, later Netscape</a:t>
            </a:r>
          </a:p>
          <a:p>
            <a:pPr marL="569913" lvl="1" indent="-225425" eaLnBrk="1" hangingPunct="1"/>
            <a:r>
              <a:rPr lang="en-US" altLang="en-US">
                <a:ea typeface="Arial" panose="020B0604020202020204" pitchFamily="34" charset="0"/>
              </a:rPr>
              <a:t>late 1990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s: commercialization</a:t>
            </a:r>
            <a:r>
              <a:rPr lang="en-US" altLang="ja-JP" sz="2000">
                <a:ea typeface="ＭＳ Ｐゴシック" panose="020B0600070205080204" pitchFamily="34" charset="-128"/>
              </a:rPr>
              <a:t> of the Web</a:t>
            </a:r>
          </a:p>
          <a:p>
            <a:pPr marL="287338" indent="-287338" eaLnBrk="1" hangingPunct="1"/>
            <a:endParaRPr lang="en-US" altLang="en-US" sz="2400">
              <a:ea typeface="ＭＳ Ｐゴシック" panose="020B0600070205080204" pitchFamily="34" charset="-128"/>
            </a:endParaRPr>
          </a:p>
          <a:p>
            <a:pPr marL="287338" indent="-287338" eaLnBrk="1" hangingPunct="1"/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161795" name="Rectangle 4">
            <a:extLst>
              <a:ext uri="{FF2B5EF4-FFF2-40B4-BE49-F238E27FC236}">
                <a16:creationId xmlns:a16="http://schemas.microsoft.com/office/drawing/2014/main" id="{9406037E-399B-4E0B-B3B3-6E6F39C0457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89500" y="1800225"/>
            <a:ext cx="3965575" cy="44481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late 1990</a:t>
            </a:r>
            <a:r>
              <a:rPr lang="ja-JP" altLang="en-US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s – 2000</a:t>
            </a:r>
            <a:r>
              <a:rPr lang="ja-JP" altLang="en-US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sz="2400">
                <a:solidFill>
                  <a:srgbClr val="000099"/>
                </a:solidFill>
                <a:ea typeface="ＭＳ Ｐゴシック" panose="020B0600070205080204" pitchFamily="34" charset="-128"/>
              </a:rPr>
              <a:t>s:</a:t>
            </a:r>
          </a:p>
          <a:p>
            <a:pPr eaLnBrk="1" hangingPunct="1"/>
            <a:r>
              <a:rPr lang="en-US" altLang="en-US" sz="2400">
                <a:ea typeface="ＭＳ Ｐゴシック" panose="020B0600070205080204" pitchFamily="34" charset="-128"/>
              </a:rPr>
              <a:t>more killer apps: instant messaging, P2P file sharing</a:t>
            </a:r>
          </a:p>
          <a:p>
            <a:pPr eaLnBrk="1" hangingPunct="1"/>
            <a:r>
              <a:rPr lang="en-US" altLang="en-US" sz="2400">
                <a:ea typeface="ＭＳ Ｐゴシック" panose="020B0600070205080204" pitchFamily="34" charset="-128"/>
              </a:rPr>
              <a:t>network security to forefront</a:t>
            </a:r>
          </a:p>
          <a:p>
            <a:pPr eaLnBrk="1" hangingPunct="1"/>
            <a:r>
              <a:rPr lang="en-US" altLang="en-US" sz="2400">
                <a:ea typeface="ＭＳ Ｐゴシック" panose="020B0600070205080204" pitchFamily="34" charset="-128"/>
              </a:rPr>
              <a:t>est. 50 million host, 100 million+ users</a:t>
            </a:r>
          </a:p>
          <a:p>
            <a:pPr eaLnBrk="1" hangingPunct="1"/>
            <a:r>
              <a:rPr lang="en-US" altLang="en-US" sz="2400">
                <a:ea typeface="ＭＳ Ｐゴシック" panose="020B0600070205080204" pitchFamily="34" charset="-128"/>
              </a:rPr>
              <a:t>backbone links running at Gbps</a:t>
            </a:r>
          </a:p>
          <a:p>
            <a:pPr eaLnBrk="1" hangingPunct="1"/>
            <a:endParaRPr lang="en-US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148484" name="Rectangle 5">
            <a:extLst>
              <a:ext uri="{FF2B5EF4-FFF2-40B4-BE49-F238E27FC236}">
                <a16:creationId xmlns:a16="http://schemas.microsoft.com/office/drawing/2014/main" id="{7BFB7245-F668-4031-8660-635A74DC7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1990, 2000</a:t>
            </a:r>
            <a:r>
              <a:rPr lang="ja-JP" alt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’</a:t>
            </a:r>
            <a:r>
              <a:rPr lang="en-US" altLang="ja-JP" sz="2800" i="1">
                <a:solidFill>
                  <a:srgbClr val="CC0000"/>
                </a:solidFill>
                <a:latin typeface="Gill Sans MT" panose="020B0502020104020203" pitchFamily="34" charset="0"/>
              </a:rPr>
              <a:t>s: commercialization, the Web, new apps</a:t>
            </a:r>
            <a:endParaRPr lang="en-US" altLang="en-US" sz="2800" u="sng">
              <a:solidFill>
                <a:srgbClr val="CC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48485" name="Rectangle 2">
            <a:extLst>
              <a:ext uri="{FF2B5EF4-FFF2-40B4-BE49-F238E27FC236}">
                <a16:creationId xmlns:a16="http://schemas.microsoft.com/office/drawing/2014/main" id="{ADDE6354-8D64-4CF6-8017-97AB013EF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en-US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8486" name="Picture 11" descr="underline_base">
            <a:extLst>
              <a:ext uri="{FF2B5EF4-FFF2-40B4-BE49-F238E27FC236}">
                <a16:creationId xmlns:a16="http://schemas.microsoft.com/office/drawing/2014/main" id="{DE0B3992-7321-4F23-8B25-CA5D984D7EC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785813"/>
            <a:ext cx="3656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7" name="Slide Number Placeholder 3">
            <a:extLst>
              <a:ext uri="{FF2B5EF4-FFF2-40B4-BE49-F238E27FC236}">
                <a16:creationId xmlns:a16="http://schemas.microsoft.com/office/drawing/2014/main" id="{4DBD214E-036D-4866-ABD4-60D4F5237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434DDECE-89D9-43D4-8D16-FEC6E35D5BD2}" type="slidenum">
              <a:rPr lang="en-US" altLang="en-US" sz="1200">
                <a:latin typeface="Tahoma" panose="020B0604030504040204" pitchFamily="34" charset="0"/>
              </a:rPr>
              <a:pPr/>
              <a:t>73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Footer Placeholder 2">
            <a:extLst>
              <a:ext uri="{FF2B5EF4-FFF2-40B4-BE49-F238E27FC236}">
                <a16:creationId xmlns:a16="http://schemas.microsoft.com/office/drawing/2014/main" id="{98A95A6C-5261-4192-A14E-923EE81E3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63842" name="Rectangle 3">
            <a:extLst>
              <a:ext uri="{FF2B5EF4-FFF2-40B4-BE49-F238E27FC236}">
                <a16:creationId xmlns:a16="http://schemas.microsoft.com/office/drawing/2014/main" id="{92B741B0-852B-4649-B47D-29F18A520020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2125" y="1209675"/>
            <a:ext cx="7502525" cy="44577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00000"/>
                </a:solidFill>
                <a:ea typeface="ＭＳ Ｐゴシック" panose="020B0600070205080204" pitchFamily="34" charset="-128"/>
              </a:rPr>
              <a:t>2005-present</a:t>
            </a:r>
          </a:p>
          <a:p>
            <a:pPr eaLnBrk="1" hangingPunct="1"/>
            <a:r>
              <a:rPr lang="en-US" altLang="en-US" sz="2400">
                <a:ea typeface="ＭＳ Ｐゴシック" panose="020B0600070205080204" pitchFamily="34" charset="-128"/>
              </a:rPr>
              <a:t>~5B devices attached to Internet </a:t>
            </a:r>
            <a:r>
              <a:rPr lang="en-US" altLang="en-US" sz="1800">
                <a:ea typeface="ＭＳ Ｐゴシック" panose="020B0600070205080204" pitchFamily="34" charset="-128"/>
              </a:rPr>
              <a:t>(2016)</a:t>
            </a:r>
          </a:p>
          <a:p>
            <a:pPr marL="682625" lvl="1" indent="-225425" eaLnBrk="1" hangingPunct="1"/>
            <a:r>
              <a:rPr lang="en-US" altLang="en-US" sz="2000">
                <a:ea typeface="ＭＳ Ｐゴシック" panose="020B0600070205080204" pitchFamily="34" charset="-128"/>
              </a:rPr>
              <a:t>smartphones and tablets</a:t>
            </a:r>
          </a:p>
          <a:p>
            <a:pPr eaLnBrk="1" hangingPunct="1"/>
            <a:r>
              <a:rPr lang="en-US" altLang="en-US" sz="2400">
                <a:ea typeface="ＭＳ Ｐゴシック" panose="020B0600070205080204" pitchFamily="34" charset="-128"/>
              </a:rPr>
              <a:t>aggressive deployment of broadband access</a:t>
            </a:r>
          </a:p>
          <a:p>
            <a:pPr eaLnBrk="1" hangingPunct="1"/>
            <a:r>
              <a:rPr lang="en-US" altLang="en-US" sz="2400">
                <a:ea typeface="ＭＳ Ｐゴシック" panose="020B0600070205080204" pitchFamily="34" charset="-128"/>
              </a:rPr>
              <a:t>increasing ubiquity of high-speed wireless access</a:t>
            </a:r>
          </a:p>
          <a:p>
            <a:pPr eaLnBrk="1" hangingPunct="1"/>
            <a:r>
              <a:rPr lang="en-US" altLang="en-US" sz="2400">
                <a:ea typeface="ＭＳ Ｐゴシック" panose="020B0600070205080204" pitchFamily="34" charset="-128"/>
              </a:rPr>
              <a:t>emergence of online social networks: </a:t>
            </a:r>
          </a:p>
          <a:p>
            <a:pPr marL="682625" lvl="1" indent="-225425" eaLnBrk="1" hangingPunct="1"/>
            <a:r>
              <a:rPr lang="en-US" altLang="en-US" sz="2000">
                <a:ea typeface="ＭＳ Ｐゴシック" panose="020B0600070205080204" pitchFamily="34" charset="-128"/>
              </a:rPr>
              <a:t>Facebook: ~ one billion users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400">
                <a:ea typeface="ＭＳ Ｐゴシック" panose="020B0600070205080204" pitchFamily="34" charset="-128"/>
              </a:rPr>
              <a:t>service providers (Google, Microsoft) create their own networks</a:t>
            </a:r>
          </a:p>
          <a:p>
            <a:pPr marL="682625" lvl="1" indent="-225425" eaLnBrk="1" hangingPunct="1"/>
            <a:r>
              <a:rPr lang="en-US" altLang="en-US">
                <a:ea typeface="ＭＳ Ｐゴシック" panose="020B0600070205080204" pitchFamily="34" charset="-128"/>
              </a:rPr>
              <a:t>bypass  Internet, providing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instantaneous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access to search, video content, email, etc.</a:t>
            </a:r>
          </a:p>
          <a:p>
            <a:pPr eaLnBrk="1" hangingPunct="1"/>
            <a:r>
              <a:rPr lang="en-US" altLang="en-US" sz="2400">
                <a:ea typeface="ＭＳ Ｐゴシック" panose="020B0600070205080204" pitchFamily="34" charset="-128"/>
              </a:rPr>
              <a:t>e-commerce, universities, enterprises running their services in </a:t>
            </a:r>
            <a:r>
              <a:rPr lang="ja-JP" altLang="en-US" sz="2400">
                <a:ea typeface="ＭＳ Ｐゴシック" panose="020B0600070205080204" pitchFamily="34" charset="-128"/>
              </a:rPr>
              <a:t>“</a:t>
            </a:r>
            <a:r>
              <a:rPr lang="en-US" altLang="ja-JP" sz="2400">
                <a:ea typeface="ＭＳ Ｐゴシック" panose="020B0600070205080204" pitchFamily="34" charset="-128"/>
              </a:rPr>
              <a:t>cloud</a:t>
            </a:r>
            <a:r>
              <a:rPr lang="ja-JP" altLang="en-US" sz="2400">
                <a:ea typeface="ＭＳ Ｐゴシック" panose="020B0600070205080204" pitchFamily="34" charset="-128"/>
              </a:rPr>
              <a:t>”</a:t>
            </a:r>
            <a:r>
              <a:rPr lang="en-US" altLang="ja-JP" sz="2400">
                <a:ea typeface="ＭＳ Ｐゴシック" panose="020B0600070205080204" pitchFamily="34" charset="-128"/>
              </a:rPr>
              <a:t> (e.g., Amazon EC2)</a:t>
            </a:r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id="{837D60FB-3FF8-428F-A017-E77FF3AC4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en-US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50532" name="Picture 9" descr="underline_base">
            <a:extLst>
              <a:ext uri="{FF2B5EF4-FFF2-40B4-BE49-F238E27FC236}">
                <a16:creationId xmlns:a16="http://schemas.microsoft.com/office/drawing/2014/main" id="{22325028-C83A-4FFF-8D11-2865F77F799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3" name="Slide Number Placeholder 3">
            <a:extLst>
              <a:ext uri="{FF2B5EF4-FFF2-40B4-BE49-F238E27FC236}">
                <a16:creationId xmlns:a16="http://schemas.microsoft.com/office/drawing/2014/main" id="{E1C165F9-1D38-4D9E-8B3B-158991806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7EB77D6C-46DD-4701-A355-B5CCA264A46D}" type="slidenum">
              <a:rPr lang="en-US" altLang="en-US" sz="1200">
                <a:latin typeface="Tahoma" panose="020B0604030504040204" pitchFamily="34" charset="0"/>
              </a:rPr>
              <a:pPr/>
              <a:t>74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Footer Placeholder 2">
            <a:extLst>
              <a:ext uri="{FF2B5EF4-FFF2-40B4-BE49-F238E27FC236}">
                <a16:creationId xmlns:a16="http://schemas.microsoft.com/office/drawing/2014/main" id="{EEB4BA8E-D85A-451D-AE69-D95CA65B5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52578" name="Picture 9" descr="underline_base">
            <a:extLst>
              <a:ext uri="{FF2B5EF4-FFF2-40B4-BE49-F238E27FC236}">
                <a16:creationId xmlns:a16="http://schemas.microsoft.com/office/drawing/2014/main" id="{4836C220-BB83-428E-AA30-53E1A2A75C3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836613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79" name="Rectangle 2">
            <a:extLst>
              <a:ext uri="{FF2B5EF4-FFF2-40B4-BE49-F238E27FC236}">
                <a16:creationId xmlns:a16="http://schemas.microsoft.com/office/drawing/2014/main" id="{F11DC615-29D6-462D-81C0-76EF6BA7DB9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50838" y="160338"/>
            <a:ext cx="7772400" cy="903287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Introduction: summary</a:t>
            </a:r>
          </a:p>
        </p:txBody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87F8DA30-8FEF-481C-B380-2092DA7AB1DE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2288" y="1443038"/>
            <a:ext cx="4384675" cy="518953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covered a </a:t>
            </a:r>
            <a:r>
              <a:rPr lang="ja-JP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i="1">
                <a:solidFill>
                  <a:srgbClr val="CC0000"/>
                </a:solidFill>
                <a:ea typeface="ＭＳ Ｐゴシック" panose="020B0600070205080204" pitchFamily="34" charset="-128"/>
              </a:rPr>
              <a:t>ton</a:t>
            </a:r>
            <a:r>
              <a:rPr lang="ja-JP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i="1">
                <a:solidFill>
                  <a:srgbClr val="CC0000"/>
                </a:solidFill>
                <a:ea typeface="ＭＳ Ｐゴシック" panose="020B0600070205080204" pitchFamily="34" charset="-128"/>
              </a:rPr>
              <a:t> of material!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Internet overview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what</a:t>
            </a:r>
            <a:r>
              <a:rPr lang="ja-JP" altLang="en-US" sz="2400">
                <a:ea typeface="ＭＳ Ｐゴシック" panose="020B0600070205080204" pitchFamily="34" charset="-128"/>
              </a:rPr>
              <a:t>’</a:t>
            </a:r>
            <a:r>
              <a:rPr lang="en-US" altLang="ja-JP" sz="2400">
                <a:ea typeface="ＭＳ Ｐゴシック" panose="020B0600070205080204" pitchFamily="34" charset="-128"/>
              </a:rPr>
              <a:t>s a protocol?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network edge, core, access network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>
                <a:ea typeface="Arial" panose="020B0604020202020204" pitchFamily="34" charset="0"/>
              </a:rPr>
              <a:t>packet-switching versus circuit-switching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>
                <a:ea typeface="Arial" panose="020B0604020202020204" pitchFamily="34" charset="0"/>
              </a:rPr>
              <a:t>Internet structure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performance: loss, delay, throughput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layering, service models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security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history</a:t>
            </a:r>
          </a:p>
        </p:txBody>
      </p:sp>
      <p:sp>
        <p:nvSpPr>
          <p:cNvPr id="165893" name="Rectangle 4">
            <a:extLst>
              <a:ext uri="{FF2B5EF4-FFF2-40B4-BE49-F238E27FC236}">
                <a16:creationId xmlns:a16="http://schemas.microsoft.com/office/drawing/2014/main" id="{89F10078-82BE-4CFE-8428-8F20B8EA79AF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146675" y="1428750"/>
            <a:ext cx="3724275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you now have: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context, overview, </a:t>
            </a:r>
            <a:r>
              <a:rPr lang="ja-JP" altLang="en-US" sz="2400">
                <a:ea typeface="ＭＳ Ｐゴシック" panose="020B0600070205080204" pitchFamily="34" charset="-128"/>
              </a:rPr>
              <a:t>“</a:t>
            </a:r>
            <a:r>
              <a:rPr lang="en-US" altLang="ja-JP" sz="2400">
                <a:ea typeface="ＭＳ Ｐゴシック" panose="020B0600070205080204" pitchFamily="34" charset="-128"/>
              </a:rPr>
              <a:t>feel</a:t>
            </a:r>
            <a:r>
              <a:rPr lang="ja-JP" altLang="en-US" sz="2400">
                <a:ea typeface="ＭＳ Ｐゴシック" panose="020B0600070205080204" pitchFamily="34" charset="-128"/>
              </a:rPr>
              <a:t>”</a:t>
            </a:r>
            <a:r>
              <a:rPr lang="en-US" altLang="ja-JP" sz="2400">
                <a:ea typeface="ＭＳ Ｐゴシック" panose="020B0600070205080204" pitchFamily="34" charset="-128"/>
              </a:rPr>
              <a:t> of networking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>
                <a:ea typeface="ＭＳ Ｐゴシック" panose="020B0600070205080204" pitchFamily="34" charset="-128"/>
              </a:rPr>
              <a:t>more depth, detail </a:t>
            </a:r>
            <a:r>
              <a:rPr lang="en-US" altLang="en-US" sz="2400" i="1">
                <a:ea typeface="ＭＳ Ｐゴシック" panose="020B0600070205080204" pitchFamily="34" charset="-128"/>
              </a:rPr>
              <a:t>to follow!</a:t>
            </a:r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152582" name="Slide Number Placeholder 3">
            <a:extLst>
              <a:ext uri="{FF2B5EF4-FFF2-40B4-BE49-F238E27FC236}">
                <a16:creationId xmlns:a16="http://schemas.microsoft.com/office/drawing/2014/main" id="{E9C713FF-F654-4042-97D4-08AE702A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E3065974-613F-4D98-98E3-2F6CA77B2F6F}" type="slidenum">
              <a:rPr lang="en-US" altLang="en-US" sz="1200">
                <a:latin typeface="Tahoma" panose="020B0604030504040204" pitchFamily="34" charset="0"/>
              </a:rPr>
              <a:pPr/>
              <a:t>75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F53BBA-ED4A-4619-990B-9F030DC2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154626" name="Slide Number Placeholder 2">
            <a:extLst>
              <a:ext uri="{FF2B5EF4-FFF2-40B4-BE49-F238E27FC236}">
                <a16:creationId xmlns:a16="http://schemas.microsoft.com/office/drawing/2014/main" id="{FA5EA7C8-8283-4F02-91E6-4DFED61D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1-</a:t>
            </a:r>
            <a:fld id="{C2BBA5C4-9942-49EE-B7ED-35DC4F8A33DC}" type="slidenum"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pPr/>
              <a:t>76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BE2C8FF8-8CE7-471C-8961-CAB1E2DBE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475" y="1477963"/>
            <a:ext cx="448786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en-US" altLang="en-US" sz="4400">
                <a:solidFill>
                  <a:srgbClr val="000099"/>
                </a:solidFill>
                <a:latin typeface="Gill Sans MT" panose="020B0502020104020203" pitchFamily="34" charset="0"/>
              </a:rPr>
              <a:t>Chapter 1</a:t>
            </a:r>
            <a:br>
              <a:rPr lang="en-US" altLang="en-US" sz="4800">
                <a:solidFill>
                  <a:srgbClr val="000099"/>
                </a:solidFill>
                <a:latin typeface="Gill Sans MT" panose="020B0502020104020203" pitchFamily="34" charset="0"/>
              </a:rPr>
            </a:br>
            <a:r>
              <a:rPr lang="en-US" altLang="en-US" sz="4400">
                <a:solidFill>
                  <a:srgbClr val="000099"/>
                </a:solidFill>
                <a:latin typeface="Gill Sans MT" panose="020B0502020104020203" pitchFamily="34" charset="0"/>
              </a:rPr>
              <a:t>Additional Slides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19CAFB1D-FABE-47F8-AD2A-902809123CC1}"/>
              </a:ext>
            </a:extLst>
          </p:cNvPr>
          <p:cNvGrpSpPr>
            <a:grpSpLocks/>
          </p:cNvGrpSpPr>
          <p:nvPr/>
        </p:nvGrpSpPr>
        <p:grpSpPr bwMode="auto">
          <a:xfrm>
            <a:off x="1270000" y="798513"/>
            <a:ext cx="5643563" cy="4216400"/>
            <a:chOff x="824874" y="353539"/>
            <a:chExt cx="5643193" cy="4216279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3D278EE-951C-41DE-8E08-E572E03CB88E}"/>
                </a:ext>
              </a:extLst>
            </p:cNvPr>
            <p:cNvSpPr/>
            <p:nvPr/>
          </p:nvSpPr>
          <p:spPr>
            <a:xfrm>
              <a:off x="824874" y="366239"/>
              <a:ext cx="431772" cy="4203579"/>
            </a:xfrm>
            <a:custGeom>
              <a:avLst/>
              <a:gdLst>
                <a:gd name="connsiteX0" fmla="*/ 0 w 432078"/>
                <a:gd name="connsiteY0" fmla="*/ 4203185 h 4255561"/>
                <a:gd name="connsiteX1" fmla="*/ 418984 w 432078"/>
                <a:gd name="connsiteY1" fmla="*/ 3430637 h 4255561"/>
                <a:gd name="connsiteX2" fmla="*/ 432078 w 432078"/>
                <a:gd name="connsiteY2" fmla="*/ 0 h 4255561"/>
                <a:gd name="connsiteX3" fmla="*/ 117839 w 432078"/>
                <a:gd name="connsiteY3" fmla="*/ 4255561 h 4255561"/>
                <a:gd name="connsiteX0" fmla="*/ 26187 w 458265"/>
                <a:gd name="connsiteY0" fmla="*/ 4203185 h 4216279"/>
                <a:gd name="connsiteX1" fmla="*/ 445171 w 458265"/>
                <a:gd name="connsiteY1" fmla="*/ 3430637 h 4216279"/>
                <a:gd name="connsiteX2" fmla="*/ 458265 w 458265"/>
                <a:gd name="connsiteY2" fmla="*/ 0 h 4216279"/>
                <a:gd name="connsiteX3" fmla="*/ 0 w 458265"/>
                <a:gd name="connsiteY3" fmla="*/ 4216279 h 4216279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4" fmla="*/ 0 w 432078"/>
                <a:gd name="connsiteY4" fmla="*/ 4203185 h 420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78" h="4203185">
                  <a:moveTo>
                    <a:pt x="0" y="4203185"/>
                  </a:moveTo>
                  <a:lnTo>
                    <a:pt x="418984" y="3430637"/>
                  </a:lnTo>
                  <a:cubicBezTo>
                    <a:pt x="423349" y="2287091"/>
                    <a:pt x="427713" y="1143546"/>
                    <a:pt x="432078" y="0"/>
                  </a:cubicBezTo>
                  <a:lnTo>
                    <a:pt x="13093" y="4203185"/>
                  </a:lnTo>
                  <a:lnTo>
                    <a:pt x="0" y="420318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85000"/>
                  </a:schemeClr>
                </a:gs>
                <a:gs pos="100000">
                  <a:srgbClr val="000000"/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73265A8-C22D-44F7-942C-FADDFBCBBA66}"/>
                </a:ext>
              </a:extLst>
            </p:cNvPr>
            <p:cNvSpPr/>
            <p:nvPr/>
          </p:nvSpPr>
          <p:spPr bwMode="auto">
            <a:xfrm>
              <a:off x="1243947" y="353539"/>
              <a:ext cx="5224120" cy="3430489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56674" name="Picture 12" descr="segment.png">
            <a:extLst>
              <a:ext uri="{FF2B5EF4-FFF2-40B4-BE49-F238E27FC236}">
                <a16:creationId xmlns:a16="http://schemas.microsoft.com/office/drawing/2014/main" id="{5E8D9C0A-9BD2-4F14-A258-0D186273B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13" y="5173663"/>
            <a:ext cx="3959225" cy="10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6675" name="Group 48">
            <a:extLst>
              <a:ext uri="{FF2B5EF4-FFF2-40B4-BE49-F238E27FC236}">
                <a16:creationId xmlns:a16="http://schemas.microsoft.com/office/drawing/2014/main" id="{11BAA9D3-5CCA-4536-AC1E-2C1FB41F78BF}"/>
              </a:ext>
            </a:extLst>
          </p:cNvPr>
          <p:cNvGrpSpPr>
            <a:grpSpLocks/>
          </p:cNvGrpSpPr>
          <p:nvPr/>
        </p:nvGrpSpPr>
        <p:grpSpPr bwMode="auto">
          <a:xfrm>
            <a:off x="-104775" y="3981450"/>
            <a:ext cx="1562100" cy="1511300"/>
            <a:chOff x="-44" y="1473"/>
            <a:chExt cx="981" cy="1105"/>
          </a:xfrm>
        </p:grpSpPr>
        <p:pic>
          <p:nvPicPr>
            <p:cNvPr id="156708" name="Picture 49" descr="desktop_computer_stylized_medium">
              <a:extLst>
                <a:ext uri="{FF2B5EF4-FFF2-40B4-BE49-F238E27FC236}">
                  <a16:creationId xmlns:a16="http://schemas.microsoft.com/office/drawing/2014/main" id="{1FDEE6D8-B287-4B4E-ABBF-8F717D3CC5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6709" name="Freeform 50">
              <a:extLst>
                <a:ext uri="{FF2B5EF4-FFF2-40B4-BE49-F238E27FC236}">
                  <a16:creationId xmlns:a16="http://schemas.microsoft.com/office/drawing/2014/main" id="{EDC7413A-52E5-4905-B2E1-2AF611AE4A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156676" name="Picture 120" descr="access_point_stylized_small">
            <a:extLst>
              <a:ext uri="{FF2B5EF4-FFF2-40B4-BE49-F238E27FC236}">
                <a16:creationId xmlns:a16="http://schemas.microsoft.com/office/drawing/2014/main" id="{94188C35-D8A4-41E6-93CC-DF5D0D71D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63" y="4221163"/>
            <a:ext cx="1389062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7" name="Picture 10" descr="ethernet.png">
            <a:extLst>
              <a:ext uri="{FF2B5EF4-FFF2-40B4-BE49-F238E27FC236}">
                <a16:creationId xmlns:a16="http://schemas.microsoft.com/office/drawing/2014/main" id="{D625E20E-00EC-4454-8C01-B2E82E1D82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14425" y="4567238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8" name="Picture 11" descr="ethernet.png">
            <a:extLst>
              <a:ext uri="{FF2B5EF4-FFF2-40B4-BE49-F238E27FC236}">
                <a16:creationId xmlns:a16="http://schemas.microsoft.com/office/drawing/2014/main" id="{2E635346-C9FF-425B-BEFF-60F1C42044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075" y="4570413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9" name="Picture 20" descr="ethernet.png">
            <a:extLst>
              <a:ext uri="{FF2B5EF4-FFF2-40B4-BE49-F238E27FC236}">
                <a16:creationId xmlns:a16="http://schemas.microsoft.com/office/drawing/2014/main" id="{F8755EAC-FF15-47D3-9987-B0864015C3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07325" y="4589463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C5274F5F-6ADD-45DA-9608-B7602245F91A}"/>
              </a:ext>
            </a:extLst>
          </p:cNvPr>
          <p:cNvGrpSpPr>
            <a:grpSpLocks/>
          </p:cNvGrpSpPr>
          <p:nvPr/>
        </p:nvGrpSpPr>
        <p:grpSpPr bwMode="auto">
          <a:xfrm>
            <a:off x="4556125" y="1162050"/>
            <a:ext cx="2327275" cy="3171825"/>
            <a:chOff x="4556452" y="1162095"/>
            <a:chExt cx="2326213" cy="3172030"/>
          </a:xfrm>
        </p:grpSpPr>
        <p:cxnSp>
          <p:nvCxnSpPr>
            <p:cNvPr id="156695" name="Straight Connector 46">
              <a:extLst>
                <a:ext uri="{FF2B5EF4-FFF2-40B4-BE49-F238E27FC236}">
                  <a16:creationId xmlns:a16="http://schemas.microsoft.com/office/drawing/2014/main" id="{33D18D3C-DAED-4C97-A4F0-56159E7777D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30098" y="2252175"/>
              <a:ext cx="0" cy="208195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56696" name="Group 31">
              <a:extLst>
                <a:ext uri="{FF2B5EF4-FFF2-40B4-BE49-F238E27FC236}">
                  <a16:creationId xmlns:a16="http://schemas.microsoft.com/office/drawing/2014/main" id="{BDD0457D-AE7B-4312-BF2A-A195F2F920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35010" y="2856756"/>
              <a:ext cx="2190234" cy="1214863"/>
              <a:chOff x="3862510" y="4375664"/>
              <a:chExt cx="2190234" cy="1214863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8FB226A-38A5-4771-A742-773607598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1225" y="4425779"/>
                <a:ext cx="2164362" cy="11526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704" name="TextBox 26">
                <a:extLst>
                  <a:ext uri="{FF2B5EF4-FFF2-40B4-BE49-F238E27FC236}">
                    <a16:creationId xmlns:a16="http://schemas.microsoft.com/office/drawing/2014/main" id="{D321B441-BF6E-48F4-A229-2AA76DA63D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8617" y="4375664"/>
                <a:ext cx="2012565" cy="1214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2200"/>
                  </a:lnSpc>
                </a:pPr>
                <a:r>
                  <a:rPr lang="en-US" altLang="en-US" sz="1600"/>
                  <a:t>Transport</a:t>
                </a:r>
                <a:r>
                  <a:rPr lang="en-US" altLang="en-US" sz="1400"/>
                  <a:t> (TCP/UDP)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en-US" sz="1600"/>
                  <a:t>Network</a:t>
                </a:r>
                <a:r>
                  <a:rPr lang="en-US" altLang="en-US" sz="1400"/>
                  <a:t> (IP)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en-US" sz="1600"/>
                  <a:t>Link</a:t>
                </a:r>
                <a:r>
                  <a:rPr lang="en-US" altLang="en-US" sz="1400"/>
                  <a:t> (Ethernet)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en-US" sz="1600"/>
                  <a:t>Physical</a:t>
                </a:r>
              </a:p>
            </p:txBody>
          </p:sp>
          <p:cxnSp>
            <p:nvCxnSpPr>
              <p:cNvPr id="156705" name="Straight Connector 28">
                <a:extLst>
                  <a:ext uri="{FF2B5EF4-FFF2-40B4-BE49-F238E27FC236}">
                    <a16:creationId xmlns:a16="http://schemas.microsoft.com/office/drawing/2014/main" id="{9C1C00CD-D4E0-4259-BCC3-4F2774D15A6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862510" y="474004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6706" name="Straight Connector 29">
                <a:extLst>
                  <a:ext uri="{FF2B5EF4-FFF2-40B4-BE49-F238E27FC236}">
                    <a16:creationId xmlns:a16="http://schemas.microsoft.com/office/drawing/2014/main" id="{2B867D89-95D0-4A4D-9D5A-76A8104E26E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870887" y="502338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6707" name="Straight Connector 30">
                <a:extLst>
                  <a:ext uri="{FF2B5EF4-FFF2-40B4-BE49-F238E27FC236}">
                    <a16:creationId xmlns:a16="http://schemas.microsoft.com/office/drawing/2014/main" id="{36DD9DCC-A8EC-4A24-9543-6C82C56B4D9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879264" y="530672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56697" name="Group 35">
              <a:extLst>
                <a:ext uri="{FF2B5EF4-FFF2-40B4-BE49-F238E27FC236}">
                  <a16:creationId xmlns:a16="http://schemas.microsoft.com/office/drawing/2014/main" id="{F129742A-63D2-4D1F-B225-77E4D5A94F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11526" y="1162095"/>
              <a:ext cx="1529986" cy="1021335"/>
              <a:chOff x="4130677" y="5836665"/>
              <a:chExt cx="1529986" cy="1021335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61CF39E-A127-4B7B-8E75-365CD27C1F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372" y="5836665"/>
                <a:ext cx="1464594" cy="102082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6702" name="TextBox 34">
                <a:extLst>
                  <a:ext uri="{FF2B5EF4-FFF2-40B4-BE49-F238E27FC236}">
                    <a16:creationId xmlns:a16="http://schemas.microsoft.com/office/drawing/2014/main" id="{38330530-36F0-44B5-8120-99A9C701B5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30677" y="5913072"/>
                <a:ext cx="1529986" cy="8925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application</a:t>
                </a:r>
              </a:p>
              <a:p>
                <a:pPr algn="ctr"/>
                <a:r>
                  <a:rPr lang="en-US" altLang="en-US" sz="1600"/>
                  <a:t>(www browser, </a:t>
                </a:r>
              </a:p>
              <a:p>
                <a:pPr algn="ctr"/>
                <a:r>
                  <a:rPr lang="en-US" altLang="en-US" sz="1600"/>
                  <a:t>email client</a:t>
                </a:r>
                <a:r>
                  <a:rPr lang="en-US" altLang="en-US" sz="2000"/>
                  <a:t>)</a:t>
                </a:r>
              </a:p>
            </p:txBody>
          </p:sp>
        </p:grpSp>
        <p:cxnSp>
          <p:nvCxnSpPr>
            <p:cNvPr id="156698" name="Straight Connector 37">
              <a:extLst>
                <a:ext uri="{FF2B5EF4-FFF2-40B4-BE49-F238E27FC236}">
                  <a16:creationId xmlns:a16="http://schemas.microsoft.com/office/drawing/2014/main" id="{CA3F977D-12AC-4080-AD77-6964D282556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556452" y="2631900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6699" name="TextBox 38">
              <a:extLst>
                <a:ext uri="{FF2B5EF4-FFF2-40B4-BE49-F238E27FC236}">
                  <a16:creationId xmlns:a16="http://schemas.microsoft.com/office/drawing/2014/main" id="{08A6118A-5C45-455C-BF8D-BBC52F3835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9591" y="2252173"/>
              <a:ext cx="104307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/>
                <a:t>application</a:t>
              </a:r>
            </a:p>
          </p:txBody>
        </p:sp>
        <p:sp>
          <p:nvSpPr>
            <p:cNvPr id="156700" name="TextBox 39">
              <a:extLst>
                <a:ext uri="{FF2B5EF4-FFF2-40B4-BE49-F238E27FC236}">
                  <a16:creationId xmlns:a16="http://schemas.microsoft.com/office/drawing/2014/main" id="{DA4C5F4A-8D26-4260-9F32-7688B9AF29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5684" y="2627171"/>
              <a:ext cx="444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OS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FD9CBB6-2FE5-4202-9F81-7563FC9CAAFC}"/>
              </a:ext>
            </a:extLst>
          </p:cNvPr>
          <p:cNvGrpSpPr>
            <a:grpSpLocks/>
          </p:cNvGrpSpPr>
          <p:nvPr/>
        </p:nvGrpSpPr>
        <p:grpSpPr bwMode="auto">
          <a:xfrm>
            <a:off x="1776413" y="877888"/>
            <a:ext cx="2806700" cy="3195637"/>
            <a:chOff x="1775964" y="877299"/>
            <a:chExt cx="2806675" cy="3196287"/>
          </a:xfrm>
        </p:grpSpPr>
        <p:grpSp>
          <p:nvGrpSpPr>
            <p:cNvPr id="156682" name="Group 44">
              <a:extLst>
                <a:ext uri="{FF2B5EF4-FFF2-40B4-BE49-F238E27FC236}">
                  <a16:creationId xmlns:a16="http://schemas.microsoft.com/office/drawing/2014/main" id="{58E4864A-15F4-4A7B-A11E-20ADF7F338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6152" y="877299"/>
              <a:ext cx="1597376" cy="3168757"/>
              <a:chOff x="1636659" y="183316"/>
              <a:chExt cx="1597376" cy="3168757"/>
            </a:xfrm>
          </p:grpSpPr>
          <p:grpSp>
            <p:nvGrpSpPr>
              <p:cNvPr id="156687" name="Group 22">
                <a:extLst>
                  <a:ext uri="{FF2B5EF4-FFF2-40B4-BE49-F238E27FC236}">
                    <a16:creationId xmlns:a16="http://schemas.microsoft.com/office/drawing/2014/main" id="{9D3694E7-AD3F-411C-9E03-8D1C6646D7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0683" y="2206785"/>
                <a:ext cx="1296233" cy="1040536"/>
                <a:chOff x="3116193" y="4275642"/>
                <a:chExt cx="1296233" cy="1040536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16918EA-33C3-4F4D-901A-04E18DD5C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6291" y="4298876"/>
                  <a:ext cx="1295389" cy="101779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56694" name="TextBox 14">
                  <a:extLst>
                    <a:ext uri="{FF2B5EF4-FFF2-40B4-BE49-F238E27FC236}">
                      <a16:creationId xmlns:a16="http://schemas.microsoft.com/office/drawing/2014/main" id="{1601C726-DB04-47D6-B655-F6DCD62E74B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68721" y="4275642"/>
                  <a:ext cx="1197377" cy="1015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2000"/>
                    <a:t>packet</a:t>
                  </a:r>
                </a:p>
                <a:p>
                  <a:pPr algn="ctr"/>
                  <a:r>
                    <a:rPr lang="en-US" altLang="en-US" sz="2000"/>
                    <a:t>capture</a:t>
                  </a:r>
                </a:p>
                <a:p>
                  <a:pPr algn="ctr"/>
                  <a:r>
                    <a:rPr lang="en-US" altLang="en-US" sz="2000"/>
                    <a:t>(pcap)</a:t>
                  </a:r>
                </a:p>
              </p:txBody>
            </p:sp>
          </p:grpSp>
          <p:grpSp>
            <p:nvGrpSpPr>
              <p:cNvPr id="156688" name="Group 23">
                <a:extLst>
                  <a:ext uri="{FF2B5EF4-FFF2-40B4-BE49-F238E27FC236}">
                    <a16:creationId xmlns:a16="http://schemas.microsoft.com/office/drawing/2014/main" id="{1D9512EC-DF53-40DC-9840-BDB41CEA8F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3794" y="863478"/>
                <a:ext cx="1296233" cy="707886"/>
                <a:chOff x="865524" y="5161570"/>
                <a:chExt cx="1296233" cy="707886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8A11648-6D76-48D9-9FBE-A49C8176F2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1399" y="5200691"/>
                  <a:ext cx="1300151" cy="66847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56692" name="TextBox 16">
                  <a:extLst>
                    <a:ext uri="{FF2B5EF4-FFF2-40B4-BE49-F238E27FC236}">
                      <a16:creationId xmlns:a16="http://schemas.microsoft.com/office/drawing/2014/main" id="{95E4B75E-7190-440A-8309-964CF4989C4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37846" y="5161570"/>
                  <a:ext cx="1159292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2000"/>
                    <a:t>packet</a:t>
                  </a:r>
                </a:p>
                <a:p>
                  <a:pPr algn="ctr"/>
                  <a:r>
                    <a:rPr lang="en-US" altLang="en-US" sz="2000"/>
                    <a:t>analyzer</a:t>
                  </a:r>
                </a:p>
              </p:txBody>
            </p:sp>
          </p:grpSp>
          <p:sp>
            <p:nvSpPr>
              <p:cNvPr id="156689" name="Rectangle 42">
                <a:extLst>
                  <a:ext uri="{FF2B5EF4-FFF2-40B4-BE49-F238E27FC236}">
                    <a16:creationId xmlns:a16="http://schemas.microsoft.com/office/drawing/2014/main" id="{6F64877A-2711-4DE8-84FD-C237F5910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6659" y="183316"/>
                <a:ext cx="1597376" cy="3168757"/>
              </a:xfrm>
              <a:prstGeom prst="rect">
                <a:avLst/>
              </a:prstGeom>
              <a:noFill/>
              <a:ln w="22225">
                <a:solidFill>
                  <a:srgbClr val="00009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pic>
            <p:nvPicPr>
              <p:cNvPr id="156690" name="Picture 43">
                <a:extLst>
                  <a:ext uri="{FF2B5EF4-FFF2-40B4-BE49-F238E27FC236}">
                    <a16:creationId xmlns:a16="http://schemas.microsoft.com/office/drawing/2014/main" id="{D8261AE7-1361-4F4F-903A-C8F9C71343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9241" y="230951"/>
                <a:ext cx="1089265" cy="368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56683" name="Straight Connector 47">
              <a:extLst>
                <a:ext uri="{FF2B5EF4-FFF2-40B4-BE49-F238E27FC236}">
                  <a16:creationId xmlns:a16="http://schemas.microsoft.com/office/drawing/2014/main" id="{AB9BC5EE-8A54-4EE5-8265-479F4CAE3D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640118" y="2330738"/>
              <a:ext cx="0" cy="558315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684" name="Straight Connector 50">
              <a:extLst>
                <a:ext uri="{FF2B5EF4-FFF2-40B4-BE49-F238E27FC236}">
                  <a16:creationId xmlns:a16="http://schemas.microsoft.com/office/drawing/2014/main" id="{4938ABF5-E21E-4764-9F36-697C404C70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116195" y="3653236"/>
              <a:ext cx="1427164" cy="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6685" name="TextBox 56">
              <a:extLst>
                <a:ext uri="{FF2B5EF4-FFF2-40B4-BE49-F238E27FC236}">
                  <a16:creationId xmlns:a16="http://schemas.microsoft.com/office/drawing/2014/main" id="{870777D6-33EE-449E-91E0-6ED03270F5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274" y="3242589"/>
              <a:ext cx="107836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/>
                <a:t>copy of all Ethernet frames sent/received</a:t>
              </a:r>
            </a:p>
          </p:txBody>
        </p:sp>
        <p:cxnSp>
          <p:nvCxnSpPr>
            <p:cNvPr id="156686" name="Straight Connector 64">
              <a:extLst>
                <a:ext uri="{FF2B5EF4-FFF2-40B4-BE49-F238E27FC236}">
                  <a16:creationId xmlns:a16="http://schemas.microsoft.com/office/drawing/2014/main" id="{C7DD5F31-8FCB-4088-818A-50777502D74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5964" y="2640266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2">
            <a:extLst>
              <a:ext uri="{FF2B5EF4-FFF2-40B4-BE49-F238E27FC236}">
                <a16:creationId xmlns:a16="http://schemas.microsoft.com/office/drawing/2014/main" id="{6F484442-3E11-409F-87E6-2C866D41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29698" name="Picture 12" descr="underline_base">
            <a:extLst>
              <a:ext uri="{FF2B5EF4-FFF2-40B4-BE49-F238E27FC236}">
                <a16:creationId xmlns:a16="http://schemas.microsoft.com/office/drawing/2014/main" id="{4BA78C8D-CEED-4F8E-89B6-2B0AA35B1B2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8794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2">
            <a:extLst>
              <a:ext uri="{FF2B5EF4-FFF2-40B4-BE49-F238E27FC236}">
                <a16:creationId xmlns:a16="http://schemas.microsoft.com/office/drawing/2014/main" id="{9D2A7F26-76B3-4A16-A2F7-24CCAD16D6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87363" y="206375"/>
            <a:ext cx="5657850" cy="868363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What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s a protocol?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EB90991E-63A4-4D28-97BE-3DE5ED34EF4F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6100" y="1371600"/>
            <a:ext cx="3581400" cy="4648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anose="020B0600070205080204" pitchFamily="34" charset="-128"/>
              </a:rPr>
              <a:t>human protocols:</a:t>
            </a:r>
          </a:p>
          <a:p>
            <a:pPr eaLnBrk="1" hangingPunct="1"/>
            <a:r>
              <a:rPr lang="ja-JP" altLang="en-US" sz="2400">
                <a:ea typeface="ＭＳ Ｐゴシック" panose="020B0600070205080204" pitchFamily="34" charset="-128"/>
              </a:rPr>
              <a:t>“</a:t>
            </a:r>
            <a:r>
              <a:rPr lang="en-US" altLang="ja-JP" sz="2400">
                <a:ea typeface="ＭＳ Ｐゴシック" panose="020B0600070205080204" pitchFamily="34" charset="-128"/>
              </a:rPr>
              <a:t>what</a:t>
            </a:r>
            <a:r>
              <a:rPr lang="ja-JP" altLang="en-US" sz="2400">
                <a:ea typeface="ＭＳ Ｐゴシック" panose="020B0600070205080204" pitchFamily="34" charset="-128"/>
              </a:rPr>
              <a:t>’</a:t>
            </a:r>
            <a:r>
              <a:rPr lang="en-US" altLang="ja-JP" sz="2400">
                <a:ea typeface="ＭＳ Ｐゴシック" panose="020B0600070205080204" pitchFamily="34" charset="-128"/>
              </a:rPr>
              <a:t>s the time?</a:t>
            </a:r>
            <a:r>
              <a:rPr lang="ja-JP" altLang="en-US" sz="2400">
                <a:ea typeface="ＭＳ Ｐゴシック" panose="020B0600070205080204" pitchFamily="34" charset="-128"/>
              </a:rPr>
              <a:t>”</a:t>
            </a:r>
            <a:endParaRPr lang="en-US" altLang="ja-JP" sz="2400">
              <a:ea typeface="ＭＳ Ｐゴシック" panose="020B0600070205080204" pitchFamily="34" charset="-128"/>
            </a:endParaRPr>
          </a:p>
          <a:p>
            <a:pPr eaLnBrk="1" hangingPunct="1"/>
            <a:r>
              <a:rPr lang="ja-JP" altLang="en-US" sz="2400">
                <a:ea typeface="ＭＳ Ｐゴシック" panose="020B0600070205080204" pitchFamily="34" charset="-128"/>
              </a:rPr>
              <a:t>“</a:t>
            </a:r>
            <a:r>
              <a:rPr lang="en-US" altLang="ja-JP" sz="2400">
                <a:ea typeface="ＭＳ Ｐゴシック" panose="020B0600070205080204" pitchFamily="34" charset="-128"/>
              </a:rPr>
              <a:t>I have a question</a:t>
            </a:r>
            <a:r>
              <a:rPr lang="ja-JP" altLang="en-US" sz="2400">
                <a:ea typeface="ＭＳ Ｐゴシック" panose="020B0600070205080204" pitchFamily="34" charset="-128"/>
              </a:rPr>
              <a:t>”</a:t>
            </a:r>
            <a:endParaRPr lang="en-US" altLang="ja-JP" sz="240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400">
                <a:ea typeface="ＭＳ Ｐゴシック" panose="020B0600070205080204" pitchFamily="34" charset="-128"/>
              </a:rPr>
              <a:t>introductions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US" sz="2000">
              <a:ea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… specific messages sent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… specific actions taken when messages received, or other events</a:t>
            </a:r>
          </a:p>
        </p:txBody>
      </p:sp>
      <p:sp>
        <p:nvSpPr>
          <p:cNvPr id="43013" name="Rectangle 4">
            <a:extLst>
              <a:ext uri="{FF2B5EF4-FFF2-40B4-BE49-F238E27FC236}">
                <a16:creationId xmlns:a16="http://schemas.microsoft.com/office/drawing/2014/main" id="{D12382D8-D112-408B-A3C8-FE153DD33925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95800" y="1371600"/>
            <a:ext cx="3810000" cy="259080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network protocols:</a:t>
            </a:r>
          </a:p>
          <a:p>
            <a:pPr marL="231775" indent="-231775" eaLnBrk="1" hangingPunct="1">
              <a:buFont typeface="Wingdings" charset="2"/>
              <a:buChar char="§"/>
              <a:defRPr/>
            </a:pPr>
            <a:r>
              <a:rPr lang="en-US" sz="2400" dirty="0"/>
              <a:t>machines rather than humans</a:t>
            </a:r>
          </a:p>
          <a:p>
            <a:pPr marL="231775" indent="-231775" eaLnBrk="1" hangingPunct="1">
              <a:buFont typeface="Wingdings" charset="2"/>
              <a:buChar char="§"/>
              <a:defRPr/>
            </a:pPr>
            <a:r>
              <a:rPr lang="en-US" sz="2400" dirty="0"/>
              <a:t>all communication activity in Internet governed by protocols</a:t>
            </a:r>
          </a:p>
        </p:txBody>
      </p:sp>
      <p:sp>
        <p:nvSpPr>
          <p:cNvPr id="29702" name="Rectangle 5">
            <a:extLst>
              <a:ext uri="{FF2B5EF4-FFF2-40B4-BE49-F238E27FC236}">
                <a16:creationId xmlns:a16="http://schemas.microsoft.com/office/drawing/2014/main" id="{C7D52326-2079-416C-B114-475C8D9A7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962400"/>
            <a:ext cx="4478338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protocols</a:t>
            </a:r>
            <a:r>
              <a:rPr lang="en-US" altLang="en-US" sz="2800" i="1">
                <a:latin typeface="Gill Sans MT" panose="020B0502020104020203" pitchFamily="34" charset="0"/>
              </a:rPr>
              <a:t> define </a:t>
            </a:r>
            <a:r>
              <a:rPr lang="en-US" alt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format</a:t>
            </a:r>
            <a:r>
              <a:rPr lang="en-US" altLang="en-US" sz="2800" i="1">
                <a:latin typeface="Gill Sans MT" panose="020B0502020104020203" pitchFamily="34" charset="0"/>
              </a:rPr>
              <a:t>, </a:t>
            </a:r>
            <a:r>
              <a:rPr lang="en-US" alt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order</a:t>
            </a:r>
            <a:r>
              <a:rPr lang="en-US" altLang="en-US" sz="2800" i="1">
                <a:latin typeface="Gill Sans MT" panose="020B0502020104020203" pitchFamily="34" charset="0"/>
              </a:rPr>
              <a:t> of </a:t>
            </a:r>
            <a:r>
              <a:rPr lang="en-US" alt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messages sent and received</a:t>
            </a:r>
            <a:r>
              <a:rPr lang="en-US" altLang="en-US" sz="2800" i="1">
                <a:latin typeface="Gill Sans MT" panose="020B0502020104020203" pitchFamily="34" charset="0"/>
              </a:rPr>
              <a:t> among network entities, and </a:t>
            </a:r>
            <a:r>
              <a:rPr lang="en-US" alt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actions taken</a:t>
            </a:r>
            <a:r>
              <a:rPr lang="en-US" altLang="en-US" sz="2800" i="1">
                <a:latin typeface="Gill Sans MT" panose="020B0502020104020203" pitchFamily="34" charset="0"/>
              </a:rPr>
              <a:t> on message transmission, receipt</a:t>
            </a:r>
            <a:r>
              <a:rPr lang="en-US" altLang="en-US" i="1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9703" name="Rectangle 6">
            <a:extLst>
              <a:ext uri="{FF2B5EF4-FFF2-40B4-BE49-F238E27FC236}">
                <a16:creationId xmlns:a16="http://schemas.microsoft.com/office/drawing/2014/main" id="{90546B35-9B71-4564-86DD-A96306D3C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5463" y="3962400"/>
            <a:ext cx="4503737" cy="23622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9704" name="Slide Number Placeholder 3">
            <a:extLst>
              <a:ext uri="{FF2B5EF4-FFF2-40B4-BE49-F238E27FC236}">
                <a16:creationId xmlns:a16="http://schemas.microsoft.com/office/drawing/2014/main" id="{0711697C-A4AA-4A9D-BB7F-4F95EAFF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3030DD38-19C0-4B13-837F-5983BE5AC2D3}" type="slidenum">
              <a:rPr lang="en-US" altLang="en-US" sz="1200">
                <a:latin typeface="Tahoma" panose="020B0604030504040204" pitchFamily="34" charset="0"/>
              </a:rPr>
              <a:pPr/>
              <a:t>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Footer Placeholder 2">
            <a:extLst>
              <a:ext uri="{FF2B5EF4-FFF2-40B4-BE49-F238E27FC236}">
                <a16:creationId xmlns:a16="http://schemas.microsoft.com/office/drawing/2014/main" id="{B4A85859-AE3D-473C-A751-8E976313D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1B3D8F16-165D-4D98-A689-2604858E57AA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8153400" cy="68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a human protocol and a computer network protocol: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1747" name="Rectangle 8">
            <a:extLst>
              <a:ext uri="{FF2B5EF4-FFF2-40B4-BE49-F238E27FC236}">
                <a16:creationId xmlns:a16="http://schemas.microsoft.com/office/drawing/2014/main" id="{CD70D788-521C-433C-BFBC-B91FD3EE6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5862638"/>
            <a:ext cx="441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Q:</a:t>
            </a:r>
            <a:r>
              <a:rPr lang="en-US" altLang="en-US" sz="2800">
                <a:latin typeface="Gill Sans MT" panose="020B0502020104020203" pitchFamily="34" charset="0"/>
              </a:rPr>
              <a:t> other human protocols? </a:t>
            </a:r>
          </a:p>
        </p:txBody>
      </p:sp>
      <p:sp>
        <p:nvSpPr>
          <p:cNvPr id="31748" name="Line 10">
            <a:extLst>
              <a:ext uri="{FF2B5EF4-FFF2-40B4-BE49-F238E27FC236}">
                <a16:creationId xmlns:a16="http://schemas.microsoft.com/office/drawing/2014/main" id="{3927346E-1ADE-48AF-9B1C-33A3155BD8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7300" y="2771775"/>
            <a:ext cx="1762125" cy="2762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1749" name="Picture 62" descr="Alice">
            <a:extLst>
              <a:ext uri="{FF2B5EF4-FFF2-40B4-BE49-F238E27FC236}">
                <a16:creationId xmlns:a16="http://schemas.microsoft.com/office/drawing/2014/main" id="{EEF866F6-7D10-4F0B-B81B-64FF09EC8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2376488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3" descr="Bob">
            <a:extLst>
              <a:ext uri="{FF2B5EF4-FFF2-40B4-BE49-F238E27FC236}">
                <a16:creationId xmlns:a16="http://schemas.microsoft.com/office/drawing/2014/main" id="{8A71FBF9-2B6D-4E3D-A91D-131E61A5E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63" y="2771775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Text Box 64">
            <a:extLst>
              <a:ext uri="{FF2B5EF4-FFF2-40B4-BE49-F238E27FC236}">
                <a16:creationId xmlns:a16="http://schemas.microsoft.com/office/drawing/2014/main" id="{F55D15A9-8704-4FE2-82A6-C1E8FC7DA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625" y="2484438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</a:rPr>
              <a:t>Hi</a:t>
            </a:r>
          </a:p>
        </p:txBody>
      </p:sp>
      <p:sp>
        <p:nvSpPr>
          <p:cNvPr id="31752" name="Line 66">
            <a:extLst>
              <a:ext uri="{FF2B5EF4-FFF2-40B4-BE49-F238E27FC236}">
                <a16:creationId xmlns:a16="http://schemas.microsoft.com/office/drawing/2014/main" id="{EAD803A9-3B43-4647-94B4-3B9D93AA0E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9325" y="3330575"/>
            <a:ext cx="2085975" cy="3619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3" name="Text Box 67">
            <a:extLst>
              <a:ext uri="{FF2B5EF4-FFF2-40B4-BE49-F238E27FC236}">
                <a16:creationId xmlns:a16="http://schemas.microsoft.com/office/drawing/2014/main" id="{DDE91065-E234-47B6-909C-43F25BD6C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9100" y="3108325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</a:rPr>
              <a:t>Hi</a:t>
            </a:r>
          </a:p>
        </p:txBody>
      </p:sp>
      <p:sp>
        <p:nvSpPr>
          <p:cNvPr id="31754" name="Line 70">
            <a:extLst>
              <a:ext uri="{FF2B5EF4-FFF2-40B4-BE49-F238E27FC236}">
                <a16:creationId xmlns:a16="http://schemas.microsoft.com/office/drawing/2014/main" id="{1DBAE87D-90F0-4B9E-9530-3ECF878FC66C}"/>
              </a:ext>
            </a:extLst>
          </p:cNvPr>
          <p:cNvSpPr>
            <a:spLocks noChangeShapeType="1"/>
          </p:cNvSpPr>
          <p:nvPr/>
        </p:nvSpPr>
        <p:spPr bwMode="auto">
          <a:xfrm>
            <a:off x="933450" y="3762375"/>
            <a:ext cx="2162175" cy="4381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55" name="Group 72">
            <a:extLst>
              <a:ext uri="{FF2B5EF4-FFF2-40B4-BE49-F238E27FC236}">
                <a16:creationId xmlns:a16="http://schemas.microsoft.com/office/drawing/2014/main" id="{777163E8-3CF8-41C9-8A9B-E0955D8E517B}"/>
              </a:ext>
            </a:extLst>
          </p:cNvPr>
          <p:cNvGrpSpPr>
            <a:grpSpLocks/>
          </p:cNvGrpSpPr>
          <p:nvPr/>
        </p:nvGrpSpPr>
        <p:grpSpPr bwMode="auto">
          <a:xfrm>
            <a:off x="1471613" y="3694113"/>
            <a:ext cx="1014412" cy="701675"/>
            <a:chOff x="761" y="2747"/>
            <a:chExt cx="639" cy="442"/>
          </a:xfrm>
        </p:grpSpPr>
        <p:sp>
          <p:nvSpPr>
            <p:cNvPr id="31816" name="Rectangle 71">
              <a:extLst>
                <a:ext uri="{FF2B5EF4-FFF2-40B4-BE49-F238E27FC236}">
                  <a16:creationId xmlns:a16="http://schemas.microsoft.com/office/drawing/2014/main" id="{A8A51F99-D8A7-429E-BC87-942D5F9FA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" y="2790"/>
              <a:ext cx="588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CC0000"/>
                </a:solidFill>
              </a:endParaRPr>
            </a:p>
          </p:txBody>
        </p:sp>
        <p:sp>
          <p:nvSpPr>
            <p:cNvPr id="31817" name="Text Box 69">
              <a:extLst>
                <a:ext uri="{FF2B5EF4-FFF2-40B4-BE49-F238E27FC236}">
                  <a16:creationId xmlns:a16="http://schemas.microsoft.com/office/drawing/2014/main" id="{07162DBF-C201-4C46-8C7D-CBBD963CA2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" y="2747"/>
              <a:ext cx="639" cy="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CC0000"/>
                  </a:solidFill>
                </a:rPr>
                <a:t>Got the</a:t>
              </a:r>
            </a:p>
            <a:p>
              <a:pPr algn="ctr"/>
              <a:r>
                <a:rPr lang="en-US" altLang="en-US" sz="2000">
                  <a:solidFill>
                    <a:srgbClr val="CC0000"/>
                  </a:solidFill>
                </a:rPr>
                <a:t>time?</a:t>
              </a:r>
            </a:p>
          </p:txBody>
        </p:sp>
      </p:grpSp>
      <p:sp>
        <p:nvSpPr>
          <p:cNvPr id="31756" name="Line 73">
            <a:extLst>
              <a:ext uri="{FF2B5EF4-FFF2-40B4-BE49-F238E27FC236}">
                <a16:creationId xmlns:a16="http://schemas.microsoft.com/office/drawing/2014/main" id="{B414FD43-C5B1-4829-B701-BFB44B19AE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95375" y="4333875"/>
            <a:ext cx="1952625" cy="3333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57" name="Group 76">
            <a:extLst>
              <a:ext uri="{FF2B5EF4-FFF2-40B4-BE49-F238E27FC236}">
                <a16:creationId xmlns:a16="http://schemas.microsoft.com/office/drawing/2014/main" id="{22A4D13A-07F0-42BF-91A2-3DDDE8AF63F1}"/>
              </a:ext>
            </a:extLst>
          </p:cNvPr>
          <p:cNvGrpSpPr>
            <a:grpSpLocks/>
          </p:cNvGrpSpPr>
          <p:nvPr/>
        </p:nvGrpSpPr>
        <p:grpSpPr bwMode="auto">
          <a:xfrm>
            <a:off x="1565275" y="4338638"/>
            <a:ext cx="796925" cy="457200"/>
            <a:chOff x="1046" y="2771"/>
            <a:chExt cx="502" cy="288"/>
          </a:xfrm>
        </p:grpSpPr>
        <p:sp>
          <p:nvSpPr>
            <p:cNvPr id="31814" name="Rectangle 75">
              <a:extLst>
                <a:ext uri="{FF2B5EF4-FFF2-40B4-BE49-F238E27FC236}">
                  <a16:creationId xmlns:a16="http://schemas.microsoft.com/office/drawing/2014/main" id="{E049DDED-24A6-42FC-BE8E-E613C2181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20"/>
              <a:ext cx="444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CC0000"/>
                </a:solidFill>
              </a:endParaRPr>
            </a:p>
          </p:txBody>
        </p:sp>
        <p:sp>
          <p:nvSpPr>
            <p:cNvPr id="31815" name="Text Box 74">
              <a:extLst>
                <a:ext uri="{FF2B5EF4-FFF2-40B4-BE49-F238E27FC236}">
                  <a16:creationId xmlns:a16="http://schemas.microsoft.com/office/drawing/2014/main" id="{AA3D4E07-2FC8-449C-9CB9-BD15CAE56E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" y="2771"/>
              <a:ext cx="49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CC0000"/>
                  </a:solidFill>
                </a:rPr>
                <a:t>2:00</a:t>
              </a:r>
            </a:p>
          </p:txBody>
        </p:sp>
      </p:grpSp>
      <p:sp>
        <p:nvSpPr>
          <p:cNvPr id="31758" name="Line 85">
            <a:extLst>
              <a:ext uri="{FF2B5EF4-FFF2-40B4-BE49-F238E27FC236}">
                <a16:creationId xmlns:a16="http://schemas.microsoft.com/office/drawing/2014/main" id="{67F57E46-19BB-49BD-8D24-021E47429C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65725" y="4525963"/>
            <a:ext cx="2343150" cy="4286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9" name="Line 89">
            <a:extLst>
              <a:ext uri="{FF2B5EF4-FFF2-40B4-BE49-F238E27FC236}">
                <a16:creationId xmlns:a16="http://schemas.microsoft.com/office/drawing/2014/main" id="{69900B46-DBB2-4087-ABD3-81F74F459E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0013" y="2811463"/>
            <a:ext cx="2176462" cy="347662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0" name="Line 90">
            <a:extLst>
              <a:ext uri="{FF2B5EF4-FFF2-40B4-BE49-F238E27FC236}">
                <a16:creationId xmlns:a16="http://schemas.microsoft.com/office/drawing/2014/main" id="{ECDB6116-A303-46A4-964C-207B74CB45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18100" y="3317875"/>
            <a:ext cx="2216150" cy="39846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1" name="Rectangle 92">
            <a:extLst>
              <a:ext uri="{FF2B5EF4-FFF2-40B4-BE49-F238E27FC236}">
                <a16:creationId xmlns:a16="http://schemas.microsoft.com/office/drawing/2014/main" id="{FDE69A33-9A02-4F24-87BC-0A20CAB79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3075" y="3340100"/>
            <a:ext cx="1438275" cy="393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31762" name="Text Box 91">
            <a:extLst>
              <a:ext uri="{FF2B5EF4-FFF2-40B4-BE49-F238E27FC236}">
                <a16:creationId xmlns:a16="http://schemas.microsoft.com/office/drawing/2014/main" id="{3237A245-34B1-47A6-8A1E-A0DE42E28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0513" y="3341688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1800">
                <a:solidFill>
                  <a:srgbClr val="CC0000"/>
                </a:solidFill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en-US" sz="1800">
                <a:solidFill>
                  <a:srgbClr val="CC0000"/>
                </a:solidFill>
              </a:rPr>
              <a:t>response</a:t>
            </a:r>
          </a:p>
        </p:txBody>
      </p:sp>
      <p:sp>
        <p:nvSpPr>
          <p:cNvPr id="31763" name="Line 94">
            <a:extLst>
              <a:ext uri="{FF2B5EF4-FFF2-40B4-BE49-F238E27FC236}">
                <a16:creationId xmlns:a16="http://schemas.microsoft.com/office/drawing/2014/main" id="{3988DD03-6349-42D9-B7F0-64D4D2F8098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5725" y="3963988"/>
            <a:ext cx="2400300" cy="419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64" name="Group 97">
            <a:extLst>
              <a:ext uri="{FF2B5EF4-FFF2-40B4-BE49-F238E27FC236}">
                <a16:creationId xmlns:a16="http://schemas.microsoft.com/office/drawing/2014/main" id="{C634C9CE-9D97-418D-8436-02227A88BC7B}"/>
              </a:ext>
            </a:extLst>
          </p:cNvPr>
          <p:cNvGrpSpPr>
            <a:grpSpLocks/>
          </p:cNvGrpSpPr>
          <p:nvPr/>
        </p:nvGrpSpPr>
        <p:grpSpPr bwMode="auto">
          <a:xfrm>
            <a:off x="5378450" y="4029075"/>
            <a:ext cx="3794125" cy="366713"/>
            <a:chOff x="3212" y="2597"/>
            <a:chExt cx="2390" cy="231"/>
          </a:xfrm>
        </p:grpSpPr>
        <p:sp>
          <p:nvSpPr>
            <p:cNvPr id="31812" name="Rectangle 96">
              <a:extLst>
                <a:ext uri="{FF2B5EF4-FFF2-40B4-BE49-F238E27FC236}">
                  <a16:creationId xmlns:a16="http://schemas.microsoft.com/office/drawing/2014/main" id="{A31B7F65-8804-47EC-A887-A8368BEC1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2" y="2628"/>
              <a:ext cx="2100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CC0000"/>
                </a:solidFill>
              </a:endParaRPr>
            </a:p>
          </p:txBody>
        </p:sp>
        <p:sp>
          <p:nvSpPr>
            <p:cNvPr id="31813" name="Text Box 95">
              <a:extLst>
                <a:ext uri="{FF2B5EF4-FFF2-40B4-BE49-F238E27FC236}">
                  <a16:creationId xmlns:a16="http://schemas.microsoft.com/office/drawing/2014/main" id="{1050E7D7-FC1D-4C04-A888-43E70629DD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2" y="2597"/>
              <a:ext cx="23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CC0000"/>
                  </a:solidFill>
                </a:rPr>
                <a:t>Get</a:t>
              </a:r>
              <a:r>
                <a:rPr lang="en-US" altLang="en-US" sz="1400">
                  <a:solidFill>
                    <a:srgbClr val="CC0000"/>
                  </a:solidFill>
                </a:rPr>
                <a:t> http://www.awl.com/kurose-ross</a:t>
              </a:r>
              <a:endParaRPr lang="en-US" altLang="en-US">
                <a:solidFill>
                  <a:srgbClr val="CC0000"/>
                </a:solidFill>
              </a:endParaRPr>
            </a:p>
          </p:txBody>
        </p:sp>
      </p:grpSp>
      <p:sp>
        <p:nvSpPr>
          <p:cNvPr id="31765" name="Rectangle 99">
            <a:extLst>
              <a:ext uri="{FF2B5EF4-FFF2-40B4-BE49-F238E27FC236}">
                <a16:creationId xmlns:a16="http://schemas.microsoft.com/office/drawing/2014/main" id="{FB01047C-F9E7-4692-B18B-04566F03D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4075" y="4624388"/>
            <a:ext cx="919163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31766" name="Text Box 100">
            <a:extLst>
              <a:ext uri="{FF2B5EF4-FFF2-40B4-BE49-F238E27FC236}">
                <a16:creationId xmlns:a16="http://schemas.microsoft.com/office/drawing/2014/main" id="{0B9A22DC-FE6B-4E60-BB18-6135A0C85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0738" y="4510088"/>
            <a:ext cx="930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</a:rPr>
              <a:t>&lt;file&gt;</a:t>
            </a:r>
          </a:p>
        </p:txBody>
      </p:sp>
      <p:sp>
        <p:nvSpPr>
          <p:cNvPr id="31767" name="Line 101">
            <a:extLst>
              <a:ext uri="{FF2B5EF4-FFF2-40B4-BE49-F238E27FC236}">
                <a16:creationId xmlns:a16="http://schemas.microsoft.com/office/drawing/2014/main" id="{0F8CEEB4-34E4-4561-BB4B-42010F92C89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7650" y="2068513"/>
            <a:ext cx="0" cy="357346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68" name="Group 105">
            <a:extLst>
              <a:ext uri="{FF2B5EF4-FFF2-40B4-BE49-F238E27FC236}">
                <a16:creationId xmlns:a16="http://schemas.microsoft.com/office/drawing/2014/main" id="{894A0E9F-6BDA-4AEA-963C-DB9C64F54AC6}"/>
              </a:ext>
            </a:extLst>
          </p:cNvPr>
          <p:cNvGrpSpPr>
            <a:grpSpLocks/>
          </p:cNvGrpSpPr>
          <p:nvPr/>
        </p:nvGrpSpPr>
        <p:grpSpPr bwMode="auto">
          <a:xfrm>
            <a:off x="3735388" y="4972050"/>
            <a:ext cx="720725" cy="396875"/>
            <a:chOff x="2198" y="3221"/>
            <a:chExt cx="454" cy="250"/>
          </a:xfrm>
        </p:grpSpPr>
        <p:sp>
          <p:nvSpPr>
            <p:cNvPr id="31810" name="Rectangle 104">
              <a:extLst>
                <a:ext uri="{FF2B5EF4-FFF2-40B4-BE49-F238E27FC236}">
                  <a16:creationId xmlns:a16="http://schemas.microsoft.com/office/drawing/2014/main" id="{94EF4FCE-0165-4687-A571-5F8206C2C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1811" name="Text Box 102">
              <a:extLst>
                <a:ext uri="{FF2B5EF4-FFF2-40B4-BE49-F238E27FC236}">
                  <a16:creationId xmlns:a16="http://schemas.microsoft.com/office/drawing/2014/main" id="{69D149F8-336E-4E66-BAA3-891FDE0FB9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8" y="3221"/>
              <a:ext cx="4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chemeClr val="bg2"/>
                  </a:solidFill>
                </a:rPr>
                <a:t>time</a:t>
              </a:r>
            </a:p>
          </p:txBody>
        </p:sp>
      </p:grpSp>
      <p:sp>
        <p:nvSpPr>
          <p:cNvPr id="31769" name="Rectangle 52">
            <a:extLst>
              <a:ext uri="{FF2B5EF4-FFF2-40B4-BE49-F238E27FC236}">
                <a16:creationId xmlns:a16="http://schemas.microsoft.com/office/drawing/2014/main" id="{66CF0087-BAA4-46FD-BC3F-BE8779BE8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5763" y="2751138"/>
            <a:ext cx="1365250" cy="4397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1770" name="Text Box 91">
            <a:extLst>
              <a:ext uri="{FF2B5EF4-FFF2-40B4-BE49-F238E27FC236}">
                <a16:creationId xmlns:a16="http://schemas.microsoft.com/office/drawing/2014/main" id="{F1A2E9E8-FDA8-4581-A5B9-A85FD6693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4963" y="2682875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1800">
                <a:solidFill>
                  <a:srgbClr val="CC0000"/>
                </a:solidFill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en-US" sz="1800">
                <a:solidFill>
                  <a:srgbClr val="CC0000"/>
                </a:solidFill>
              </a:rPr>
              <a:t>request</a:t>
            </a:r>
          </a:p>
        </p:txBody>
      </p:sp>
      <p:pic>
        <p:nvPicPr>
          <p:cNvPr id="31771" name="Picture 53" descr="underline_base">
            <a:extLst>
              <a:ext uri="{FF2B5EF4-FFF2-40B4-BE49-F238E27FC236}">
                <a16:creationId xmlns:a16="http://schemas.microsoft.com/office/drawing/2014/main" id="{559AC760-9752-458A-AB5C-F4D381B74D5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8794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72" name="Rectangle 2">
            <a:extLst>
              <a:ext uri="{FF2B5EF4-FFF2-40B4-BE49-F238E27FC236}">
                <a16:creationId xmlns:a16="http://schemas.microsoft.com/office/drawing/2014/main" id="{F6B3F818-06EF-4EF3-A3B9-ABCC784BF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363" y="206375"/>
            <a:ext cx="56578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4400">
                <a:solidFill>
                  <a:srgbClr val="000099"/>
                </a:solidFill>
                <a:latin typeface="Gill Sans MT" panose="020B0502020104020203" pitchFamily="34" charset="0"/>
              </a:rPr>
              <a:t>What</a:t>
            </a:r>
            <a:r>
              <a:rPr lang="ja-JP" altLang="en-US" sz="4400">
                <a:solidFill>
                  <a:srgbClr val="000099"/>
                </a:solidFill>
                <a:latin typeface="Gill Sans MT" panose="020B0502020104020203" pitchFamily="34" charset="0"/>
              </a:rPr>
              <a:t>’</a:t>
            </a:r>
            <a:r>
              <a:rPr lang="en-US" altLang="ja-JP" sz="4400">
                <a:solidFill>
                  <a:srgbClr val="000099"/>
                </a:solidFill>
                <a:latin typeface="Gill Sans MT" panose="020B0502020104020203" pitchFamily="34" charset="0"/>
              </a:rPr>
              <a:t>s a protocol?</a:t>
            </a:r>
            <a:endParaRPr lang="en-US" altLang="en-US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31773" name="Group 57">
            <a:extLst>
              <a:ext uri="{FF2B5EF4-FFF2-40B4-BE49-F238E27FC236}">
                <a16:creationId xmlns:a16="http://schemas.microsoft.com/office/drawing/2014/main" id="{DA321FA8-8F90-4417-9D59-FEBD23058801}"/>
              </a:ext>
            </a:extLst>
          </p:cNvPr>
          <p:cNvGrpSpPr>
            <a:grpSpLocks/>
          </p:cNvGrpSpPr>
          <p:nvPr/>
        </p:nvGrpSpPr>
        <p:grpSpPr bwMode="auto">
          <a:xfrm>
            <a:off x="7412038" y="2782888"/>
            <a:ext cx="431800" cy="755650"/>
            <a:chOff x="4140" y="429"/>
            <a:chExt cx="1425" cy="2396"/>
          </a:xfrm>
        </p:grpSpPr>
        <p:sp>
          <p:nvSpPr>
            <p:cNvPr id="31778" name="Freeform 58">
              <a:extLst>
                <a:ext uri="{FF2B5EF4-FFF2-40B4-BE49-F238E27FC236}">
                  <a16:creationId xmlns:a16="http://schemas.microsoft.com/office/drawing/2014/main" id="{0F58EDA5-1B4E-43E1-A520-E0C021E6E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Rectangle 59">
              <a:extLst>
                <a:ext uri="{FF2B5EF4-FFF2-40B4-BE49-F238E27FC236}">
                  <a16:creationId xmlns:a16="http://schemas.microsoft.com/office/drawing/2014/main" id="{C036778B-3BF6-468C-B4A6-A9079C33F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80" name="Freeform 60">
              <a:extLst>
                <a:ext uri="{FF2B5EF4-FFF2-40B4-BE49-F238E27FC236}">
                  <a16:creationId xmlns:a16="http://schemas.microsoft.com/office/drawing/2014/main" id="{5F3AB7EB-6C0A-4D06-B36E-C9FC5F52F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1" name="Freeform 61">
              <a:extLst>
                <a:ext uri="{FF2B5EF4-FFF2-40B4-BE49-F238E27FC236}">
                  <a16:creationId xmlns:a16="http://schemas.microsoft.com/office/drawing/2014/main" id="{F0CDA01E-DCB4-47A4-8B16-10BD256B9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2" name="Rectangle 62">
              <a:extLst>
                <a:ext uri="{FF2B5EF4-FFF2-40B4-BE49-F238E27FC236}">
                  <a16:creationId xmlns:a16="http://schemas.microsoft.com/office/drawing/2014/main" id="{D170905C-CA5B-4CD5-8704-CD2233783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1783" name="Group 63">
              <a:extLst>
                <a:ext uri="{FF2B5EF4-FFF2-40B4-BE49-F238E27FC236}">
                  <a16:creationId xmlns:a16="http://schemas.microsoft.com/office/drawing/2014/main" id="{9204742A-17CD-4847-8C5C-F47E5E547E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1808" name="AutoShape 64">
                <a:extLst>
                  <a:ext uri="{FF2B5EF4-FFF2-40B4-BE49-F238E27FC236}">
                    <a16:creationId xmlns:a16="http://schemas.microsoft.com/office/drawing/2014/main" id="{45E210E9-6C05-4AFF-98DA-993436A17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809" name="AutoShape 65">
                <a:extLst>
                  <a:ext uri="{FF2B5EF4-FFF2-40B4-BE49-F238E27FC236}">
                    <a16:creationId xmlns:a16="http://schemas.microsoft.com/office/drawing/2014/main" id="{43DC5890-4988-467F-884C-5F9629F50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1784" name="Rectangle 66">
              <a:extLst>
                <a:ext uri="{FF2B5EF4-FFF2-40B4-BE49-F238E27FC236}">
                  <a16:creationId xmlns:a16="http://schemas.microsoft.com/office/drawing/2014/main" id="{47FA7261-DF7B-42D6-9F19-7964BFF23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1785" name="Group 67">
              <a:extLst>
                <a:ext uri="{FF2B5EF4-FFF2-40B4-BE49-F238E27FC236}">
                  <a16:creationId xmlns:a16="http://schemas.microsoft.com/office/drawing/2014/main" id="{629401E4-F042-425C-82FB-FB48D27DAE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1806" name="AutoShape 68">
                <a:extLst>
                  <a:ext uri="{FF2B5EF4-FFF2-40B4-BE49-F238E27FC236}">
                    <a16:creationId xmlns:a16="http://schemas.microsoft.com/office/drawing/2014/main" id="{E581DACE-707A-48CC-ADC3-5AF12BEC5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807" name="AutoShape 69">
                <a:extLst>
                  <a:ext uri="{FF2B5EF4-FFF2-40B4-BE49-F238E27FC236}">
                    <a16:creationId xmlns:a16="http://schemas.microsoft.com/office/drawing/2014/main" id="{D74FCE04-C436-463D-BDBE-B58F9D24B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1786" name="Rectangle 70">
              <a:extLst>
                <a:ext uri="{FF2B5EF4-FFF2-40B4-BE49-F238E27FC236}">
                  <a16:creationId xmlns:a16="http://schemas.microsoft.com/office/drawing/2014/main" id="{ED34E8E3-6B7B-4D12-A31A-983C3FEFF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87" name="Rectangle 71">
              <a:extLst>
                <a:ext uri="{FF2B5EF4-FFF2-40B4-BE49-F238E27FC236}">
                  <a16:creationId xmlns:a16="http://schemas.microsoft.com/office/drawing/2014/main" id="{C7EF667B-6601-4E39-AF6C-EEF008A0E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1788" name="Group 72">
              <a:extLst>
                <a:ext uri="{FF2B5EF4-FFF2-40B4-BE49-F238E27FC236}">
                  <a16:creationId xmlns:a16="http://schemas.microsoft.com/office/drawing/2014/main" id="{D85FA142-081D-469A-AE68-4297BB3EA2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804" name="AutoShape 73">
                <a:extLst>
                  <a:ext uri="{FF2B5EF4-FFF2-40B4-BE49-F238E27FC236}">
                    <a16:creationId xmlns:a16="http://schemas.microsoft.com/office/drawing/2014/main" id="{3D08C2A0-3BE0-4FE3-BAB3-FCB2DF0D9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805" name="AutoShape 74">
                <a:extLst>
                  <a:ext uri="{FF2B5EF4-FFF2-40B4-BE49-F238E27FC236}">
                    <a16:creationId xmlns:a16="http://schemas.microsoft.com/office/drawing/2014/main" id="{4D4AD33E-0C5C-48F2-97B3-83E28EA30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1789" name="Freeform 75">
              <a:extLst>
                <a:ext uri="{FF2B5EF4-FFF2-40B4-BE49-F238E27FC236}">
                  <a16:creationId xmlns:a16="http://schemas.microsoft.com/office/drawing/2014/main" id="{4DFB8D3E-54EA-403F-B63F-74349E253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790" name="Group 76">
              <a:extLst>
                <a:ext uri="{FF2B5EF4-FFF2-40B4-BE49-F238E27FC236}">
                  <a16:creationId xmlns:a16="http://schemas.microsoft.com/office/drawing/2014/main" id="{82EDA114-B3B9-472A-A0AA-D2F38339C8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802" name="AutoShape 77">
                <a:extLst>
                  <a:ext uri="{FF2B5EF4-FFF2-40B4-BE49-F238E27FC236}">
                    <a16:creationId xmlns:a16="http://schemas.microsoft.com/office/drawing/2014/main" id="{953F9AAD-110F-42A4-BD42-E43D48343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803" name="AutoShape 78">
                <a:extLst>
                  <a:ext uri="{FF2B5EF4-FFF2-40B4-BE49-F238E27FC236}">
                    <a16:creationId xmlns:a16="http://schemas.microsoft.com/office/drawing/2014/main" id="{44DF76A9-AB6B-4C21-A7B9-75884691F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1791" name="Rectangle 79">
              <a:extLst>
                <a:ext uri="{FF2B5EF4-FFF2-40B4-BE49-F238E27FC236}">
                  <a16:creationId xmlns:a16="http://schemas.microsoft.com/office/drawing/2014/main" id="{1B9A18C9-381B-4058-8958-2EAF1AD4A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92" name="Freeform 80">
              <a:extLst>
                <a:ext uri="{FF2B5EF4-FFF2-40B4-BE49-F238E27FC236}">
                  <a16:creationId xmlns:a16="http://schemas.microsoft.com/office/drawing/2014/main" id="{DC746379-B4C1-4ED1-BD5A-2EFE639C6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93" name="Freeform 81">
              <a:extLst>
                <a:ext uri="{FF2B5EF4-FFF2-40B4-BE49-F238E27FC236}">
                  <a16:creationId xmlns:a16="http://schemas.microsoft.com/office/drawing/2014/main" id="{374CF0DD-68DE-4DDE-9D23-2EED14863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94" name="Oval 82">
              <a:extLst>
                <a:ext uri="{FF2B5EF4-FFF2-40B4-BE49-F238E27FC236}">
                  <a16:creationId xmlns:a16="http://schemas.microsoft.com/office/drawing/2014/main" id="{3395E215-B7BB-4363-A9EF-82CC1B18D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95" name="Freeform 83">
              <a:extLst>
                <a:ext uri="{FF2B5EF4-FFF2-40B4-BE49-F238E27FC236}">
                  <a16:creationId xmlns:a16="http://schemas.microsoft.com/office/drawing/2014/main" id="{11794BDA-28B3-4229-A570-0344CDD5F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96" name="AutoShape 84">
              <a:extLst>
                <a:ext uri="{FF2B5EF4-FFF2-40B4-BE49-F238E27FC236}">
                  <a16:creationId xmlns:a16="http://schemas.microsoft.com/office/drawing/2014/main" id="{70E4832C-C0F7-4B75-9DD9-AFB0B90F3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97" name="AutoShape 85">
              <a:extLst>
                <a:ext uri="{FF2B5EF4-FFF2-40B4-BE49-F238E27FC236}">
                  <a16:creationId xmlns:a16="http://schemas.microsoft.com/office/drawing/2014/main" id="{CD111825-0124-452C-A645-C666CBAD9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98" name="Oval 86">
              <a:extLst>
                <a:ext uri="{FF2B5EF4-FFF2-40B4-BE49-F238E27FC236}">
                  <a16:creationId xmlns:a16="http://schemas.microsoft.com/office/drawing/2014/main" id="{D9E2AC2A-8083-4F6B-AF4B-214FD1663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99" name="Oval 87">
              <a:extLst>
                <a:ext uri="{FF2B5EF4-FFF2-40B4-BE49-F238E27FC236}">
                  <a16:creationId xmlns:a16="http://schemas.microsoft.com/office/drawing/2014/main" id="{1D156FFC-2E69-4C4D-906A-AF348E6D5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31800" name="Oval 88">
              <a:extLst>
                <a:ext uri="{FF2B5EF4-FFF2-40B4-BE49-F238E27FC236}">
                  <a16:creationId xmlns:a16="http://schemas.microsoft.com/office/drawing/2014/main" id="{88825E9F-6571-4236-A2FF-157437D72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801" name="Rectangle 89">
              <a:extLst>
                <a:ext uri="{FF2B5EF4-FFF2-40B4-BE49-F238E27FC236}">
                  <a16:creationId xmlns:a16="http://schemas.microsoft.com/office/drawing/2014/main" id="{7C200ED3-79FC-4B66-8416-0D5F11717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31774" name="Group 90">
            <a:extLst>
              <a:ext uri="{FF2B5EF4-FFF2-40B4-BE49-F238E27FC236}">
                <a16:creationId xmlns:a16="http://schemas.microsoft.com/office/drawing/2014/main" id="{E1373DE2-F2E4-4452-BAEB-7A8F5F163E71}"/>
              </a:ext>
            </a:extLst>
          </p:cNvPr>
          <p:cNvGrpSpPr>
            <a:grpSpLocks/>
          </p:cNvGrpSpPr>
          <p:nvPr/>
        </p:nvGrpSpPr>
        <p:grpSpPr bwMode="auto">
          <a:xfrm>
            <a:off x="4275138" y="2339975"/>
            <a:ext cx="893762" cy="828675"/>
            <a:chOff x="-44" y="1473"/>
            <a:chExt cx="981" cy="1105"/>
          </a:xfrm>
        </p:grpSpPr>
        <p:pic>
          <p:nvPicPr>
            <p:cNvPr id="31776" name="Picture 91" descr="desktop_computer_stylized_medium">
              <a:extLst>
                <a:ext uri="{FF2B5EF4-FFF2-40B4-BE49-F238E27FC236}">
                  <a16:creationId xmlns:a16="http://schemas.microsoft.com/office/drawing/2014/main" id="{7115DEA3-FE3B-4846-9EA5-5BF3C602F0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77" name="Freeform 92">
              <a:extLst>
                <a:ext uri="{FF2B5EF4-FFF2-40B4-BE49-F238E27FC236}">
                  <a16:creationId xmlns:a16="http://schemas.microsoft.com/office/drawing/2014/main" id="{498ECB19-66B5-426D-88B4-B9301C131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1775" name="Slide Number Placeholder 3">
            <a:extLst>
              <a:ext uri="{FF2B5EF4-FFF2-40B4-BE49-F238E27FC236}">
                <a16:creationId xmlns:a16="http://schemas.microsoft.com/office/drawing/2014/main" id="{2AE2500C-AF39-40F8-B88D-EF89266FB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A811D89A-0E71-4205-9F12-F94071D657F0}" type="slidenum">
              <a:rPr lang="en-US" altLang="en-US" sz="1200">
                <a:latin typeface="Tahoma" panose="020B0604030504040204" pitchFamily="34" charset="0"/>
              </a:rPr>
              <a:pPr/>
              <a:t>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2_Default Design">
  <a:themeElements>
    <a:clrScheme name="1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2_Default Design">
      <a:majorFont>
        <a:latin typeface="Gill Sans MT"/>
        <a:ea typeface=""/>
        <a:cs typeface="Arial"/>
      </a:majorFont>
      <a:minorFont>
        <a:latin typeface="Gill Sans MT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31482</TotalTime>
  <Words>5755</Words>
  <Application>Microsoft Office PowerPoint</Application>
  <PresentationFormat>On-screen Show (4:3)</PresentationFormat>
  <Paragraphs>1579</Paragraphs>
  <Slides>77</Slides>
  <Notes>62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9" baseType="lpstr">
      <vt:lpstr>Arial</vt:lpstr>
      <vt:lpstr>ＭＳ Ｐゴシック</vt:lpstr>
      <vt:lpstr>Gill Sans MT</vt:lpstr>
      <vt:lpstr>Wingdings</vt:lpstr>
      <vt:lpstr>Comic Sans MS</vt:lpstr>
      <vt:lpstr>Times New Roman</vt:lpstr>
      <vt:lpstr>Tahoma</vt:lpstr>
      <vt:lpstr>Calibri</vt:lpstr>
      <vt:lpstr>Courier New</vt:lpstr>
      <vt:lpstr>ZapfDingbats</vt:lpstr>
      <vt:lpstr>12_Default Design</vt:lpstr>
      <vt:lpstr>Microsoft Clip Gallery</vt:lpstr>
      <vt:lpstr>PowerPoint Presentation</vt:lpstr>
      <vt:lpstr>Chapter 1: introduction</vt:lpstr>
      <vt:lpstr>Chapter 1: roadmap</vt:lpstr>
      <vt:lpstr>What’s the Internet: “nuts and bolts” view</vt:lpstr>
      <vt:lpstr>“Fun” Internet-connected devices</vt:lpstr>
      <vt:lpstr>PowerPoint Presentation</vt:lpstr>
      <vt:lpstr>What’s the Internet: a service view</vt:lpstr>
      <vt:lpstr>What’s a protocol?</vt:lpstr>
      <vt:lpstr>PowerPoint Presentation</vt:lpstr>
      <vt:lpstr>Chapter 1: roadmap</vt:lpstr>
      <vt:lpstr>A closer look at network structure:</vt:lpstr>
      <vt:lpstr>Access networks and physical media</vt:lpstr>
      <vt:lpstr>Access network: digital subscriber line (DSL)</vt:lpstr>
      <vt:lpstr>PowerPoint Presentation</vt:lpstr>
      <vt:lpstr>PowerPoint Presentation</vt:lpstr>
      <vt:lpstr>PowerPoint Presentation</vt:lpstr>
      <vt:lpstr>Enterprise access networks (Ethernet)</vt:lpstr>
      <vt:lpstr>Wireless access networks</vt:lpstr>
      <vt:lpstr>Host: sends packets of data</vt:lpstr>
      <vt:lpstr>Physical media</vt:lpstr>
      <vt:lpstr>Physical media: coax, fiber</vt:lpstr>
      <vt:lpstr>Physical media: radio</vt:lpstr>
      <vt:lpstr>Chapter 1: roadmap</vt:lpstr>
      <vt:lpstr>The network core</vt:lpstr>
      <vt:lpstr>Packet-switching: store-and-forward</vt:lpstr>
      <vt:lpstr>Packet Switching: queueing delay, loss</vt:lpstr>
      <vt:lpstr>Two key network-core functions</vt:lpstr>
      <vt:lpstr>Alternative core: circuit switching</vt:lpstr>
      <vt:lpstr>Circuit switching: FDM versus TDM</vt:lpstr>
      <vt:lpstr>Packet switching versus circuit switching</vt:lpstr>
      <vt:lpstr>PowerPoint Presentation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Tier-1 ISP: e.g., Sprint</vt:lpstr>
      <vt:lpstr>Chapter 1: roadmap</vt:lpstr>
      <vt:lpstr>How do loss and delay occur?</vt:lpstr>
      <vt:lpstr>Four sources of packet delay</vt:lpstr>
      <vt:lpstr>PowerPoint Presentation</vt:lpstr>
      <vt:lpstr>Caravan analogy</vt:lpstr>
      <vt:lpstr>Caravan analogy (more)</vt:lpstr>
      <vt:lpstr>Queueing delay (revisited)</vt:lpstr>
      <vt:lpstr>“Real” Internet delays and routes</vt:lpstr>
      <vt:lpstr>“Real” Internet delays, routes</vt:lpstr>
      <vt:lpstr>Packet loss</vt:lpstr>
      <vt:lpstr>Throughput</vt:lpstr>
      <vt:lpstr>Throughput (more)</vt:lpstr>
      <vt:lpstr>Throughput: Internet scenario</vt:lpstr>
      <vt:lpstr>Chapter 1: roadmap</vt:lpstr>
      <vt:lpstr>Protocol “layers”</vt:lpstr>
      <vt:lpstr>Organization of air travel</vt:lpstr>
      <vt:lpstr>Layering of airline functionality</vt:lpstr>
      <vt:lpstr>Why layering?</vt:lpstr>
      <vt:lpstr>Internet protocol stack</vt:lpstr>
      <vt:lpstr>ISO/OSI reference model</vt:lpstr>
      <vt:lpstr>Encapsulation</vt:lpstr>
      <vt:lpstr>Chapter 1: roadmap</vt:lpstr>
      <vt:lpstr>Network security</vt:lpstr>
      <vt:lpstr>Bad guys: put malware into hosts via Internet</vt:lpstr>
      <vt:lpstr>PowerPoint Presentation</vt:lpstr>
      <vt:lpstr>Bad guys can sniff packets</vt:lpstr>
      <vt:lpstr>Bad guys can use fake addresses</vt:lpstr>
      <vt:lpstr>Chapter 1: roadmap</vt:lpstr>
      <vt:lpstr>Internet history</vt:lpstr>
      <vt:lpstr>PowerPoint Presentation</vt:lpstr>
      <vt:lpstr>PowerPoint Presentation</vt:lpstr>
      <vt:lpstr>PowerPoint Presentation</vt:lpstr>
      <vt:lpstr>PowerPoint Presentation</vt:lpstr>
      <vt:lpstr>Introduction: 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4th Edition: Chapter 1</dc:title>
  <dc:creator>Jim Kurose and Keith Ross</dc:creator>
  <cp:lastModifiedBy>Yufu Liao</cp:lastModifiedBy>
  <cp:revision>334</cp:revision>
  <dcterms:created xsi:type="dcterms:W3CDTF">1999-10-08T19:08:27Z</dcterms:created>
  <dcterms:modified xsi:type="dcterms:W3CDTF">2021-09-05T15:54:18Z</dcterms:modified>
</cp:coreProperties>
</file>